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9.xml" ContentType="application/vnd.openxmlformats-officedocument.presentationml.notesSlide+xml"/>
  <Override PartName="/ppt/ink/ink3.xml" ContentType="application/inkml+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0.xml" ContentType="application/vnd.openxmlformats-officedocument.presentationml.notesSlide+xml"/>
  <Override PartName="/ppt/ink/ink4.xml" ContentType="application/inkml+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1.xml" ContentType="application/vnd.openxmlformats-officedocument.presentationml.notesSlide+xml"/>
  <Override PartName="/ppt/ink/ink5.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xml" ContentType="application/inkml+xml"/>
  <Override PartName="/ppt/tags/tag21.xml" ContentType="application/vnd.openxmlformats-officedocument.presentationml.tags+xml"/>
  <Override PartName="/ppt/tags/tag22.xml" ContentType="application/vnd.openxmlformats-officedocument.presentationml.tags+xml"/>
  <Override PartName="/ppt/notesSlides/notesSlide24.xml" ContentType="application/vnd.openxmlformats-officedocument.presentationml.notesSlide+xml"/>
  <Override PartName="/ppt/ink/ink7.xml" ContentType="application/inkml+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ink/ink8.xml" ContentType="application/inkml+xml"/>
  <Override PartName="/ppt/notesSlides/notesSlide2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7.xml" ContentType="application/vnd.openxmlformats-officedocument.presentationml.notesSlide+xml"/>
  <Override PartName="/ppt/ink/ink9.xml" ContentType="application/inkml+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8.xml" ContentType="application/vnd.openxmlformats-officedocument.presentationml.notesSlide+xml"/>
  <Override PartName="/ppt/ink/ink10.xml" ContentType="application/inkml+xml"/>
  <Override PartName="/ppt/ink/ink11.xml" ContentType="application/inkml+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9.xml" ContentType="application/vnd.openxmlformats-officedocument.presentationml.notesSlide+xml"/>
  <Override PartName="/ppt/ink/ink12.xml" ContentType="application/inkml+xml"/>
  <Override PartName="/ppt/ink/ink13.xml" ContentType="application/inkml+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3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2.xml" ContentType="application/vnd.openxmlformats-officedocument.presentationml.notesSlide+xml"/>
  <Override PartName="/ppt/ink/ink17.xml" ContentType="application/inkml+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ink/ink18.xml" ContentType="application/inkml+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4.xml" ContentType="application/vnd.openxmlformats-officedocument.presentationml.notesSlide+xml"/>
  <Override PartName="/ppt/ink/ink19.xml" ContentType="application/inkml+xml"/>
  <Override PartName="/ppt/notesSlides/notesSlide35.xml" ContentType="application/vnd.openxmlformats-officedocument.presentationml.notesSlide+xml"/>
  <Override PartName="/ppt/tags/tag66.xml" ContentType="application/vnd.openxmlformats-officedocument.presentationml.tags+xml"/>
  <Override PartName="/ppt/notesSlides/notesSlide36.xml" ContentType="application/vnd.openxmlformats-officedocument.presentationml.notesSlide+xml"/>
  <Override PartName="/ppt/ink/ink20.xml" ContentType="application/inkml+xml"/>
  <Override PartName="/ppt/notesSlides/notesSlide3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ink/ink21.xml" ContentType="application/inkml+xml"/>
  <Override PartName="/ppt/notesSlides/notesSlide3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9.xml" ContentType="application/vnd.openxmlformats-officedocument.presentationml.notesSlide+xml"/>
  <Override PartName="/ppt/ink/ink22.xml" ContentType="application/inkml+xml"/>
  <Override PartName="/ppt/notesSlides/notesSlide4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1.xml" ContentType="application/vnd.openxmlformats-officedocument.presentationml.notesSlide+xml"/>
  <Override PartName="/ppt/ink/ink23.xml" ContentType="application/inkml+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2.xml" ContentType="application/vnd.openxmlformats-officedocument.presentationml.notesSlide+xml"/>
  <Override PartName="/ppt/ink/ink24.xml" ContentType="application/inkml+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ink/ink25.xml" ContentType="application/inkml+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43.xml" ContentType="application/vnd.openxmlformats-officedocument.presentationml.notesSlide+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3"/>
  </p:notesMasterIdLst>
  <p:sldIdLst>
    <p:sldId id="424" r:id="rId2"/>
    <p:sldId id="257" r:id="rId3"/>
    <p:sldId id="259" r:id="rId4"/>
    <p:sldId id="425" r:id="rId5"/>
    <p:sldId id="426" r:id="rId6"/>
    <p:sldId id="429" r:id="rId7"/>
    <p:sldId id="427" r:id="rId8"/>
    <p:sldId id="430" r:id="rId9"/>
    <p:sldId id="437" r:id="rId10"/>
    <p:sldId id="431" r:id="rId11"/>
    <p:sldId id="432" r:id="rId12"/>
    <p:sldId id="467" r:id="rId13"/>
    <p:sldId id="468" r:id="rId14"/>
    <p:sldId id="469" r:id="rId15"/>
    <p:sldId id="470" r:id="rId16"/>
    <p:sldId id="471" r:id="rId17"/>
    <p:sldId id="472" r:id="rId18"/>
    <p:sldId id="473" r:id="rId19"/>
    <p:sldId id="474" r:id="rId20"/>
    <p:sldId id="475" r:id="rId21"/>
    <p:sldId id="536" r:id="rId22"/>
    <p:sldId id="537" r:id="rId23"/>
    <p:sldId id="433" r:id="rId24"/>
    <p:sldId id="436" r:id="rId25"/>
    <p:sldId id="438" r:id="rId26"/>
    <p:sldId id="439" r:id="rId27"/>
    <p:sldId id="440" r:id="rId28"/>
    <p:sldId id="442" r:id="rId29"/>
    <p:sldId id="445" r:id="rId30"/>
    <p:sldId id="446" r:id="rId31"/>
    <p:sldId id="447" r:id="rId32"/>
    <p:sldId id="538" r:id="rId33"/>
    <p:sldId id="539" r:id="rId34"/>
    <p:sldId id="448" r:id="rId35"/>
    <p:sldId id="449" r:id="rId36"/>
    <p:sldId id="450" r:id="rId37"/>
    <p:sldId id="451" r:id="rId38"/>
    <p:sldId id="452"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573" r:id="rId52"/>
    <p:sldId id="574" r:id="rId53"/>
    <p:sldId id="575" r:id="rId54"/>
    <p:sldId id="576" r:id="rId55"/>
    <p:sldId id="577" r:id="rId56"/>
    <p:sldId id="643" r:id="rId57"/>
    <p:sldId id="644" r:id="rId58"/>
    <p:sldId id="645" r:id="rId59"/>
    <p:sldId id="646" r:id="rId60"/>
    <p:sldId id="583" r:id="rId61"/>
    <p:sldId id="584" r:id="rId62"/>
    <p:sldId id="647" r:id="rId63"/>
    <p:sldId id="648" r:id="rId64"/>
    <p:sldId id="593" r:id="rId65"/>
    <p:sldId id="595" r:id="rId66"/>
    <p:sldId id="599" r:id="rId67"/>
    <p:sldId id="602" r:id="rId68"/>
    <p:sldId id="613" r:id="rId69"/>
    <p:sldId id="614" r:id="rId70"/>
    <p:sldId id="615" r:id="rId71"/>
    <p:sldId id="616" r:id="rId72"/>
    <p:sldId id="617" r:id="rId73"/>
    <p:sldId id="618" r:id="rId74"/>
    <p:sldId id="619" r:id="rId75"/>
    <p:sldId id="620" r:id="rId76"/>
    <p:sldId id="621" r:id="rId77"/>
    <p:sldId id="622" r:id="rId78"/>
    <p:sldId id="623" r:id="rId79"/>
    <p:sldId id="624" r:id="rId80"/>
    <p:sldId id="625" r:id="rId81"/>
    <p:sldId id="626" r:id="rId82"/>
    <p:sldId id="627" r:id="rId83"/>
    <p:sldId id="628" r:id="rId84"/>
    <p:sldId id="629" r:id="rId85"/>
    <p:sldId id="630" r:id="rId86"/>
    <p:sldId id="631" r:id="rId87"/>
    <p:sldId id="632" r:id="rId88"/>
    <p:sldId id="633" r:id="rId89"/>
    <p:sldId id="634" r:id="rId90"/>
    <p:sldId id="635" r:id="rId91"/>
    <p:sldId id="636" r:id="rId92"/>
    <p:sldId id="637" r:id="rId93"/>
    <p:sldId id="638" r:id="rId94"/>
    <p:sldId id="639" r:id="rId95"/>
    <p:sldId id="640" r:id="rId96"/>
    <p:sldId id="641" r:id="rId97"/>
    <p:sldId id="642" r:id="rId98"/>
    <p:sldId id="453" r:id="rId99"/>
    <p:sldId id="454" r:id="rId100"/>
    <p:sldId id="649" r:id="rId101"/>
    <p:sldId id="457" r:id="rId102"/>
    <p:sldId id="476" r:id="rId103"/>
    <p:sldId id="459" r:id="rId104"/>
    <p:sldId id="466" r:id="rId105"/>
    <p:sldId id="460" r:id="rId106"/>
    <p:sldId id="461" r:id="rId107"/>
    <p:sldId id="477" r:id="rId108"/>
    <p:sldId id="462" r:id="rId109"/>
    <p:sldId id="463" r:id="rId110"/>
    <p:sldId id="478" r:id="rId111"/>
    <p:sldId id="479" r:id="rId112"/>
    <p:sldId id="465" r:id="rId113"/>
    <p:sldId id="464" r:id="rId114"/>
    <p:sldId id="480" r:id="rId115"/>
    <p:sldId id="481" r:id="rId116"/>
    <p:sldId id="482" r:id="rId117"/>
    <p:sldId id="517" r:id="rId118"/>
    <p:sldId id="515" r:id="rId119"/>
    <p:sldId id="492" r:id="rId120"/>
    <p:sldId id="493" r:id="rId121"/>
    <p:sldId id="494" r:id="rId122"/>
    <p:sldId id="495" r:id="rId123"/>
    <p:sldId id="496" r:id="rId124"/>
    <p:sldId id="497" r:id="rId125"/>
    <p:sldId id="498" r:id="rId126"/>
    <p:sldId id="499" r:id="rId127"/>
    <p:sldId id="500" r:id="rId128"/>
    <p:sldId id="501" r:id="rId129"/>
    <p:sldId id="502" r:id="rId130"/>
    <p:sldId id="503" r:id="rId131"/>
    <p:sldId id="504" r:id="rId132"/>
    <p:sldId id="505" r:id="rId133"/>
    <p:sldId id="506" r:id="rId134"/>
    <p:sldId id="507" r:id="rId135"/>
    <p:sldId id="508" r:id="rId136"/>
    <p:sldId id="650" r:id="rId137"/>
    <p:sldId id="509" r:id="rId138"/>
    <p:sldId id="519" r:id="rId139"/>
    <p:sldId id="534" r:id="rId140"/>
    <p:sldId id="540" r:id="rId141"/>
    <p:sldId id="541" r:id="rId142"/>
    <p:sldId id="542" r:id="rId143"/>
    <p:sldId id="543" r:id="rId144"/>
    <p:sldId id="544" r:id="rId145"/>
    <p:sldId id="545" r:id="rId146"/>
    <p:sldId id="520" r:id="rId147"/>
    <p:sldId id="535" r:id="rId148"/>
    <p:sldId id="526" r:id="rId149"/>
    <p:sldId id="546" r:id="rId150"/>
    <p:sldId id="547" r:id="rId151"/>
    <p:sldId id="548" r:id="rId152"/>
    <p:sldId id="549" r:id="rId153"/>
    <p:sldId id="550" r:id="rId154"/>
    <p:sldId id="551" r:id="rId155"/>
    <p:sldId id="552" r:id="rId156"/>
    <p:sldId id="553" r:id="rId157"/>
    <p:sldId id="554" r:id="rId158"/>
    <p:sldId id="555" r:id="rId159"/>
    <p:sldId id="556" r:id="rId160"/>
    <p:sldId id="557" r:id="rId161"/>
    <p:sldId id="558" r:id="rId162"/>
    <p:sldId id="559" r:id="rId163"/>
    <p:sldId id="560" r:id="rId164"/>
    <p:sldId id="527" r:id="rId165"/>
    <p:sldId id="521" r:id="rId166"/>
    <p:sldId id="522" r:id="rId167"/>
    <p:sldId id="523" r:id="rId168"/>
    <p:sldId id="524" r:id="rId169"/>
    <p:sldId id="525" r:id="rId170"/>
    <p:sldId id="411" r:id="rId171"/>
    <p:sldId id="289"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827" autoAdjust="0"/>
  </p:normalViewPr>
  <p:slideViewPr>
    <p:cSldViewPr snapToGrid="0">
      <p:cViewPr varScale="1">
        <p:scale>
          <a:sx n="57" d="100"/>
          <a:sy n="57" d="100"/>
        </p:scale>
        <p:origin x="1651" y="3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ink/ink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5:27.375"/>
    </inkml:context>
    <inkml:brush xml:id="br0">
      <inkml:brushProperty name="width" value="0.05292" units="cm"/>
      <inkml:brushProperty name="height" value="0.05292" units="cm"/>
      <inkml:brushProperty name="color" value="#0000FF"/>
    </inkml:brush>
  </inkml:definitions>
  <inkml:trace contextRef="#ctx0" brushRef="#br0">16561 10545 1153,'-25'0'2690,"25"26"161,-27-26-481,27 0-416,-27 0-160,27 0-129,-28 0-63,28 0-129,0 0-352,0 0-64,0 0-416,0 0-353,0 0-384,55 0 96,-3 0 96,28 0-96,52 0-64,0 0 32,1 0 0,-1 0-160,0 0-64,0 0-97,2-26-191,-57 26 127,4 0-255,-2 0-546,-52 0-223,-1 0-1474,-26 0-5765</inkml:trace>
  <inkml:trace contextRef="#ctx0" brushRef="#br0" timeOffset="389.0222">16984 10281 9513,'0'-28'256,"0"28"128,-27 0-384,-25 28-64,-28-3 96,1 2 32,-26-1-32,25 1 192,-53 26 705,27-27 128,1 2-32,26 24-256,-1-26-257,54 1-191,0 26-65,52-26 321,27 25 31,26-25-159,27-1-225,28-26-160,-29 27-545,0-27-448,-26 27-1217,1-27-5765</inkml:trace>
  <inkml:trace contextRef="#ctx0" brushRef="#br0" timeOffset="1017.0581">18812 10386 10153,'0'-27'2402,"-27"1"-1088,27 26 319,0 0-352,-27-27-352,-1 27-512,4 0-385,-2 27-64,-2-1-64,28 28 96,-27-28-64,27 28 64,0-29 0,27 28-33,1-26 33,-2 0 65,26-27 31,2 26-64,24-26-96,-24-26-161,24 26-928,-24-27-1409,-28 0-5894</inkml:trace>
  <inkml:trace contextRef="#ctx0" brushRef="#br0" timeOffset="1435.0818">19341 9962 10537,'-27'0'225,"27"0"-450,0 27 418,0 26 928,0-1 224,0 28-768,0-1-449,0 1-64,0 0 0,0 0-32,27-28 0,0-26-32,-27 1 32,26 0-32,0-27-96,0 0 32,1-27 0,0 0-96,-1-26 31,0 28 65,-26-3-128,26 2-128,-26 0 224,0-1 128,0 27-32,0 0 288,0 27 609,0-1-64,27 0-449,-27 27-224,27-26-128,-27-1-64,26 1-160,0 0-256,0-27 31,1 0-127,1 0-33,-1 0-928,-27-27-4581</inkml:trace>
  <inkml:trace contextRef="#ctx0" brushRef="#br0" timeOffset="1572.0899">19924 10413 4868,'25'26'-160,"-25"0"64,0 2-160,27-28 256,-27 0-1314</inkml:trace>
  <inkml:trace contextRef="#ctx0" brushRef="#br0" timeOffset="1773.1012">20002 10465 352,'0'-26'2018,"0"26"832,0 0-511,0 0-321,0 0-641,-26 26-801,26 2-415,26-3-65,-26 2-32,27-1-288,0-26 95,-2 27 65,-25-27 32,27 27-64,-27-27 224,-27 26 289,27-26 95,-25 27-256,-2-27-352,-26 0-865,26 0-2274,27 0-4100</inkml:trace>
  <inkml:trace contextRef="#ctx0" brushRef="#br0" timeOffset="2236.1279">19737 10413 9064,'0'0'2082,"0"0"-1601,0 0 832,0 26 160,0 0-800,0 2-609,0-3-192,0 28-609,28-26-1281,-28 0-2658</inkml:trace>
  <inkml:trace contextRef="#ctx0" brushRef="#br0" timeOffset="2611.1493">20293 10413 4932,'-27'0'481,"1"0"-513,26 0 64,0 0-32,0 0-64,0 0 128,0 0 64,0 0 1185,0 0 449,0 0 127,0 0-95,26 0-224,1 0-193,1 0-320,-4 0-192,31-27-225,-2 27-287,-1-27-129,1 27-224,-26 0-64,0-26-545,-2 26-736,-25 0-801,0 0-3139</inkml:trace>
  <inkml:trace contextRef="#ctx0" brushRef="#br0" timeOffset="2835.1621">20453 10094 8167,'-27'53'2467,"27"-26"-962,-26 26 545,26 1-160,-28-2-1057,28 1-737,0 0-225,0 1-543,0-2-97,28 1-640,-28-26-1634,26-27-4484</inkml:trace>
  <inkml:trace contextRef="#ctx0" brushRef="#br0" timeOffset="3231.1845">20585 10518 12940,'27'27'224,"-27"-27"-160,25 0 160,28 0 449,-26 0-33,0 0-319,-2 0-65,-25-27 128,27 2-31,-54 25-449,2-28-545,-2 28 0,0-26-480,1 26-544,-1 0 832,2 26 705,25 2 96,0-3-64,25 2 96,2 26 0,-1-26 320,28-1-160,-29-26-96,28 27 321,-26-27 544,1 0 256,-28-27 96,24 1-128,3-1-64,1-26-320,-2 26-449,1 2-224,-3-3-128,4 2-224,25 26 288,-26-26-513,-2 26-480,-25 26-224,27-26-1217,-27 0-6855</inkml:trace>
  <inkml:trace contextRef="#ctx0" brushRef="#br0" timeOffset="3859.2207">21934 10359 11851,'0'-53'1601,"0"53"-416,-27 0-256,1 0-448,-1 0-225,-25 27-64,25-1-64,1 1-64,-1 26 161,27-27-33,0 27-64,27-26-96,-1-1-256,28 1-513,-2 0-192,1-1-352,26-26-1185,-25 0-4613</inkml:trace>
  <inkml:trace contextRef="#ctx0" brushRef="#br0" timeOffset="4443.2541">22094 10571 14189,'24'27'192,"4"-27"-32,-1 0 929,26-27 257,-1 1 63,-25-1-865,-1 2-319,1-3-33,-2 2 0,-25 0-96,0-1-865,-25 0-224,-2 1-96,1 26 128,-1 0 609,-25 26 256,25 1 128,27 0 224,-26 25 65,26-24 63,26-3-32,1 2-288,25-1-160,1 1-96,-1-27 0,28 0 96,-28-27 0,-25 27-225,0-26-95,1-1-128,-28 2-449,0 25-417,0-28 161,-28 28 1025,28 0 192,-27 28 96,27-3 64,0 2-64,0-1 0,0 1-96,27 0-128,-27-1-288,28-26 95,-2 0 257,-26 0 480,27-26 609,-27 26-64,0-54-160,0 28-128,0-1-257,24 2-160,-24-3 32,28 2-63,-1 26 63,-1 0 417,1 0-193,-2 0-128,-25 26-256,27 2-96,0-3 0,-27 2-64,26-1-448,1 1-577,-2-27-929,2 27-2915</inkml:trace>
  <inkml:trace contextRef="#ctx0" brushRef="#br0" timeOffset="4609.2636">22939 10333 14189,'0'0'2498,"27"0"-2754,0 0 416,-1-27 513,1 27-321,25 0-320,3-25-224,-29 25-993,-2 0-641,3-28-2146</inkml:trace>
  <inkml:trace contextRef="#ctx0" brushRef="#br0" timeOffset="4760.2722">23125 10042 11050,'28'132'673,"-28"-53"-609,26-26 0,-26 27-256,24-27-1410,3 1-4900</inkml:trace>
  <inkml:trace contextRef="#ctx0" brushRef="#br0" timeOffset="5021.2872">23337 10439 5349,'-26'26'3715,"0"-26"-5701,26 0 289,26 0 2882,-26 0-352,26 0-353,0-26-192,1 26 705,-27-26 256,27-1-352,-27 27 224,0-27-192,26 27-609,-26 0-320,0 0-64,26 0 0,-26 0-544,26 0-705,1 0-545,0 27 128,-1-27-768,-26 0-1122</inkml:trace>
  <inkml:trace contextRef="#ctx0" brushRef="#br0" timeOffset="5301.3032">23709 10413 11146,'0'0'705,"26"26"480,-26-26 993,0 0-1441,0 0-545,0 0-32,0 26-64,24-26-64,-24 28 32,28-28-64,-28 0 0,0 0 64,0 0 192,0 0 1,0-28-225,0 28 32,-28-26 0,28 0-128,-24 26-321,24-27-319,-26 27-802,26 0-1537,0 0-6309</inkml:trace>
  <inkml:trace contextRef="#ctx0" brushRef="#br0" timeOffset="5793.3313">23363 10465 7879,'0'-26'3203,"0"26"-2915,0 0 2050,0-26 257,-26 26-1090,26 26-992,0-26 192,0 26-97,0 2-448,0-3-128,0 28-128,-26-26-480,26 0-545,26-1-1186,-26 1-1408</inkml:trace>
  <inkml:trace contextRef="#ctx0" brushRef="#br0" timeOffset="6189.354">23814 10439 11274,'-55'0'929,"31"0"-1185,-2 0 416,26 0 256,-28 26-320,28 2-192,0-28-224,0 25 64,28 2-193,-28-1 97,50 1-289,-22-27 481,26 0 545,-28 0 576,26-27 384,-25 27 288,0-26-95,-27-1-33,0 2-288,0-3-512,0 2-353,-27 0-448,0-1 417,1 27-482,0-27-255,0 27-1089,26 0-1058,0 0-1120,0 27-5094</inkml:trace>
  <inkml:trace contextRef="#ctx0" brushRef="#br0" timeOffset="6327.3619">24131 10359 9833,'26'0'865,"-26"27"384,0 0 833,0-27-769,0 52-929,0-24-448,0-3-800,26 28-1667,1-26-5284</inkml:trace>
  <inkml:trace contextRef="#ctx0" brushRef="#br0" timeOffset="6477.3705">24210 10201 13388,'-27'-27'2146,"27"27"-3395,0 0 448,27 0 449,0 0-2595</inkml:trace>
  <inkml:trace contextRef="#ctx0" brushRef="#br0" timeOffset="6858.3923">24607 10253 8872,'-26'28'5093,"-1"-28"-5157,-25 25 128,25 2-64,1-1 0,-2 28-192,28-28-1122,28 28-1120,-2-29 832,28-25 1250,-2 27 576,1-27 449,-1-27 1473,1 2 32,-26-3-512,1-24-321,-28-2-128,0 1-448,0 0-289,0-26-191,-28-1-418,1 1-447,1-1-833,-1 2 63,2 50 1346,-2 2-64,0 52-128,27 2 672,0 25 449,0 26 192,0 1-224,0-2-128,27 2-128,0-1-385,-2 1-128,28-27-128,-26 1-480,28-2-161,-5-26-961,-22 1-1088,-1-27-3108</inkml:trace>
  <inkml:trace contextRef="#ctx0" brushRef="#br0" timeOffset="7314.4183">25374 10359 12523,'0'-26'321,"0"-1"-546,-24 27 1635,-4 0-930,-25 0-320,26 0-160,-25 0 0,25 27 0,1-1-128,26 1 128,0 0 0,26-1 224,28 0-63,24 2-1,-23-3 288,22 2 129,-22-27-225,-3 26-224,-25-26-32,-27 27 0,-27-27 609,-1 27-321,-23-27-384,-3 26-128,-25-26-865,26 27-1473,-26-27-8552</inkml:trace>
  <inkml:trace contextRef="#ctx0" brushRef="#br0" timeOffset="8763.5012">17885 9989 11530,'0'26'673,"0"-26"-833,-27 0 160,27-26 160,-26 26 641,-28 0-64,29-27-289,-55 27-160,28-27 417,-29 27 480,-25-25-480,1-3-225,0 3 1,-27-3-417,-3 2 480,-22-27-448,-2 0-64,-28 1-32,29-2 96,0 1-64,-27-27 32,25 28-160,-25-28 96,1-25 64,-3 25-96,3-26 32,-1-27 0,25 28 32,-26-2-64,2 2 0,-2-2 32,2-26 0,-1 27 0,-2-26-64,28 27-96,-25-27 64,-2 25 32,27-26 160,-25 1 0,25 0 32,-1 0-32,2-2-64,26 2 0,-28 0-32,28-1-32,-26 28 161,25-29-129,0 2 192,27 26 0,-26-26-160,27 25 96,0 2 0,-1-1-128,-2 0 0,3 27 0,26-2-32,-1 29 64,-25-28-64,26 28-128,25 25 64,0-26-160,2 26 128,-1 2-161,26-3-736,27 28-1217,-25 0-1057,25 0-1570</inkml:trace>
  <inkml:trace contextRef="#ctx0" brushRef="#br0" timeOffset="9124.5219">10076 5643 15822,'-27'27'833,"27"-27"64,0 0-737,0-27-64,-25-25 385,25 25 127,0-53-319,-27 28-33,27-2 192,0-25-191,-26 26-225,26 1-32,-27-2-129,27 1 226,0 26-97,0 1-129,27 26-31,-1-27 32,1 27 128,-2 0 0,29 27 64,24-27-32,-24 26 32,24-26-64,4 27-160,-30-27-1089,1 0-1730</inkml:trace>
</inkml:ink>
</file>

<file path=ppt/ink/ink1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2:31.14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26772 12387 160,'-26'0'3139,"26"0"-1474,0 0 321,0 26-128,0-26-321,-26 0-352,26 0-256,0 0-224,0 0-32,0 0 31,0 0-95,0 0-161,0 0-127,0 0-33,26 0-32,0 0-96,0-26 0,28 26 1,-26 0 31,22 0-64,5 0-96,-2 0 0,-1 0-32,2 26 32,-2-26-64,54 0 32,-27 27 32,26-27-32,1 0-64,2 0 32,24 0 32,28 0 64,-28 0 96,0 0-64,0 0 32,0 0 257,1 0 63,-1 0-352,0 25 64,-27-25-160,55 0 64,-1 27 129,-2-27-65,29 0-96,-53 0 416,-28 28 65,-25-28-1,-1 0 33,1 0-193,27 0-224,-30 0-64,4 0-32,-29-28-160,-52 28-352,27 0-1090,-54 0-1120,27 0-3684</inkml:trace>
  <inkml:trace contextRef="#ctx0" brushRef="#br0" timeOffset="21771.2452">9328 7113 1473,'0'0'1986,"0"0"-1025,-26 0-833,26 0-160,0 0-64,0 0 224,0 0-128,0 0 64,0 0 224,0 0 449,0 0-32,0 0-417,0 0 32,0 0 481,0 0 224,0 27-128,0-27 0,0 0 160,0 0 160,0 0 32,0 0-128,0 0-96,0 0-320,0 0-289,0 0-128,0-27 129,0 27-65,26 0-160,-26-27 64,0 27-63,27-25-161,0 25 224,-27-27-32,28 27-128,-28-26 64,24 26 0,2-27-31,2 27 31,-1-27 0,0 1-32,-3 0-128,4 26 192,-2-26-288,1-2 192,0 2-64,-2 0 0,28 26 0,-26-26 0,25 0-64,-25-2-32,26 1 160,-1 2-32,-25-27-64,27 24 32,-3 1 32,-24-26-64,27 27 97,-2-27-162,-25 26 130,26 1-98,1-28 33,-2 29 33,1-28-1,-25 25 64,23-24-32,4 26-96,-29-28 128,26 28 0,-25 0-192,26-26 128,-1 24 32,-25-24-64,26 24 32,-1 2-32,-25-27 128,26 26-192,-1 1 64,2-1 32,-2 0 64,-26-25 64,29 26-64,-28-1-32,25 0-320,-26 1 705,1 0-353,0 0-32,-1-2 0,26 2 96,-25-2-224,0 3 128,-1-2 32,0-1 128,0 3-96,1-2 0,-27 27-63,28-26-65,-1 26 64,-27 0-96,24-26 96,-24 26-128,26 0 64,-26-28-65,0 28 33,0 0-384,0 0 64,0 0-257,0 0-416,0 0-224,-26 0-64,26 0-481,-24 0-1473,24 0-3427</inkml:trace>
  <inkml:trace contextRef="#ctx0" brushRef="#br0" timeOffset="22197.2696">11367 5232 5445,'0'0'2658,"0"0"-2402,0-26 769,0 26 481,0 0 576,0 0-641,0 0-544,27 0 0,-27 0 160,27 0-288,25 0-193,-26-28-480,28 28 96,-2-25 1,1-2 95,26 1 32,-25 26-192,-27-27 0,0 27-64,-2 0 1,2 0-33,-1 0 32,-26 0-64,0 0 32,0 0-32,0 0 32,0 0-64,0 0 128,0 27 64,0-1 32,0 1 32,0-2-64,0 3-96,0 24-64,-26-25 33,26-2-33,0 30-65,0-30-543,0 3-609,0-2-993,-27 2-4389</inkml:trace>
  <inkml:trace contextRef="#ctx0" brushRef="#br0" timeOffset="23877.3657">10414 4332 7431,'0'-27'4708,"0"27"-3843,0 0 64,0 0-769,0 27 128,0 25 96,0 2-95,0-28-129,26 27-32,1 0-32,1-27 0,-4 0 289,3 1-97,28-27-96,-29 0 321,-2-27 127,4 27-480,-28-52 97,27 24-97,-27-24-64,0 26-32,0-28 32,0 28-160,0-26 32,-27 25-96,27 0 96,-28 1-64,28 26 128,0 0-64,0 0-129,28 26 322,-28 1-1,27 0 160,0 25-256,-27-26 160,26 28-64,-26-28 33,26 26-129,-26-24-32,26-2 0,-26 0 0,27 1-256,-27-27-673,27 27-737,-27-27-1953,0 0-6983</inkml:trace>
  <inkml:trace contextRef="#ctx0" brushRef="#br0" timeOffset="24310.3904">10759 3669 11723,'0'0'480,"0"0"673,0 0 224,0 0-352,0 0-320,0 0-545,-26 27-64,26-1 64,0 0 97,0 28 31,0-28-128,26 27 64,-26 0-224,26-1 96,0-25-96,1 26-32,0-53-288,-1 27-288,0-27-417,0 0-1698,1 0-7591</inkml:trace>
  <inkml:trace contextRef="#ctx0" brushRef="#br0" timeOffset="24527.4028">11023 3774 9480,'0'28'1346,"0"-2"-449,0 0 768,26 1-127,-26-2-417,0 3-673,26-1-288,-26-2-64,27 2-96,-27-27-320,27 27-801,-27-27-1473,0-27-1795</inkml:trace>
  <inkml:trace contextRef="#ctx0" brushRef="#br0" timeOffset="24837.4206">11102 3484 9673,'27'0'256,"-27"26"2306,28-26-384,-4 27-544,2 0-673,2-27-545,-1 25 1,-27 2 63,27-1-31,-3-26-129,4 27-96,-2 0-96,1-1-96,-27 0 64,27 28-256,-27-28-288,0 27-353,0-28-608,-27 30-2083,27-30-5572</inkml:trace>
  <inkml:trace contextRef="#ctx0" brushRef="#br1" timeOffset="28169.6111">4326 10929 448,'26'-26'1890,"-26"26"-449,28 0-992,-28-27-289,0 27-513,24-27-576,-24 27-224,27-26 128,-27 26 641,28 0 288,-1-27 160,-27 2 545,26 25 31,-2-27-127,4 0-481,-1 27 0,0-26 0,-1-1 160,0 0-32,0 2-256,1-3 352,26 3-96,-27-29 33,0 28-97,28-1 352,-26-26 257,22 27 256,-23 0-193,1-2 65,25-24-448,-29 25-225,31 2-128,-28-3-96,25-24-32,-26 25 64,28 0 32,-28 1-97,26-28 97,-25 29 0,28-3-192,-5-24 192,-23 25 0,28 1 0,-31-1 0,4-26-32,25 27 32,-26 0-32,25-2 32,-26 2-32,1 0 64,25-1 0,1 0-64,-26-26-64,28 28-160,-31-2 256,30 0 0,-27-26-96,24 26 192,3 2-96,-27-2 0,25-26 128,-25 26 0,26-1-128,-26 3 0,25 0 0,-26-3-32,28-26 32,-2 28 0,-26 0 96,2-27-64,23 26-32,-24 0 256,1 1-224,-2 0-64,26 0 64,2-1-64,-1-26 32,-1 26 65,1-25-98,2 25 33,-4-26 33,3 28-66,-3-29 98,4 26 159,-29-24 192,26 26-128,-25-1-63,26 0-193,-1-25-160,-25 26-481,26-1-320,-1 0 160,-25-26 513,26 28 256,-1-2 0,3 0 192,-2 1 33,-1-1-129,-25-25-96,26 24-96,-1 3-1218,28-3-2561</inkml:trace>
  <inkml:trace contextRef="#ctx0" brushRef="#br1" timeOffset="28256.6161">8535 7644 800,'105'-80'192,"-25"28"-127,-28 24-162,2-24-862</inkml:trace>
  <inkml:trace contextRef="#ctx0" brushRef="#br1" timeOffset="28356.6219">9010 7325 768,'133'-105'2082,"-53"78"-865,-1-26-160,-26-1-448,2 29-833,-5-2-513,-22 1-576,26-1-1218,-30 0 1604,4 1 927</inkml:trace>
  <inkml:trace contextRef="#ctx0" brushRef="#br1" timeOffset="30441.7411">4220 10929 6726,'0'0'1954,"-26"0"-1474,26 0 930,0 0 159,0 0-512,0 0 64,0 0-608,0 0-385,0 0-96,26 0 128,-26-26-64,27-1-96,-2 0 96,2 1 0,26-1-32,-25 2-32,23-2 0,-23-26 32,25 26 0,-1-25-32,2 24 0,24-25 32,-24 1-64,-28-2 0,26 28 0,2 0 0,0-28 0,-30 28 33,31 0-33,-2-1 0,-29 2 0,31-30 32,-2 30-32,-27-2 0,27 0 32,0-26-32,-27 26 64,27 2-64,-26-3 64,25 3-32,-26-29-32,29 28 32,-4-28-96,-23 28 64,25 0 0,-1 0-128,-25-2 64,26 2-1,-1-27 33,-25 26 32,26 1 0,2-1 0,-5 2 0,-22-2-32,26-26-64,-2 26-32,1-25-32,-1 25-128,1-26 128,1 26 128,-2-26-161,1 0 161,-1 27 32,-25-2 0,27-24 0,-27 26 0,24-28 0,-23 27 0,25 1-64,-1 0 64,-25-27-32,26 26-128,-1 1-128,1-26 32,2 25 160,22-26 96,-22 26-33,-3-26 33,1 27 0,-1-27-32,2 26 64,-1-26-64,-1 26 64,-25-25-160,26 26-128,-1-28 0,-25 28-96,27-1-289,-3 2 96,4-29 289,-29 28 160,26-28 0,2 29 96,-2-3 192,1-25 481,0 27-417,-1-27-160,30 26-32,-32-26-32,5 26 0,22-25 64,-22-1 193,24 0 191,-26 27 577,26-28-256,-26 2-225,2 25-191,-5-26-193,5 26-96,-4-26-96,3 27-352,0 0-801,-29-1-577,2 27-961,-27-27-6533</inkml:trace>
  <inkml:trace contextRef="#ctx0" brushRef="#br1" timeOffset="31544.8042">9302 7166 2114,'26'-26'2914,"-26"26"-2401,27-27 159,-27 27-255,27-27-289,-27 27 448,28-25-31,-4-2-385,2 1-128,2-1 64,-1 0-160,0 1 32,-3 0-256,4 26-321,-2-26 193,1 26 128,0-28 288,-2 2-32,2 26 64,-1-26-160,1 0 256,0 26-256,-2-26 160,28-2-97,-26 1-191,0 2 0,-2-2 192,28 2-160,-25 25 160,-1-28 32,-3 1 64,31 0 192,-29 1-64,1 0-32,-2 26-32,2-26-96,0-1-288,26 0-225,-26 1-1088,25-1-1,1-25 1186,-25 25 832,-4 1 1538,3-2-192,0 28-577,1-26-32,-2 0-224,-2 0-352,4 0-449,-1-2 0,0 28-32,-1-52-64,26 52 0,-25-27 0,0 2-32,-1-3 64,0 1 32,0 2 96,1-3-160,0 2-32,-1 26-96,0-26-416,0-1-225,1 0 97,0 27-65,1-26 192,-4-1 385,2 27 96,-26-27 64,28 27 32,-1-25-32,0-2 0,-3 27-544,4-26-1442,-2-1-1858</inkml:trace>
  <inkml:trace contextRef="#ctx0" brushRef="#br1" timeOffset="32165.8394">11447 5524 64,'26'-26'2210,"0"0"-673,1 26-896,0-28-225,-1 2 193,-26 26-161,26-28-224,27 3-128,-25-2-64,-1 27 0,-3-28 33,30 3 31,-27-2 384,0 1 545,25 0-384,-26-2-481,1 3-160,0-2 0,-2 1-417,2-1-351,26 0-193,-26 1 416,-2 0 417,2 26 128,-1-26 64,1-1 224,1 0 97,-4 27 95,29-26-95,-25-1-289,-1 2-96,25-3-64,-25 2-96,26-2 160,-1 3 32,-25-2-64,-1 1 64,28-1 32,-29 0 32,28 1 224,-26 0 385,1-2-97,23 3 161,-23-2 256,25 1 0,-29-28-192,31 28-353,-2-26-256,-1 25-31,1-26-65,-1 1-32,2 24-32,-1-24 0,-1-2-32,3 1 0,-5 1-64,5-3 32,24 30 0,-26-28 0,27-27-32,-28 28 32,29-2 32,-30 1-32,4 1 64,23-28 192,-24 27 481,24 1 128,2 25-257,-28-28-255,28 3-193,-28 27 0,2-30-64,-2 3-64,-26 26 0,29-28-96,-28 28 32,-3-1-64,4 2-128,-28-2-609,0 27-1121,0 0-1986,0 0-6405</inkml:trace>
  <inkml:trace contextRef="#ctx0" brushRef="#br2" timeOffset="35809.0481">12638 4358 13388,'-53'26'1377,"53"-26"385,0 0-961,26 0 64,1 0 416,25 0-384,1 0-417,26 0-288,29 0-31,-29-26-225,-1 26-129,-24 0-383,-1-26-449,-1 26-673,-25 0-1152,-27 0-2275</inkml:trace>
  <inkml:trace contextRef="#ctx0" brushRef="#br2" timeOffset="35996.0588">13062 4066 10698,'0'27'1857,"-27"0"-832,27-1 801,-26 0-128,-1 27-225,-25 27-640,25-27-609,1 27-224,-2-28-192,28 0-705,0-24-1025,0 24-2626</inkml:trace>
  <inkml:trace contextRef="#ctx0" brushRef="#br2" timeOffset="36314.077">12082 4994 6758,'-53'0'8488,"53"0"-7976,-27 0 706,27 0-161,0 0 32,0 0-417,27 0-255,-1 26 127,28-26-448,-2 0 0,1 26-96,26-26-224,-25 0-673,-3-26-64,-23 26-544,25 0-1346,-53-26-4484</inkml:trace>
  <inkml:trace contextRef="#ctx0" brushRef="#br2" timeOffset="36450.0848">12242 4782 13004,'-81'54'2242,"54"-29"-1954,-25 28 321,25 27-257,1-28 97,26 28-321,-27 0-1506,27-1-6565</inkml:trace>
  <inkml:trace contextRef="#ctx0" brushRef="#br2" timeOffset="36905.1108">10440 6160 12716,'0'0'1601,"0"0"-512,0 0-288,0 0 192,55 0 480,-31 0-320,58 0-704,-4 0-353,2 0 0,26-26 0,-28 26-192,2 0-192,-28-26-257,2 26-416,-2-28-704,-26 28-1667,-26-26-6693</inkml:trace>
  <inkml:trace contextRef="#ctx0" brushRef="#br2" timeOffset="37071.1202">10838 5816 16207,'-53'52'1697,"27"-24"-1472,0 24-1,26 28 128,0 0 97,-27-2-193,27 2-352,0-28-737,27 28-769,-27-26-1729,0-2-10216</inkml:trace>
  <inkml:trace contextRef="#ctx0" brushRef="#br2" timeOffset="37633.1524">6286 9155 12235,'-54'0'705,"28"-28"224,-2 28 192,4 0 32,24 0 544,-27-26-223,27 26-257,0 0-865,0 26 1,51-26 191,3 28-288,25-28 1,1 25-225,-1-25 64,1 0 0,-2 0-64,1 0-160,2 0-577,-54-25-512,25 25-256,-25 0-1250,-27 0-2594</inkml:trace>
  <inkml:trace contextRef="#ctx0" brushRef="#br2" timeOffset="37793.161">6523 8888 13004,'-53'53'2434,"26"-26"-2050,2 26 289,25-1-96,-27 2-193,0 24-256,1 4-384,-1-4-1634,27 2-2722</inkml:trace>
  <inkml:trace contextRef="#ctx0" brushRef="#br2" timeOffset="38247.1876">4696 10293 10281,'-78'26'1089,"78"-26"-480,-27 0-193,27 28 449,0-28 769,0 0-545,0 0-481,27 0 321,-1 0 128,26 0-288,-25 0-321,52 0-288,-26 0-96,28 0 1,-30 0-130,30 0-351,-29 0 320,2 0-384,-28 0-353,0 0-737,0 0-1889,-26 0-5542</inkml:trace>
  <inkml:trace contextRef="#ctx0" brushRef="#br2" timeOffset="38427.1973">5015 10028 12267,'-28'27'2531,"1"-1"-1699,27 1-351,-24 25-193,24 28 385,0-27 159,0 27-639,0-1-289,0 0-641,0-26-897,24 27-3843</inkml:trace>
  <inkml:trace contextRef="#ctx0" brushRef="#br0" timeOffset="50282.876">3796 4225 13036,'0'-25'416,"0"-3"65,0 28 544,0 0-641,0 28 0,0-3 353,0 55-417,28-27-288,-1 27 32,-3-1-31,3-26 31,1-1-64,25 2 64,-28-28-32,29-26 160,-28 0 64,26-26 96,-25-28-288,0 2-128,-1-28 32,-26 28 32,0-28 64,-26 27-224,-1 0 0,27 1 32,-27-2 128,27 28 96,0 26 160,0 0-352,0 26 192,0 0 257,27 27 159,0 27-95,-1-27-257,1 27-64,-2-28-96,2-25-32,26 26-256,-25-27-834,-4 0-735,-24-26-2788</inkml:trace>
  <inkml:trace contextRef="#ctx0" brushRef="#br0" timeOffset="50550.8912">4272 3564 11370,'0'-27'1281,"0"0"-1216,0 27 831,0 27-735,0 0 575,0-2 417,0 55-512,0-27-193,27 27-320,-27-28 65,27-25-65,-1 26-64,26-53-64,-25 27-449,-27-27-736,28 0-1377,-1 0-2755</inkml:trace>
  <inkml:trace contextRef="#ctx0" brushRef="#br0" timeOffset="50716.9008">4486 3669 8680,'0'27'4484,"0"-27"-4260,26 26 1089,-26 0-159,24 0-546,-24 2-448,28-28-32,-1 26-288,-27 0-512,27-26-866,-27 0-2370</inkml:trace>
  <inkml:trace contextRef="#ctx0" brushRef="#br0" timeOffset="50895.911">4591 3457 14765,'0'0'449,"27"0"384,-1 27 384,0-27-769,0 26-127,1 28-129,0-29-320,-1 28-353,0 1-672,-26-2-993,0 2-2466</inkml:trace>
  <inkml:trace contextRef="#ctx0" brushRef="#br0" timeOffset="51488.945">3691 5736 3555,'0'0'-673,"0"0"641,0 0 160,0 0 865,0 0 481,0 0 63,25 0 65,-25 0 832,0 0 449,0 0-833,0 0-481,0 0-31,0 0-257,0 0-513,0 0-543,0 0 191,27-27-96,0 27-95,27-27-193,-27 2-32,24-2 0,3 1-289,-27 26-672,25 0-896,-25 0-1442,-1 0-6951</inkml:trace>
  <inkml:trace contextRef="#ctx0" brushRef="#br0" timeOffset="51911.9692">4326 5338 16047,'0'-28'416,"0"28"-960,0 28 544,26-1 288,-26-2 96,0 29-256,28 0-96,-4-28-96,3 27 0,1-26-160,-1-1 96,-1-26-160,-2 0 288,4 0-128,-1-26-65,-27-1-63,27 0-288,-27 1 544,0 0-32,-27-28-33,27 28-223,-27-2-256,-1 3 416,28-2 192,0-1 224,0 28-96,0 0-224,0 28 673,28-1-1,-1-2-95,0 29-161,-1-26-128,0 24-95,0-26-161,1 1-1250,26 0-768,-27-27-3747</inkml:trace>
  <inkml:trace contextRef="#ctx0" brushRef="#br0" timeOffset="52187.9849">4723 4914 2754,'0'0'10250,"0"0"-10058,-27 0 449,27 0 832,0 27-96,0 26-480,27-27-769,-27 27 0,27-26-64,-1-1 1,-26 1-98,26-2-319,0 3-32,1-28-577,-27 0-1185,27 0-3299</inkml:trace>
  <inkml:trace contextRef="#ctx0" brushRef="#br0" timeOffset="52389.9965">4910 4888 11530,'0'26'2755,"26"-26"-2883,-26 27 384,24-27 385,-24 27 288,27-1-545,1 0-416,-28 0-641,27-26-576,-27 27-577,26-27-2305</inkml:trace>
  <inkml:trace contextRef="#ctx0" brushRef="#br0" timeOffset="52685.0133">4960 4702 13068,'27'0'-128,"1"27"1857,-1-27-191,23 25-129,-22 3-384,26-2-608,-28 2-321,0-3 0,0 2-96,1-1-128,-27 1 32,0 0-257,0-1-63,0 0-1154,-27 0-4035</inkml:trace>
  <inkml:trace contextRef="#ctx0" brushRef="#br0" timeOffset="54494.1168">9302 7220 10185,'0'0'1730,"0"0"-897,0 0 480,0 0-192,0 0 192,0-27-736,0 27-481,0 0-32,26 0 160,-26-27 224,0 27-63,27-26 95,-27 26 97,27 0-257,-27-27 64,28 0-31,-28 27-97,50-25-64,-22-28 0,-1 26 1,24 0 127,3-25-192,0-2 256,-2 28-31,28-26-1,-28-2-192,1 27 0,-1-25 1,1-1-161,-25 26 96,23-26 0,4 1-64,-2 25 64,26-26 96,-26-1 128,-1 2-95,1 26-258,2-28 130,-4 28-1,-24 0-96,27 0-32,-30-28 96,31 28-32,-2-1 32,-1-26-64,-25 26 32,26 2-32,-1-29 32,2 28 0,-28-1-32,26 0 0,-25 27 0,28-26 0,-5-1 32,-22 0-64,26-25 64,-30 26 0,30-1-32,-27 0 32,26 1-545,-27 0 1250,0 0-737,1-2 64,0 28-64,-1-26 64,0-2 32,-26 28-64,0 0 32,26-25-31,-26 25-130,0 0 97,27 0 97,-27-27-194,0 27 65,0 0-160,28 0 32,-28 0-256,0 0-97,0 0-544,0 0 128,0 0-128,0 0-384,0 0-353,0 0-1697,-28-28-6759</inkml:trace>
  <inkml:trace contextRef="#ctx0" brushRef="#br0" timeOffset="54876.1387">11341 5310 11274,'-28'0'513,"28"0"1408,0 0-767,28 0 127,-28-25-384,26 25-545,1-27-128,0 27 321,-1 0 63,26-26-127,-25 26-289,26-26 64,-27 26-160,27 0-96,2-28 192,-5 28-128,-22 0-96,-1-25 64,-27 25 1,27 0-33,-27 0 192,0 0 192,0 0-256,0 25 225,0 3-193,0-28 192,0 26-64,-27 27-256,0-28 32,27 3-96,-28 24 96,2-24-96,2 26 32,-3-28 32,-1 26-64,1-25-480,1 0-353,26 26-640,-26-28-1122,26 2-3811</inkml:trace>
  <inkml:trace contextRef="#ctx0" brushRef="#br3" timeOffset="59893.4256">9064 7246 96</inkml:trace>
  <inkml:trace contextRef="#ctx0" brushRef="#br3" timeOffset="60426.4562">9143 7220 2049,'0'0'2243,"0"0"415,0 0 545,0 0-705,0 0-1056,0 0-129,0-27-192,27 27-256,-27 0-128,0 0-65,26 0 33,-26 0-225,0 0 129,0 0-161,0 0-95,0 0 159,0 0 1,0 0-65,0 0 33,0 0-97,-26 27-96,-1-27-96,2 26-95,-29 28-65,0-29 64,3 30-64,-30-3-32,29 0 0,-28 2 32,1-2 64,0 2 0,-1-1 96,2 26-160,-4-26-64,-23 26 128,26-26 64,-1 0 32,28 27-31,-28-26-33,28-29 64,-1 28-128,-2-26 96,3 26-96,26-53 32,-1 26 32,27-26-96,-27 26 0,2-26 33,25 0-65,-27 27 0,27-27 0,-26 0 96,-1 0-160,27 27-161,0-27-191,-27 0-97,27 0-415,27 26-65,-27-26-257,0 0 1,27 0-256,-27 0-449,26-26-833,-26 26-2530</inkml:trace>
  <inkml:trace contextRef="#ctx0" brushRef="#br3" timeOffset="60922.4845">8138 7670 384,'0'-26'3363,"0"26"-384,0 0-321,-27 0-800,27 0 288,0 0-480,0 0-609,-27 0-256,27 0-225,-26 26-31,0 1-97,0-2 0,-28 29 33,2-1 127,-1 26-351,-2-26-1,-23 27-64,24 0 128,2-28-127,-1 1 31,26 1 192,2-28 33,25 0-385,0-26 64,0 26-32,25-26 96,2 0 0,0-26-32,-1 26-96,26 0 97,28 0-33,-28 0-128,3 0 64,22 0-96,-22 26 0,-28-26-353,25 0-223,-26 0-33,1 0-31,0 0-482,-27 0-543,0 0-2147</inkml:trace>
  <inkml:trace contextRef="#ctx0" brushRef="#br0" timeOffset="63549.6348">9170 7246 1825,'26'0'1025,"-26"0"-96,0 0-480,0 0-1,0 0 96,0 26 289,-26-26 64,26 0-224,0 0-257,0 0-32,0 0 1,-27 0-129,27 0-160,0 0-64,0 0 32,0 0-32,0 0 64,0 0 65,0 0-1,0 28 384,-25-28 161,25 0-289,0 0-256,-27 0 33,27 0 223,0 0 225,0 0-161,0 0-96,0 0 289,0 0 96,0 0-257,0 0-191,0 0 31,0 0 0,0 25 97,0-25-1,-27 0-32,1 27-31,-2 1-129,4-28 32,-3 25-63,-1 2-129,1-1-32,-23 28 32,-5-28-96,2 0 32,1 27 32,-28 0 0,1-1 160,0 2 129,-2-1-289,30 0 128,-3-27-256,0 27 160,2-25-96,26-3-32,-1 2 32,0 0 0,1-1 32,0 1-64,0-27 32,-1 27 32,-28-2-32,31 2 64,-2 26-96,-29-26 0,28-1 64,-25 0 0,26 0-32,26 1 0,-27 0-128,27-27 96,-27 26-32,27-26-193,0 0 65,0 0-224,0 0 448,0 0-513,27 0-319,-27 0-482,0 0-992,0 0-2466</inkml:trace>
  <inkml:trace contextRef="#ctx0" brushRef="#br0" timeOffset="63995.6603">8032 7776 9096,'26'-27'545,"-26"27"-33,0 0 641,0 0 192,0 0 289,0 0-1154,-26 27-383,0-27 31,-1 53 320,-28-25 33,31 23-193,-57 2-96,30 0-96,-3 1 32,0-1 225,2-26-1,26 25-160,-1-26 0,27-26 32,0 27 129,0-27-33,27 27 193,-1-27-97,26 0 32,2 0-191,24 26-161,4-26 96,-4 0-32,-24 0-96,-2 26-64,1-26-32,-26 26-96,-1-26-192,1 27-289,-27-27-384,0 27-929,0-27-4067</inkml:trace>
  <inkml:trace contextRef="#ctx0" brushRef="#br0" timeOffset="66629.811">9302 7008 2690,'-26'26'6951,"0"-26"-6631,-1 0 0,27 27 385,-27-2 416,27-25-224,0 27-545,0 0-192,27-1-64,0 1 0,-1-27 161,0 0 319,0 0 129,28 0-225,-26-27-159,-4 1-65,-24-1 128,26 0 353,-26 2-321,-26-2-223,26 1-1,-24-1-96,-4 0 0,-26 1 0,28 26-128,-26 0-128,25 26-64,-26 28 31,26-28 129,27 26 64,0 2 0,27-28 0,-1 28-96,28-28 32,-2 0 96,-26-26-32,28 0 96,-26 0 65,-4-26-65,2 0 64,-26-1-96,0 0 0,-26 1 0,2-1-32,-4 0-96,-26 2 0,28-2 0,-26 27-96,-2 27-1,28-27 33,-1 25 0,2 2-32,25 0 160,0-1-32,25 1 32,2 0 64,26-1 0,-26-26-128,25 0 160,-26 0 64,1 0 289,0-26-33,-27-1-128,0 0-63,0 1-65,-27-1-64,0 0 0,-25 2-96,26 25 0,-28-27-96,1 27-32,28 0 96,-2 0-128,0 0-1,27 27 65,0-2 0,0-25 64,27 27 32,25 0-64,-25-1 96,26 1 32,0 0-128,-27-1-64,0 0 32,1-26 0,0 28 32,-27-28 160,0 0 64,0-28 0,-27 2-192,27 0 160,-27-1-256,1 0 192,0 27-96,0-26-352,26-1-609,-27 27-865,27 0-1025,-27 0-3523</inkml:trace>
  <inkml:trace contextRef="#ctx0" brushRef="#br1" timeOffset="129745.421">23755 6345 5925,'0'0'2050,"0"-27"-160,0 27 128,0 0-673,0 0-32,-26 0-192,26 0-576,0 0-353,0 27-96,0 0 96,0-1-96,0 1-128,0 0 64,0-1-96,26 0-32,-26-26 0,27 26 64,-2-26 64,-25-26 32,27 26 0,-27-26 0,27 0 32,-27-1 33,0 27-1,-27-27-32,0 1 64,27 26-64,-25-27-160,-28 54 0,26-27 32,0 26-32,27 1 32,0 0-64,0-1 64,27 0-32,0-26 32,-1 26 32,1-26 32,25 0 64,-25 0 64,-1 0 160,-26-26 161,0 26-129,0-26-96,0 0-128,-26-1-32,-1 27-32,-25-27-96,25 27-32,-26 0-32,26 0-64,27 27 0,-25-27 64,25 27 160,25-27-160,2 26 96,0-26 32,26 0 32,-28 0-32,-25 0 0,27 0-32,-27 0-224,0 0-385,0 0-1697,-27 0-6855</inkml:trace>
  <inkml:trace contextRef="#ctx0" brushRef="#br1" timeOffset="130633.4718">23782 6452 1665,'0'0'1890,"0"0"-321,0 0 738,0 0-258,25 0-383,-25 0-96,0-27-225,0 27-32,0 0-32,0 0-256,0 0-192,0 0-192,0 0-161,-25 0-128,25 0-63,0 0-65,-27 0-64,1 27 32,-1-27-96,0 26 0,-25 0-32,-29 0-31,30 1-66,-57 28 66,30-30-1,-28 27 0,1 3-32,-27-3 96,-1 0-160,-26-24 96,0 50 0,-1-24-32,2-1 128,-1 26 0,2-26 64,23 26 32,2-26 33,0 2 95,24-3-128,3 0-96,26-24 128,-1 24-191,2-26-33,24 1 32,2 0 32,-1-1-64,-2 1 0,5-27 32,-5 25-32,28 2-32,-25 0 0,26-27 0,-1 26 0,0 1-64,2-27 128,25 28-224,0-28-129,-27 25-31,27-25 32,0 0-129,0 26-31,0-26 0,0 0-129,0 0 1,0 0-129,0 0-192,0 0-448,0 0-2307,0 0-6405</inkml:trace>
  <inkml:trace contextRef="#ctx0" brushRef="#br1" timeOffset="130957.4903">20737 7405 11434,'28'-53'1282,"-28"26"-386,0 27-383,-28 0-353,1 27 32,0 26 481,-25-26-193,26 25-191,-28 2 191,2-2 129,26 2-97,-28-28-63,29 1-97,-2 25 128,27-52-255,0 27-1,27-1 160,-2-26-128,2 27-160,26 1 1,-1-28-1,28 25-64,-28-25-257,30 26-415,-32 2-385,-22-28-513,-1 25-1569,0 3-4035</inkml:trace>
  <inkml:trace contextRef="#ctx0" brushRef="#br1" timeOffset="132066.5537">19758 8121 3203,'-52'-53'3363,"52"26"705,-27 27-2179,27 0-736,0 0 1,0 0 63,0 0-673,0 0-191,0 53 63,27 1 96,-27-2-159,24 1-225,4 26-64,-1-26-32,-1 0 96,1-26-64,25-2 160,-25-25-128,-1 0 129,26-25 31,-25-2-160,-27 1 0,27-28-96,-27 2 0,0-1-96,0 26 0,0-26 128,0 28-64,0-2-32,0 27 32,0 0-192,0 27 256,0-2 64,0 28 160,26 1 32,-26 24-32,28-24-95,-28-1-1,24 0-64,-24-27-64,27 2-32,-27-3 0,0 2-192,27-27-673,-27 0-608,0 0-994,0 0-2017</inkml:trace>
  <inkml:trace contextRef="#ctx0" brushRef="#br1" timeOffset="132573.5827">20419 8094 10057,'-25'-26'1377,"-2"26"-320,27 0-32,0 0-160,0 0 224,0 0-608,-26 26-257,26-26 192,0 27 321,0 0-32,0 25-353,0-26-96,0 1-192,26 0 32,-26-1-32,27 0-64,-27 0-192,25-26-352,2 0-257,0 0-544,-1 0-1314,-26-26-2818</inkml:trace>
  <inkml:trace contextRef="#ctx0" brushRef="#br1" timeOffset="132775.5943">20605 8148 13516,'0'0'801,"-27"0"-64,27 0-1,0 25 257,0 2-256,27-27-513,-27 26-96,26 1-96,-26 0 0,0-1-128,28-26-288,-28 26-513,0-26-800,0 0-2019,24 0-6534</inkml:trace>
  <inkml:trace contextRef="#ctx0" brushRef="#br1" timeOffset="132997.607">20815 8068 14958,'28'26'256,"-28"-26"64,27 0 513,0 0 0,-27 27-321,26 0-288,0-2-224,0 2 161,-26-1 63,0 28 32,0-28 0,0 0 65,-26 0-33,0-26-96,0 27-224,-28-27-705,54 27-832,-28-27-2339</inkml:trace>
  <inkml:trace contextRef="#ctx0" brushRef="#br1" timeOffset="135024.7229">23861 6478 11723,'0'0'832,"0"-26"289,0 26-224,0 0-224,0 0 512,0 0-384,0 0-545,0 0 96,26 26 193,-26 0 96,27 0-33,-2 1-127,2 0-65,27 26 64,-2-1-255,-26 3-65,29-3 0,-4 28-64,3-28 32,0 28-32,-2-2 32,28 29-64,-28-28-96,1 29 193,26-4-65,2 2 288,-2 1-192,1-2 0,25 1-32,0 0 65,1 1-257,-1-2 192,3 1 192,24 0-96,-53 0 33,26-26-1,-24 25-96,25 2-160,-28-29 32,2 29 32,-1-27-96,1-1 160,-1-26-224,-25 27 64,-3-28 32,4 2 0,-5-1 65,-22 26-65,26-26-32,-28 0 0,26-27 32,-25 28-32,0-28-32,-1-26 32,0 26 32,-26-26 32,0 0 0,0 0-321,0 0 1,0 0-320,0 0-161,0 0-320,-26-26 0,0 0-384,26 0-129,-27-2-1088,0 28-2852</inkml:trace>
  <inkml:trace contextRef="#ctx0" brushRef="#br1" timeOffset="135435.7464">26296 9631 9961,'-27'0'2274,"0"0"-801,27 0-63,0 0-706,27 0 353,-27 26 33,27-26-386,27 26-159,-30 2-97,31-2 65,-2 26-161,-1 2-32,28-28-31,-1 28-193,0-29 32,-26-25 0,28 28 256,-30-28 321,-23 0 64,-1-28-1,-1 3-31,0-29-192,-26 1-193,0 0-64,0 1-128,0-2-96,0 1-96,-26 0-32,26 26-32,0 2-96,0-2-256,0 0-161,0 27-320,26 0-256,-26 0 64,0 27-481,0-27-672,0 27-2050</inkml:trace>
  <inkml:trace contextRef="#ctx0" brushRef="#br1" timeOffset="136120.7856">26110 10479 6886,'0'-54'7399,"0"54"-6310,0-26-288,27 0 0,-27 26 256,0 0-129,0 0-735,0 0-129,0 26 192,0 27 32,27 0-64,-27 1 97,26-1-257,1-1-32,-2-25 32,2-1-32,0-26 128,27 0 32,-30 0-32,31-26 65,-28-28 31,-1 29-192,-2-28 64,-24-1-32,0 28-32,0-28 64,-24 28-96,24 0-96,0 0 64,-26 26-64,26 0-32,0 0-32,0 52 256,26-26-32,-26 28 96,24-2-63,-24 1-97,28 0-32,-1 1-32,0-28-225,-1 1-223,0-27-417,0 0-512,-26 0-1634,27-27-8104</inkml:trace>
  <inkml:trace contextRef="#ctx0" brushRef="#br1" timeOffset="136677.8175">26746 10160 4580,'0'0'9128,"0"0"-8743,-26 0 1024,26 0 257,0 0-994,0 0-287,0 27-33,0 1 32,0 24 33,0-26-65,26 28-256,-26-28-32,26 0-32,0 0-128,1 1-256,0-27-353,1 0-544,-2 0-1025,-2 0-2979</inkml:trace>
  <inkml:trace contextRef="#ctx0" brushRef="#br1" timeOffset="136937.8323">26930 10240 10634,'0'0'2434,"27"0"-2530,-27 0 1313,28 0-32,-1 0-320,-1 27-609,0-27-160,-26 26 64,26-26 129,-26 26 255,-26 2 33,26-28-65,-26 26 65,0-26-289,26 26-192,0-26 0,0 26-192,0-26 128,26 27 96,0-27-384,27 0-417,-26 0-576,-1 0-1409,0 0-3941</inkml:trace>
  <inkml:trace contextRef="#ctx0" brushRef="#br1" timeOffset="137166.8455">27249 10187 15150,'27'0'801,"-27"28"-353,26-28 1122,0 25-481,0 2-481,28-1-384,-26 0-128,-4 2 1,-24-2 95,0 26-32,0-25-96,0 0 0,-24 25-256,-4-24-833,1-3-1634,-26 3-7174</inkml:trace>
  <inkml:trace contextRef="#ctx0" brushRef="#br1" timeOffset="144121.2432">20499 5100 8263,'27'0'193,"-27"0"127,25 0-256,-25 0 0,27 0 512,-27 0 546,27 0-546,27 0-288,-3 0-31,4-27-33,23 27 0,28-27 32,26 1-64,0 0 33,26-27 159,29 0 64,24 1 225,2-2-64,24-26-449,1 27 64,2 0 256,25 27 33,-28-27-257,-26 0-224,2 27 32,-2-2-32,-25 28 32,-26-26-64,-28 26 0,0-26 0,-27 26-64,0 0-32,-23 0 0,-4 0-160,-24 0-64,-29 0 31,-25 0-159,0 0-1,0 0-31,0 0-513,0 0-1633,-25 0-4389</inkml:trace>
  <inkml:trace contextRef="#ctx0" brushRef="#br1" timeOffset="144763.2799">24893 4517 11146,'0'-53'1473,"0"53"-960,0-26-33,0 26-704,0 0-32,27 26 224,-27 0 256,26 26 64,28 2 161,-2-1 31,1 27 129,26-1 31,26 1-127,3 26-225,-3 0-128,1 0 225,26 26-1,-27 2-224,28-2 225,26 0-33,-27 0-384,0 28 128,28-28 192,-1 26-288,1-24 289,-28-2-257,0 0-32,-27-26 96,0 0 32,1-26-192,-25-2 64,-2-24 0,-53-1-224,1-26-449,0-1-512,-27 0-1602,-54-26-3747</inkml:trace>
  <inkml:trace contextRef="#ctx0" brushRef="#br1" timeOffset="145455.3193">20870 5365 3363,'27'25'6470,"-27"-25"-6790,26 28 480,26-2 0,2 28-128,-2-2 160,28 2-64,-2-1-128,30 26 801,24 1 352,-26 25-256,26 28-289,1-1 129,-1 0-128,0 2-257,0 26 32,28-28 65,-1 0 159,-2 0 129,28 26-192,-25-24-193,-28-2-224,27 0-32,-26 1-32,-1-28 96,-26 1-224,-1 0 128,0-26-64,-24-1 32,-3 1-32,-23-27 32,-4 26 65,3-26-97,-27-1-65,0 2-127,-2-26-192,2 24-97,-27-26-351,0 1-770,0-27-1249,0 0-2402</inkml:trace>
  <inkml:trace contextRef="#ctx0" brushRef="#br1" timeOffset="146010.3509">24020 8836 4548,'-27'0'3395,"27"0"-3363,0 0-64,0 0 32,0 0 352,0 0 1186,0 0-834,27 0 65,-27-27 224,0 27-96,28 0-256,-28 0-353,24 0-96,-24-27 32,53 27 0,-25-26-63,23 26-1,30-27-64,-2 2-64,26-2 64,2-26-64,26 26 352,51-26 481,1-1-64,53 2-128,-25-28-161,52 28-192,-27-28 33,-1 27-33,28 1 0,-27-28-31,2 28-129,-82 24-96,-26 3-352,-26-3-65,-54 28-31,-26 0-513,29 0-352,-55 0-161,0 0 129,0 0 448,0 0 193,0 28 191,-28-28 289,1 0 0,1 0-1602,26-28-7430</inkml:trace>
  <inkml:trace contextRef="#ctx0" brushRef="#br1" timeOffset="146501.3793">27486 7086 13516,'0'-25'160,"27"25"-224,1 0 225,-1 25 511,-3 2 513,30 0-352,0 26-481,-2 0-191,28 1-97,-28 26-32,1-28 32,2 0-128,-5 2-32,5-28 32,-4 27-33,-23-26 161,-2-1-64,1 1 33,0-27 31,-2 0 0,2 0-32,-27 25-96,0-25 32,0 0 0,-27 0 64,27 0 32,-25 27 0,-2-27 96,0 27 128,1-27-128,-26 0 129,-30 26-33,4 1 160,-29-27 1,2 28-1,-27 23-96,-2-23-256,-50 25 0,26-28-736,-1 29-1442,26-1-2146</inkml:trace>
  <inkml:trace contextRef="#ctx0" brushRef="#br1" timeOffset="157668.0181">22565 14903 4900,'0'0'545,"0"0"576,0-26 1505,0 26-512,0 0-801,0 0-320,0 0-64,25-26-224,2 26-193,-27 0 65,26 0-161,1 0-95,0 26-1,-27-26-160,25 0 0,2 0 161,-1 26-33,1-26-32,0 0 32,25 0-256,1 0 32,-1 0 65,-25 0-161,27 0 64,25 0 0,-26 0-96,-1 0-129,2 0 450,-1 0-225,26-26-32,-25 26 32,-3 0-32,30 0-257,-29 0 578,2 0-321,-1-26-32,-28 26 160,29 0-64,-1 0 0,-28 0 32,29-27 0,1 27-192,-5 0 128,5 0-32,-4 0 160,3 0-256,0 0 96,-2 0 64,1 0-160,-1 0 192,1 0-32,1 0-288,-29 0 448,28 0-224,2 0 32,-28 0-256,25 0 480,1 0-320,-1 27 96,1-27 32,1 0-96,-29 0 64,28 0 128,1 0-63,-2 0 159,2 0-192,-3-27 128,4 27-96,-29 0-160,26 0 96,2 0 96,-1 0-160,-1 0 64,1 0-32,26 0 64,-26 0-96,2 0 128,-3 0-32,28 0 65,-28 0-33,1 0-192,-1 0 64,2 0 128,-1 0-160,-28 0 32,29 27 32,0-27 96,-3 0-96,4 26-64,-5-26 96,32 0 32,-30 0 32,28 0 0,-28 0 96,28 0-224,-2 0 32,4 0 32,23 0-32,-26 0 0,27 0 32,28 0 64,-29 0-192,27 0 192,0 0-96,0 0 96,1 0 128,26 0-31,-27 0-65,0 0-96,28 0 32,-55 0 32,27 26-384,-26-52 640,-25 26-672,-4 0 672,2 0-608,-24 0 416,-29 0-865,1 0 481,-2 0-385,-25-26-832,-25 26-128,-2 0-2115,1-27-10345</inkml:trace>
  <inkml:trace contextRef="#ctx0" brushRef="#br1" timeOffset="177666.1619">27568 12175 4452,'24'0'1313,"-24"0"897,0 0 1121,0 0-1281,0 0-929,0 0-384,0 0 128,0 0-32,0 26-193,0 0-31,28 27-193,-28 0-160,0 1-160,0-1 1,26-1-33,-26 1-96,0 1 0,27-1-225,-27-26-63,0-2-160,0 2-417,0-1-545,0-26-480,0 0-896,0 0-2627</inkml:trace>
  <inkml:trace contextRef="#ctx0" brushRef="#br1" timeOffset="178019.1821">27354 12704 11723,'-26'0'1441,"26"0"-1697,0 0 480,0 0 1506,26 0-673,-26-25-769,27 25 0,0-27 0,-27-1-31,28-24-97,-4 25-128,2-26-32,-26 1-160,27-1-97,-27-1-159,0-24-128,0 24 31,0 28 545,28-1 64,-28 0 64,0 27 97,27 0 95,-27 0 160,24 27-95,4-27-225,-2 27-96,1-1 0,25 0-160,1 2-545,1-3-800,-2 2-1506,-26-27-8071</inkml:trace>
  <inkml:trace contextRef="#ctx0" brushRef="#br1" timeOffset="190082.8721">29949 14241 352,'0'0'9161,"-27"26"-8201,27-26 546,0 0 800,0 0-672,0 0-674,0 0-223,0 0-128,0-26-225,0 26-192,27 0-32,-27 0-63,27 0-33,25 0-32,1 26-32,27-26 0,27 0-96,-30 0-65,4 0-415,25 0-33,-54 0 65,28 0-481,-28 0-320,1 0-481,-26 0-1986,1 0-5347</inkml:trace>
  <inkml:trace contextRef="#ctx0" brushRef="#br1" timeOffset="190485.8951">30240 14029 7943,'28'0'224,"-28"0"-480,26 0 416,-26 0 641,0 0-705,-26 27-256,-29-27 128,28 0 128,-25 27 320,-1-2 1026,-26-25 383,26 53-768,26-26-832,-1 0-161,4 25 0,24-24 64,24-3-32,4 3 0,-1-28-32,0 25-32,25 3-96,1-2-577,0 0-1857,-1 1-4260</inkml:trace>
  <inkml:trace contextRef="#ctx0" brushRef="#br0" timeOffset="212234.1391">12690 3961 672,'0'0'3844,"-25"-27"-1154,25 27-223,0 0-161,0-28-512,0 28-353,-27 0-160,27 0-96,0 0-128,0 0-192,0 0-288,0 0-257,0 28-32,27-1 65,-2-2-1,2 2 32,-1 26-256,29-26 0,-31 0 1,31 25-1,-29-24-32,25-3 128,-23 2-160,-1-27-64,-27 26 0,26-26 0,-26 0-32,0 0-128,-26 0-192,-1-26 191,-1-1-95,4 27 0,-3-25 96,-27-29-193,27 28-223,3-1 224,-31-26 191,29 26 97,-1 27 257,2-27 95,25 27 0,0 0-192,-27 0 64,27 0-128,27 27-32,-27-27 0,25 27 193,2-27-193,-1 26 64,1 1-32,1 0-32,-4-1 0,3 0 0,1 2-32,-28-3-32,26 2-1,-26-27 33,0 0 0,0 0 128,0 0-160,0-27-32,-26 27 96,-2-25-32,1-29-64,3 28-32,-31-28-32,29 1 32,-1 26 160,2 2 192,-2 25 64,27-27-160,0 27 65,0 0-129,0 27 96,27-2 64,-2 2-96,28 0-64,-26-1 32,25 1-32,-25 26-128,1-27 32,-2 2 64,1-28-96,-27 25 0,24-25 0,-24 27-32,0-27 128,-24-27-192,24 27-32,-27-25-64,1-3-193,-2 2-31,1-27-1,27 26 97,-24 1 320,-4-1 96,28 27 160,-27 0-32,27 0-64,0 27-64,27-27 0,-27 26-64,28 1-448,23 0-1442,-23-1-3940</inkml:trace>
  <inkml:trace contextRef="#ctx0" brushRef="#br0" timeOffset="213028.1843">12187 5073 10537,'-26'0'1826,"26"-27"-320,0 27-321,0 0 64,0 0 160,0 0-704,0 0-257,26 27 97,-26 0 31,27-1-63,25 26-481,-25-24 192,27-2-224,-27 0-32,-3 1 64,4-2-128,-1-25 0,-27 0 32,0 0 128,0 0 64,-27 0-160,27-25-32,-28-2 0,4-25 96,-3 24-128,-27-24 96,27 26 0,27-1 96,-24 27 96,24 0 0,0 0-160,0 27 96,24-1 97,-24 1 191,27-2-288,27 29-32,-27-28-32,-3 26-128,4-24-192,-1-1-449,-1-27-223,-26 25-674,27-25-1281,-27 28-4932</inkml:trace>
  <inkml:trace contextRef="#ctx0" brushRef="#br0" timeOffset="213922.2356">6443 9340 10057,'27'-27'1634,"-27"1"-1154,-27 26 1730,27-27-352,0 27-385,0 27-736,0-27-417,27 26 97,-1 1 191,1 25-95,0-25-33,-2-1-224,28 28 129,-25-29-321,-1 2 0,-3-1-32,3-26 32,-27 27-64,28-27 32,-28 0 160,-28 0-128,28-27-160,-27 1-256,-24-1 480,23 2-160,-25-29-64,1 1-96,-1 1-97,26-1 225,2 26 64,-2 0 128,27 27 65,0 0-129,27 0 0,-27 27 288,52 0-64,-26 26-95,28-28-97,-2 29-32,2-1 0,-27-1-32,24-25 32,-23-1-384,-2 1-321,1-27-96,-2 27-672,-25-27-1378,-25 0-5252</inkml:trace>
  <inkml:trace contextRef="#ctx0" brushRef="#br0" timeOffset="214694.2798">4644 10135 10730,'-26'-27'3651,"26"0"-2113,0 27-257,0 0-801,0 0 321,26 27 64,0 0-321,27-2-255,-26 30-1,25-3-256,-26-26 32,1 0 32,0 2-64,1-2 0,-28-26 96,0 0 0,0 0 193,0 0-33,-28-26-320,1-2 96,0-24-192,1 25 64,0 2-96,0-30-161,-1 30 161,0 25 160,1-27 64,26 27 128,0 27-224,0-27 64,26 25 129,1 2-65,0 1-64,-1-3 32,0 2-32,0-1-32,1-26 32,0 26-192,1-26-289,-28 0-768,0 0-1345,26 0-6951</inkml:trace>
  <inkml:trace contextRef="#ctx0" brushRef="#br0" timeOffset="218938.5225">27964 5206 6374,'0'-53'3459,"0"53"-2146,0-27 737,-27 27-96,27-26-449,0 26-352,-27-27-512,1 27-417,26 0-128,-27 0 0,2 27-96,25-1 0,-27 1-64,27-2 32,0 3 32,27-2-32,-27 0-32,25 1 96,2-27 64,-1 0 64,1 0 33,0 0 63,1-27-32,-28 27-64,0-26 64,0 0-31,0-27-33,-28 26-32,1 27-96,-26-26-64,1 26-32,25 0-32,-26 0 0,26 26 128,2 1-64,25-2-32,-27 3 96,54 24-64,-27-25 64,52-27-32,-26 25-64,28-25 96,-2 0 0,1 0 64,-26 0 32,1-25 0,-4 25 128,-24-27-128,-24 1-32,-4 0 97,1-2-65,-26 3-96,1 25-32,25 0-96,-26 0 96,26 0-128,27 25-33,-25 3 33,25-28 128,25 26-32,2 0-64,-1 1-96,28-27 32,-2 25 64,-26-25 64,28 0 128,-26-25 64,-4 25-32,-24-27 32,0 1 64,-24 0-95,-4-2-1,-26 3-64,28 25-64,-26-27-32,-2 27-64,28 0-97,-1 27 129,2-2-256,25 3 128,25-2 0,2 0-97,-1 1 1,28-27 96,-2 25 96,1-25 64,-26 0 128,1-25 320,-28 25 257,0-27-64,0 27-289,-28-26 64,1 0-256,0 26-96,-26-28-96,28 28-448,-2 28-449,27-28-384,0 26-1378,27 0-4804</inkml:trace>
  <inkml:trace contextRef="#ctx0" brushRef="#br2" timeOffset="225747.912">26640 6954 1953,'0'0'2915,"0"-26"-1634,0 26 353,0 0-65,0 0-127,-26 0 255,26 0-31,0 0-1,-26 0 65,26 26 64,0-26-321,-27 0-256,27 0-224,0 0-96,0 0-224,0 0-193,27 0 1,-27 27-257,26-27-96,26 27 128,-25-1-96,26 1 33,-1-2-1,2 2-192,24 0 64,-23-1-128,-2 28 160,-1-28 0,2 0-192,-28-26 96,26 28 32,-25-28-64,-27 0-96,27 0 0,-27 0-161,0-28-63,0 28-64,-27 0-193,0-26-352,1 26-320,0 0-32,-27 0-321,26 0-832,1 0-2819</inkml:trace>
  <inkml:trace contextRef="#ctx0" brushRef="#br2" timeOffset="226050.9293">27038 6954 12844,'-26'-26'1249,"-1"26"-897,27 0 1186,0-26 95,0 26-768,0 0-160,0 26-161,0-26 193,-28 53 224,1-26 0,3 26-161,-30-1-63,0 28-32,28-27-193,-26 1-127,-2-29-97,28 30-288,26-30 32,-26-25-96,26 0 0,0 27-577,0-27-224,0 0-640,26 0-64,-26 0-481,0-27-1250,26 27-6245</inkml:trace>
  <inkml:trace contextRef="#ctx0" brushRef="#br0" timeOffset="230754.1983">27832 5418 1345,'0'0'1922,"0"0"-641,0 0 609,0 0-129,0 0-800,0 0-192,0 0 64,0 0 32,0 0-257,0 0-192,-27 0-95,27 26 95,0-26-31,0 28-65,0-28 64,-27 26 97,1 0-193,26 27-32,-27-26-128,-25 26-160,25-28 64,1 29-32,-26 26 192,-3-28-31,28 28 95,-23-27 0,22 26-96,1 1-64,0-28-96,-25 2 0,26 25 32,-1-26-64,0 1 32,1-2 32,0 1-32,0 2 96,-1-3-96,0 0 33,1-24-1,0 24-32,0-26 32,-1 28-32,27-28 64,-28 0-32,28 0 0,0 1 64,-27 0 32,27-1-64,0-26 0,0 27 0,-24-27-32,24 25 0,-26-25 32,26 0-64,0 27 64,0-27-64,0 0-64,0-27 32,0 27-64,0-25 96,0-2 0,26 1-32,-26-1 32,0 0 0,24 1-32,3-26 32,1-2 0,-1 28-32,-1-26 0,0-28 64,0 28-32,28-30 0,-2 30 32,-26-28 0,28 27 0,-28-26 0,26 25-96,-25 2 32,0-28-64,1 28 0,-4 0-96,-24-3-1,26-24 33,1 26 64,-27 26 0,28-26 96,-28 26 32,27 2 32,-27 25 96,0-27 65,24 27-65,-24 0-160,0 0-32,0 0 32,0 0-32,0 27 32,0-27 0,-24 25 32,24 29 0,-27 26-32,-28 0 0,29 25 64,-26 2-32,-2-3 224,2 2 64,26 1-31,-28-2-193,2-23 96,26-5 64,-1 4-32,0-29-160,1 2 65,26-28-129,-26 0 0,26 0-32,0 1 64,0-27-64,0 0 64,0 0 64,26 0 64,-26-27-128,0 1-96,26-26 96,-26 24-32,27-50-96,-27 24 0,27-25-161,-1-1-127,0-25 160,0 25 128,1 1 64,0 26 96,25-27-96,-26 28 96,1-28 32,0 28-32,1-3 0,-4 2-128,2 1 128,-26-2-160,27 1 0,-27 1-257,28 25 257,-28 1 128,0-1 0,27 27 0,-27 0 33,0 0-130,0 0-127,0 0 641,0 0-834,0 0 610,0 0-65,0-27-641,0 27 802,0 0-289,24 0-161,-24 0 226,0 0-194,0 0 65,0-26-32,0 26-352,0 0-32,0 0 191,28-26 129,-28 26 32,26-26 32,-26 26 32,27-28-128,-27 28-96,27-26 31,-27 26 161,0 0 64,0-28 32,0 28 64,25 0-31,-25 0-33,0-25 32,0 25 96,27 0 32,-27 0 64,0 0-32,0 0 193,0 0-33,0 0-160,0 0-160,0 25 257,-27 3-33,27 26-192,-25-2-96,-2 1 64,0 0-64,1-1-192,-26 28 256,-3 0-32,2 26 0,-26 0 32,0 0 128,26 0 33,0-27-161,1 28 0,25-55-32,-26 28 32,27 0-32,0-28 0,-1 2 128,-1-2 192,1-26-95,3 28 63,24-28-224,-26-26 64,26 26-128,0-26 0,0 0-64,26 0-160,-26-26 64,0 26-417,24-26-704,-24 0-993,27-28-3171</inkml:trace>
  <inkml:trace contextRef="#ctx0" brushRef="#br0" timeOffset="231627.2483">27222 6822 2594,'0'0'3203,"0"-26"160,0 26-800,-26 0-97,26 0-448,0 0-321,-26-26-351,26 26-225,0 0-96,-26 0 0,26 0-192,0 0-193,0 0-672,0 0 352,0 26-224,26-26 97,26 26-129,-25-26 0,26 26-64,-27 2-64,27-28-160,-26 26 384,25-26-224,-52 26 32,26-26 128,-26 0-160,0 26-32,0-26 256,0 0-96,0 0 32,-26 27-64,2-27 64,-4 27-192,28-1 96,-27 1 0,0-2 32,27 29-96,-26-28 128,26 1-96,0 0-32,0 25 128,0-24-64,0-28 0,0 25-224,0 2-97,0-27-319,-26 0-225,26 0-288,0 0-673,0 0-2018,26-27-9096</inkml:trace>
  <inkml:trace contextRef="#ctx0" brushRef="#br0" timeOffset="232954.3239">26506 6954 2306,'-24'-52'3363,"-2"52"0,26 0-512,0-26-545,-27 26-769,27 0-287,0 0-514,27 0-95,-27 0-33,26 26-127,-2 0-65,4 0-95,26 1 31,-2 26-32,28-26-128,-2 25-95,-24-25-97,24-1 64,4 28-32,-30-28-353,1 0-127,0-26-97,-1 28 257,-25-3 192,0-25-96,-1 27 128,-26-27 128,0 0-64,0 28 0,0-28-128,0 0-321,0 0-191,0 0-577,-26 0-1058,26-28-1408,-27 28-3748</inkml:trace>
  <inkml:trace contextRef="#ctx0" brushRef="#br2" timeOffset="234592.4179">27276 7086 1601,'0'0'5830,"0"0"-5446,26 0 769,-26 0 1634,0 0-962,0-25-736,0 25-96,0 0 321,0 0-161,-26 0-256,26 0-225,0 0-95,0 0 127,-27 25-95,0-25-33,27 0-31,-52 27 0,26-27-257,-54 27 64,1-1 65,0 28 159,-2-28-31,2 0-161,-1 2-160,28-3-96,-1 2-32,-2 1-160,31-28 64,-2 0-224,26 25-64,0-25-161,0 0-415,0 0-225,0 0 32,26 0 64,-2-25-481,4 25-480,-1-28-896,-27 1-2852</inkml:trace>
  <inkml:trace contextRef="#ctx0" brushRef="#br2" timeOffset="234931.4373">26534 6981 8712,'-28'-27'5157,"4"1"-3492,24 26 97,0 0 128,-26 0-289,26 0-992,26 0 31,-2 26 33,31 1-32,-2 0 63,26-1-319,0 1-1,1-2-224,-2 29-96,-23-28 64,24 28-32,-26-2-96,0-24 97,-1-3-130,2 2 130,-28 1-194,26-28 33,-25 25 64,-27-25-192,27 0 0,-27 0-417,0-25-223,0 25-610,-27 0-1248,0-28-4101</inkml:trace>
  <inkml:trace contextRef="#ctx0" brushRef="#br2" timeOffset="238470.6397">28281 8173 9833,'-25'0'1633,"25"0"97,0 0-1218,0 0 610,25 0 415,2 27-96,-1-1-576,53 1-192,1 0-257,-1 25-224,2 1 129,-2 0-129,-1 27-64,2-26-64,-1-2 32,1-26 0,-28 1-64,1 0 32,2-2-128,-31-25-128,4 0-64,-28 0-193,0 0-415,-52-25-898,25-2-1537,-27 0-2723</inkml:trace>
  <inkml:trace contextRef="#ctx0" brushRef="#br2" timeOffset="238808.659">28334 8438 10634,'0'0'1473,"0"0"-384,0 0 0,27 0 256,-27 0 33,0 0-450,0 0-479,-27 0-257,27-26-96,-26-1 192,26-26 1,-27 1 63,2 25 32,-2-26 33,27 26 31,-27-25-95,27 52-257,0-27 32,27 27-96,0 0 0,-2 0-32,28 0-32,26 27 64,-26 0-64,26-2 0,2-25-128,-30 27-193,4-1-576,-2-26-928,-28 27-3012</inkml:trace>
</inkml:ink>
</file>

<file path=ppt/ink/ink1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8:54.523"/>
    </inkml:context>
    <inkml:brush xml:id="br0">
      <inkml:brushProperty name="width" value="0.05292" units="cm"/>
      <inkml:brushProperty name="height" value="0.05292" units="cm"/>
      <inkml:brushProperty name="color" value="#0000FF"/>
    </inkml:brush>
  </inkml:definitions>
  <inkml:trace contextRef="#ctx0" brushRef="#br0">9680 7431 14317,'0'0'1762,"-27"0"-1538,27 0-256,0 0 0,0 27 384,0-27 545,27 53-256,25-28 159,2 55-447,24-1-65,3 2-32,-2 25 65,26 26-65,0-25 32,3-1-224,-3 0 32,1-26-32,-28-27 0,29-1-160,-55 1-64,1-26 32,2 0 0,-31-2-96,3-25 64,1 27-289,-28-27-320,0 0-544,0 0-1922,-28 0-10666</inkml:trace>
  <inkml:trace contextRef="#ctx0" brushRef="#br0" timeOffset="417.0238">9573 8201 4131,'-52'26'7848,"25"-26"-7624,27 26 481,0-26-65,0 26 802,0-26 480,0 0-481,0-26-897,0 0-191,-26 0-321,26-28 128,-27-26-320,27 1 576,-28-1-320,28 2 32,0-2-64,0 0-160,-24 26 32,24 29 609,0-30-257,0 30-96,0 25-32,0-27-128,24 27 0,-24 0 33,55 0 63,-2 0-64,52 0-32,1 0-64,-1 0 32,28 0 0,-1 27-289,-25-27-63,-2 0-160,-53 0 127,1 0-448,-25 0-1152,-28 0-3941</inkml:trace>
</inkml:ink>
</file>

<file path=ppt/ink/ink1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9:13.41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9911 3165 13612,'0'26'641,"0"-26"-353,0 0 1090,27 0-225,1-26-64,-4 26-192,2 0-385,29 0-192,-28-26 161,25 26-321,1 0-32,-1-26 64,28 26-256,-28-27 128,1 0-32,1 27-128,-29-26-320,2-1 416,-1 27-513,-26 0 1,0-25-257,0 25-352,-26 0-545,-1 25-928,-25-25-673,25 27-3107</inkml:trace>
  <inkml:trace contextRef="#ctx0" brushRef="#br0" timeOffset="359.0204">10230 2795 7014,'25'-26'3620,"-25"26"-3332,27-27 320,-27 27-159,0 0 191,0 0 546,0 27-962,-27-27-416,2 26 63,-29 25 129,0-23-32,30-1 64,-3-1 1,-28 1 191,29 0-96,2-2 0,24 28-32,-28-26 128,28-27 193,28 27-33,-4-1 96,2 0 1,29 0-289,-28-26-160,25 27-32,1 1-416,-26-28-769,25 25-2499</inkml:trace>
  <inkml:trace contextRef="#ctx0" brushRef="#br0" timeOffset="1487.085">13960 11750 4484,'-26'0'1890,"26"0"320,-27 0-96,27 0 32,-25 0-160,25 25-609,0-25-384,0 0-257,0 0 1,0 0-64,0-25-385,25 25-64,2-27 1,-1 0-161,29 2-32,-31-30 64,31 30 0,-2-2-96,-1 1 32,1-28-96,1 28 64,-29 0-160,2 0-225,-1 26-255,1-27-65,1 0-128,-28 27 0,0 0-288,-28 0-929,28 0-1281,-27 0-929,1 0-1313</inkml:trace>
  <inkml:trace contextRef="#ctx0" brushRef="#br0" timeOffset="1804.103">14226 11299 5317,'0'-27'2626,"0"27"-512,0 0-64,26 0-801,1-25-320,-27 25-64,27 0-64,-2 0-161,2 0 1,-1-28-257,1 28-128,1-25-95,-4 25-33,-24 0-160,27 0 64,-1 0-96,-26 0 128,28 0-96,-1 0 32,-3 0 0,-24 25 64,28 3-128,-28-28 64,27 25-32,-27 2-32,0 0 64,0-27 96,-27 26 96,27 1-64,0 0-64,-28-1-128,28 0 0,0 0-833,-24-26-1890,24 27-11178</inkml:trace>
  <inkml:trace contextRef="#ctx0" brushRef="#br1" timeOffset="7452.4262">2050 14983 2562,'0'25'1601,"0"-25"-1344,0 0 95,0 0 609,0 0 705,-27 0-1,27 26-1024,0-26-321,0 0 289,0 0 480,0 0-64,0 0-321,0-26-351,27 26-65,-27 0 0,0-25-160,0 25 32,28-28-64,-2 3-63,25-2-1,-23 0 64,-1 1-64,23-1 0,-22 0 32,-1 2-64,26-28 32,-27 26-32,27-26 32,0 27 0,-1-27-32,2 26 0,-2-26 32,1 28-32,2-3 32,-31 2-32,30-27 0,0 25 32,-2 3-32,-26-29 0,28 28 0,-2-1 0,-26-25-32,28 25 32,-2-26-96,-26 26 96,29-25 32,-4-1-32,3 0-32,0-1 64,-2 2-32,28-1 0,-28 0 0,1-1-32,-1 1-32,29 1 64,-30-1-32,30-1-225,-29 2 33,2-1 128,-1 0 96,-1 27 32,-25-28-256,26 28-64,-28-2 192,29-24 0,-28 26 96,29-1-32,-31-25-1,31 24 33,-2-24 0,-1 25 65,1-26-97,-26 26-1,25-25-159,1 24-160,-26 3-96,25-2-1,1-25 129,-25 24 0,23-24 255,4 26 65,-5-28 65,-22 28 31,26-28-64,-2 29-64,-26-28 32,28 26 0,-2 0 0,-26-26 0,1 26 32,28-25 64,-29 26 32,25-28 32,4 28-64,-5-28 96,-22 29-160,26-2-32,-28-26 0,26 25 0,2 3 0,-2-2 0,-26-25 0,28 24 32,-26 1 96,22-25 161,-23 26-97,28-1-192,-3 0 32,-26 1-32,28 0 0,-29 0 32,28-28 32,1 28 256,-2-1-63,-26 0-193,28 2-64,-2-28 0,2 26 32,-27 0-32,24-26 0,3 26 32,0 2-32,-2-28 0,1-1 32,-1 1 32,1 26 0,1-25 0,-2-1 0,2 26 0,-3-25-32,4-1 32,-2 25-64,-1-24 32,1-1-32,-1 1 0,28-3 32,-25 3-64,22 0 32,2-3 0,-24 3 0,-2-1 32,-1 0-32,28-1 0,-28 29-32,1-28 0,26-1 32,-26 1 0,26-27 0,2 28 0,-2-1 0,-26-1-64,26 2 96,1-1-64,-28 0 32,29 27 0,-2-27 0,-26 0 0,26-1-32,0 29 0,27-28-64,-27-2-96,0-24 32,-26 26 96,26 1 31,2-28 33,-2 27 33,1-26 31,-2 26 64,-24 0 32,24-1-160,4-24 0,-4 24 32,1 2-32,1-28 0,-1 27 0,26-26 0,-24 26 32,-3-27 0,28 27 32,-26-26 160,-1 26 161,1-26 127,-1-1-128,2 27-191,-2-27-1,-1 28-32,2-28-64,26 0-32,-1 28-32,-24-28 32,25 1-64,-1 26 32,0-27 0,2 28-32,-28-2 32,26 2-32,-24-2 32,25-25-32,-28 26 64,2-1-32,-1 2 64,0-1-31,2 0-33,-2-1-32,26 2 0,-25-2 32,-1 2 96,29 0 96,-30-2 128,0 1 129,30 0 127,-30 1-255,28-2-97,-1 1-128,-24-27-96,25 28 0,-28-1 32,29-1-64,-28 28-192,2-26 865,24-2-705,-26 1 96,1 26 128,25-26-96,-26 0 32,1 27 96,-1-27-32,-25 0-96,-3 26-96,4 0-32,-29 1 97,-2 0-226,-24 26-383,0 0-513,0 0-1345,0 0-4133</inkml:trace>
  <inkml:trace contextRef="#ctx0" brushRef="#br0" timeOffset="14332.8198">12798 5683 864,'24'0'1570,"-24"-26"159,0 26 257,0 0-256,0 0-673,0 0-192,0 0-193,0 0-351,0-27 95,0 27 97,0 0 223,0 0 257,0 0-32,0 0-128,0 0-257,0 0-63,0 27-193,0-27-96,0 26-63,0-26-33,0 52-128,0-25 96,0 0-96,0 26 64,0 0 0,0 1 96,-24 26 160,24-28-127,0 28-129,0-28 32,0 0-96,0-24 64,0 25-64,0-28 0,0 2 32,0-27-32,0 0 0,0 0-320,0 0 31,0 0 129,0-27-32,0 2-96,0-2 31,0 1 193,0 26 0,0-28 32,0 2-64,-28 0-64,28 0 0,0-28 32,0 28-32,0-27 31,28 28 33,-28-30 96,0 30-32,0-29 64,0 28 64,0-1 65,24 0-33,-24 1-32,0 26 64,0-27-128,26 0-32,-26 27 0,0 0 0,0 0 32,0-25 32,0 25-32,0 0 32,0 0-64,0 0-64,-26 0 0,26 25 32,0-25 32,-24 54 32,24-28 0,0 28 32,0-2 32,0 28 0,-28-27 32,28 26-128,0-25 65,0-2-130,0-26 1,0 28 32,0-54 0,0 27 64,0-27-128,0 0-192,0 0 128,0-27 160,0 1 32,0-2-32,0 2 32,0-26-32,0-2 32,0 2-32,28 0 0,-28-3-32,0 2 32,0 1-32,0-2 0,0 1 0,0 26 64,0 2-32,0-2 32,0 27 32,0 0 96,0 0-64,0 27-64,0-2 0,0 29 0,0-1 32,0 0 161,0 26 63,0 1-128,0-1 32,0 1-160,-28 0-64,28-27 128,0-28-128,0-25 32,0 0 32,0 0-32,0 0-64,0-25 32,0-2-64,0-27-32,0 2-96,0-28-161,0 1-191,-27-1-385,27 1 96,0 26 192,0 0 738,0-1 191,0 54 0,0-25 449,0 25 192,0 25-449,0 2-192,0 0-128,27-1-64,-27 28-32,0 26 32,0-28 65,-27 1 127,27 26-160,0-25 0,0-2-32,0 2 64,0-28-64,0 1-96,0-27-224,0 0-737,27 0-1089,-27 0-5125</inkml:trace>
  <inkml:trace contextRef="#ctx0" brushRef="#br0" timeOffset="15636.8943">12532 6742 1153,'0'0'2050,"0"-25"224,0 25 224,26 0-704,-26 0-321,0-27-64,0 27-768,0 0 32,0 0 160,0 27-97,0-2-223,0 2-161,0 1-64,0 24 129,0 28 63,-26-28-63,26 28-97,0-2-256,-26 2 0,26-26-64,0-2 0,0 1-64,0-26-32,0 1 32,0-3-32,0 2-64,-27-27 127,27 26 1,0-26-128,0 0-32,0 0 32,0 0-64,0 0 32,0 0 31,0-26 33,27-1-64,-27 2 96,0-30-128,0 2-129,0 1 97,0-2 96,0 1 128,0 26 64,0-25 64,0-1 128,0 0 33,0 1-33,0-2-160,26 2-32,-26 26-32,0-2 32,0 28-64,0 0 64,0 0 64,0 0 128,0 0-160,0 28-32,0-2 0,0 0-64,0 26 64,0 2-32,-26 25 32,26 1 32,0-1 65,0 27 63,-27-27-32,27-24-96,0-3-32,0 0 0,0-24 0,0-28-64,0 0-192,0 0 32,0-28 64,27-24-65,-27 0-255,0-3 0,0 2 159,26-26 129,-26 26 0,0-26 128,0 26 32,-26-1 96,26 2-32,0 26 192,0-2 161,0 28-1,0 0 129,0 0-225,0 28-288,0-2 64,0 53-64,0-26 160,0 26-32,0 1-64,0-27-128,0 26-352,0-52-353,0 1-736,26-3-3139</inkml:trace>
  <inkml:trace contextRef="#ctx0" brushRef="#br0" timeOffset="16250.9295">10387 8279 5605,'0'-26'1729,"0"-1"97,27 27-32,-27-25-32,0 25 159,26-27-575,-26 27-385,0 0-449,0 0 97,0 27 95,0-2-383,0 2-193,0-1 0,0 1-32,0 0-160,0-1-64,0-26-545,0 26-672,0-26-1410,0-26-2978</inkml:trace>
  <inkml:trace contextRef="#ctx0" brushRef="#br0" timeOffset="17902.0239">5676 11988 5124,'0'0'3235,"0"0"-3074,0 0 575,0 0 1314,-28 0-384,28 0-1186,0 0-416,28 0 96,-28 27 33,0 0 31,0-1 32,0 26 128,0 28-63,0-1-225,0-26-32,-28 27-32,28 0 64,-24 0-32,24-28 160,0 0-32,0 3-224,0-30-96,0 2-384,0 0-1,0-1 65,0-26-97,0 0-159,0 0-97,0 0 449,0-26 192,0-1 224,0 27 96,0-27 192,0-25 96,0 24-63,0 3-225,0-28-96,0-1-96,24 2 0,-24-28-32,0 27-32,28-27 64,-1 28 64,-27-28 64,27 28 224,-27-1 97,0 26-1,0 0 225,0 1-1,0 0-384,0 26 161,0 0-65,0 0-160,0 26-63,0 0-129,0 1 32,-27 0-32,27 26-129,0-1 1,-27 28 32,27 25 96,-28-25 32,4 26 0,24-26 192,-26-2-63,26-23-129,-27-3-32,27-52 0,0 27 0,0-27-96,0 0-129,27-27 193,-27 0-192,0-25-288,0-1 31,0 0 33,0-1 192,0 2-65,0-1 129,0 0 96,0-1 96,0 1 32,26 1 32,-26-1 64,0-1-64,0 2 257,24-1 223,-24 0-224,0 27-320,0-2 32,0 28 64,0 0 65,0 0 191,0 0-224,0 28-128,-24 24 32,24 2 128,0-1 0,-26 26 129,26 26-33,0-25-32,-27 0 64,27 25-256,0-51 32,-28 24-64,28-50 33,0 24-98,0-25 97,0 0-32,0-27-96,0 0-32,0 0-192,0 0-160,0 0 127,28-27-95,-28 0-65,0-25-127,0 24-1,0-24 129,0 0 351,0-2 33,0-25-128,-28 26 192,28-1 384,0 1 129,28 1 223,-28-1 193,0 26-128,27 0-673,-27 2-160,0-2 32,0 27 64,0 0-32,0 0-96,0 27 0,0 25 31,0 1 194,0 26 31,0 1-64,0 27 32,0-1 128,0-2-160,-27 3 224,27-54 161,0 1-449,0-29-64,0 3-225,0-28-1056,0-28-1025,0 3-993</inkml:trace>
  <inkml:trace contextRef="#ctx0" brushRef="#br0" timeOffset="18717.0704">3003 13764 5317,'0'-28'1825,"0"28"642,0 0-1346,0 0-128,27 0 224,-27 0-192,0 0 224,0 0-480,0 0-481,0 28-192,0-2 64,0 28-32,0-28-96,-27 54-32,27-27 32,0-1-96,-27 28 96,27-28-32,-26 1 0,26-26-288,0-27-321,0 0-704,0 0-448,26-27-289,-26 1-1634,0-28-2754</inkml:trace>
  <inkml:trace contextRef="#ctx0" brushRef="#br0" timeOffset="19540.1174">3003 13923 1665,'0'-27'1986,"0"1"-993,0-28 96,0 28-641,0 0-384,27-2 417,-27 3 1056,0 25-320,0 0 33,0 0 671,0 25-1344,0 3-225,-27 24 193,27 2-129,0-1 161,-27 27 416,27-28-609,0 28-224,-26-28 417,26 1-449,0-26-288,0-27-96,0 0-321,0 0 65,26-27 191,-26 1-127,0-28-65,27 2-31,-27-1-161,0-26 353,0 26 31,-27 26-31,27-25 256,0 24 192,0 2 289,0 0 127,0 26-96,0-28-63,0 28 608,0 0 160,0 28-609,0-28-480,0 26 32,0 28 0,0-2 96,-26 2 33,26-1 95,-27-1-128,27 1-128,0-26 32,0-2-64,0-25 96,0 0-320,0-25-192,0-2 320,0-26-193,27 1-415,-1-1 255,-26-27 385,0 26 64,27 28 0,-27-28 0,0 29 32,0 25 96,0 0 417,0 0 63,0 0-512,-27 25-192,27 3 96,0 24 0,0 2 0,0-1 0,-26 0 32,26-1 129,0 2 127,0-28-192,0 1-160,0-27-353,0 0 65,0-27 320,26 1-64,-26-28-577,0 2-352,0-1-32,0 0 481,0-1-225,0 28-672,0 0 704,0 26 865,0 0 1025,0 0 96,0 26 129,0 28-97,0-28-577,0 27-95,-26 0 96,26 26-289,0-26-32,-27 26 161,27-26-353,-25-26-160,-2 25-320,27-52-1058,0 28-928,0-56-1345,0 28-1154</inkml:trace>
  <inkml:trace contextRef="#ctx0" brushRef="#br0" timeOffset="22733.3001">12798 6398 2562,'0'0'1858,"0"-27"192,-28 27 96,28 0-289,0-25-383,-27 25-417,27 0-96,-27 0-64,27 0-545,0 25-224,-26-25-32,26 27-32,0 0-32,0-1-32,26 1 0,-26-27-128,27 27-32,0-27-32,1 0 32,-4-27 64,-24 27 128,26-27 128,-26 1 64,0 26 160,0-27-63,0 0-65,-26 2-32,26 25-64,-24 0 32,24 0-480,-28 0-737,28 0-1217,0 25-2370</inkml:trace>
  <inkml:trace contextRef="#ctx0" brushRef="#br0" timeOffset="23071.319">12558 6637 10153,'-26'0'801,"26"0"480,-26 0-288,26 0 128,-27 0-64,27 0-576,0 0-321,0 0-32,0 28-32,0-3-160,27-25-769,-27 27-2370</inkml:trace>
  <inkml:trace contextRef="#ctx0" brushRef="#br1" timeOffset="27766.5881">17322 15008 4580,'0'0'2018,"0"0"-1217,0 0 480,0 0 0,0 0 192,0 0-191,0 0-482,0-25 33,0 25-32,27-28-193,-27 3-223,28-2-161,-2 0-96,-2 1-128,3-1 64,1-25-96,25-1 0,-26-1-32,25 2 64,1-1-64,-1 0 96,-25 1-32,26-2 0,-1 1 0,-25 25 32,28-24-32,-5 25 32,5-26-64,24 26 0,-26-25-32,0-1 32,26 1 0,0-1 64,-26-27-32,2 26 0,23 2 0,-24-1 0,-2 0 0,1 26 0,0-26 0,-1 1-96,28 25-256,-28-26 159,3-1 193,22 2 0,-22-28 64,24 28-32,-26-2 65,-1 28 95,1-27-192,1 0 0,-2 26 0,29-25 0,-30-1-160,3 26 63,0-26 65,-2-1 64,1 29 0,-1-30 65,-25 3 31,26 0 32,-1 24-128,1-24-64,26-1 64,-24 0-96,22 26-128,-22-53 64,23 28-1,2-1 33,-1-1-64,2 2-128,-3-28 64,-24 28 128,-3-1 96,4 26 0,-2-26 0,-1 25 96,1-24-32,-1 25-32,2-26 0,0 1 32,-3 25 32,4-26 96,-5 0-64,5 1-32,-2 25-32,-1-26 0,2-1 65,-2 29-1,1-28 32,0 26-64,26-26 0,-24-1 32,23 1 0,2 1 193,-28-1 63,28-1 96,-1 2-255,-26-1-129,26 0-32,-24-1 0,23 1 32,-24 1-96,24-1 32,-24 1-64,-2-3 32,1 30-256,-26-2-545,-2 0-480,-25 2-1570,0-3-5733</inkml:trace>
  <inkml:trace contextRef="#ctx0" brushRef="#br1" timeOffset="29735.7008">22802 10319 1953,'0'0'1346,"0"0"-225,0 0-192,0 0-161,0 0-511,0 0-578,0 0-287,0 0-321,0-27 160,27 27 545,-27 0 32,0 0-33,0 0 225,0 0 129,0 0 191,0-25-192,0 25-160,-27 0-96,27 0 544,0 0 673,0 0 257,27 0 95,-27 0-288,0 0 224,0 0-128,25-28-352,2 1-352,-27 27-321,26-25-96,29-2 0,-31 1-96,3-1 0,27 0 0,-27 1 0,25-28 0,1 29 97,1-28 191,-2-1-64,28 28-96,-28-26-64,1 25-160,-1-26 128,3 26-64,-2-26 0,-1 26 32,1-25-32,-1 25 0,-25 1 0,26-1 0,-1 0 32,-25 1 0,26 0 0,-1-27-32,2 26 0,-26 1 97,25-28-33,26 29-32,-26-3-32,-1-25 32,1 26-32,-1 2 32,2-2-64,0-26 0,-30 26 32,30 0 0,0 2 0,-2-2 0,2-26-32,-28 27 32,26-1-32,2 2 0,-2-2 32,1-26-161,0 26-31,-1 2 128,3-29 32,22 26-64,-22-24 32,24 26 64,-26-28 32,0 2-32,26 26 96,-26-28 64,26 1 161,-24 1-33,23 25 0,1-26-96,-26 26-96,1-26-96,24 28-32,-24-29 32,-2 1 32,29 26-32,-30-26 32,3 1 32,25 25 321,-26-26 159,1 26-287,24 1-161,-24-26-32,-2 24-64,1-24 0,26 25 64,-25-26-64,25 1 32,-26-2-32,26 28 0,1-28 64,-1 1-64,-25 1 32,24 25-32,-24-26 0,25 0 32,-26 1-64,-1-2 96,2 28-64,24-26-32,2-3 32,-28 3 32,30-1 128,-32-1 192,32 2-63,-30-1-33,28 26-64,-28-26 161,28 1-289,-2-1 0,4-1-64,-4 2 64,28-28 64,-26 27-32,-2 0 32,2 1 64,-1-2-32,0 1 1,2 0 127,-29-1 224,1 2-223,26 26 63,-52-28-224,26 28-288,2-26 736,-31 24-576,2 2 0,1 26 0,1-28 0,-28 3-192,27 25-192,-27 0-353,0-27-800,0 27-1058,-27 27-5572</inkml:trace>
  <inkml:trace contextRef="#ctx0" brushRef="#br0" timeOffset="32020.8314">27751 5657 1825,'0'-27'2242,"0"27"-1057,-25 0 97,25 0 127,0 0 0,0 0 33,0 0-193,0 0-769,0 0-159,0 0-225,0 0 705,0 0-257,0 0 609,0-27-897,0 27 321,0 0-737,0 0 768,0 0-544,0 0 609,0 0-769,0 0 769,0 0-834,0 0 738,0 27-833,0-27 608,0 27-448,25-27 160,2 26-128,0 1 192,26 25 64,-28-25-128,29-1 161,0 28-225,-3-28 0,4 28 96,-5-29 32,5 30-160,-2-30 0,-1 2-96,-25-1 64,26 0-193,-27 2 161,27-2 32,-26 0-224,-1-26-32,-26 26 31,28 0 33,-28-26 64,0 0 128,0 0 96,0 0-32,0 0 32,-28-26-32,-25 26 64,26-26-32,-25 0 160,-1 0-224,0-2 96,1-24-64,-2 25 0,-24 2-128,23-30 32,-24 30 96,26-29 32,-26 28-32,53-1 32,-28 0 0,29 1 0,-2-1 32,1 0 96,-1 27 161,27 0-65,0-25 0,0 25-224,0 0-32,0 0-64,0 0 32,27 0 64,-1 25 32,1-25-64,-2 27 0,29 0-96,-1 26 192,-1-26-32,1 25-32,-1 1-96,30 2 128,-32-3 32,5-26-96,24 28 0,-26-28 0,0 0-96,-27 0 0,0 0 0,1-26 0,-27 0-449,0 0-672,-27 0-1794,27 0-9128</inkml:trace>
  <inkml:trace contextRef="#ctx0" brushRef="#br0" timeOffset="32802.8762">27195 7485 2882,'-25'-27'12652,"-2"27"-11979,27 0 224,0 0-385,0-25 1,0 25-481,0 0 96,52 0-128,-25 25 64,26 2 128,-26-1-32,25 0-128,-25-26 0,-1 28 64,2-2 0,-1-26 161,-27 0-33,0 26 32,0-26 96,-27 0-159,-1-26-65,2 26-96,-1-26 0,-25-2 0,-1 28-32,-1-26-96,2 0 64,26-1 64,-1 2-32,27 25 384,0 0-192,0 0-192,27 0 128,-1 25-128,1-25-32,25 27-32,1-27-160,-26 26-288,-2-26-385,-25 0-480,0 26-1762,0-26-8328</inkml:trace>
  <inkml:trace contextRef="#ctx0" brushRef="#br0" timeOffset="33478.9149">25210 8385 10281,'0'0'1762,"-27"0"352,27 0-352,0 0-898,27 26 65,1-26-64,-28 27-352,27 0-321,23-27 32,-22 26-96,-1-26-32,0 27-32,-1-27-64,0 0 96,-26 0-96,0 0-96,0 0 0,0-27-128,-26 27 128,0-26-32,-1-1 96,0 27 64,-1-27-96,4 1 32,-2 26-161,26 0 706,0 0-449,0 0-64,0 0 32,26 0 128,-2 26-128,4 1-64,-1 0 32,0-27 32,-1 26-96,-26-26-288,26 0-513,-26 27 0,0-27-1441,0 0-4773</inkml:trace>
  <inkml:trace contextRef="#ctx0" brushRef="#br0" timeOffset="34777.9892">20130 12676 9160,'0'0'1249,"-28"0"-1313,28 0 609,0 0 448,0 0 64,0 0-160,0 0-289,0 0-191,0 0 63,0 0 161,0 0-33,28 0-255,-4 0-97,3 28 0,1-28-96,25 27 64,-29-2-128,31-25-96,-29 27-32,1 0-32,-2-1-32,2 1 0,0-27 160,-27 0-64,26 27 0,-26-27-32,0 0 192,0 0-31,-26 0-33,26 0-96,-27 0-64,0-27 32,2 0-1,-28 1-63,26-1-160,-25 0-64,-1-25-129,-2-1 161,3 26 96,-1 1 736,53 26-191,-27 0-225,27 0-32,0 0 0,0 26 64,27 26 97,26-24-97,-1-1 0,3 25 192,-2-25-288,-1-1 96,1 1-160,-26 0 0,25-2 64,-25 3-128,-27-28 64,26 25 0,-26-25-32,0 0-64,-26 0 96,26 0 64,-27-25-128,-25-3 0,25 3 0,-26-2-128,1-26-192,-1-1-289,-2 29 192,31-30 514,-4 30 383,1-2-192,1 27-160,26 0 353,-27 0-65,27 0-192,0 0-96,27 27-96,-1-27 96,1 25-32,25 3 32,-25-1 32,27-2-32,-3 2-64,4 0-32,-29-1-96,26-26-192,-25 27-161,0-27 1,-27 0-97,0 0-415,0 0-1026,-27 0-2979</inkml:trace>
  <inkml:trace contextRef="#ctx0" brushRef="#br0" timeOffset="35953.0564">17933 13736 864,'-28'0'2371,"1"0"-546,27 0 642,-27-25-834,27 25-95,0 0 159,-24 0 97,24 0-96,-28-27-353,28 27-448,0 0-289,0 0-159,0 0-321,0 0 0,28 27 96,-4-27 0,3 25-64,0 3-127,27-2 63,-30 0-96,31 2-32,-2-28 64,-27 26 32,27 0-32,-26 1-96,-27-27 96,26 27-128,-26-27 32,0 0-33,0 0-63,-26 0 32,26 0 32,-27 0-128,0 0 64,1-27-225,-26 27-127,25-53 95,-28 27-415,5-28-65,-5 28 256,28-27 577,3 26 128,-4 1 96,2 26 353,-1-27 63,27 27 65,0 27-417,27-27-128,-27 26 96,54 1-127,-30-2 63,3-25 0,0 28 0,27-2 32,-30-26-256,31 26 96,-28 2-128,25-28-192,-26 26-385,1 0 0,0-26 33,-27 27 319,26-27 1,-26 0 192,-26 0 128,26 0 32,-27-27 0,0 27 32,-25-26 128,-1 0 128,26-2-160,-25 28-32,26-26 225,-2 0 63,28 26-32,-27 0-127,27 0 95,0 0-96,27 0 225,1 0-97,-2 26-32,26 0 161,2 2-129,-28-2-256,26 0-32,2-26-192,-28 27-192,26-27-225,-25 27-416,-27-27-1089,27 0-3171</inkml:trace>
  <inkml:trace contextRef="#ctx0" brushRef="#br0" timeOffset="36847.1075">17905 13790 1,'0'-26'1888,"-27"26"867,27 0 192,0-28-769,-27 28-577,27 0-320,0 0-224,0 0-96,0 0 64,0 0-352,0 0-257,27 28 353,-27-2-192,55-26-193,-5 54-96,-22-28 1,26 0-353,-2 1 128,1 0-96,0-1 64,-27 1-161,0-27-159,1 0-160,0 0-769,-27 0-2435</inkml:trace>
</inkml:ink>
</file>

<file path=ppt/ink/ink1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2:30.943"/>
    </inkml:context>
    <inkml:brush xml:id="br0">
      <inkml:brushProperty name="width" value="0.05292" units="cm"/>
      <inkml:brushProperty name="height" value="0.05292" units="cm"/>
      <inkml:brushProperty name="color" value="#0000FF"/>
    </inkml:brush>
  </inkml:definitions>
  <inkml:trace contextRef="#ctx0" brushRef="#br0">20499 11121 16751,'-27'0'1218,"27"0"-1122,0 0 800,0 0 1,27 0-192,0 27 224,25-1-481,1 28 33,-1-2-161,1-26 96,2 28-63,24-29 31,-26 2-384,-26-1-32,25 1 224,-26 0-224,1-27-64,0 26 64,-27-26-480,0 0-65,0 0-160,0 0-191,-27 0-738,27-26-320,-53 26-608,26 0-3268</inkml:trace>
  <inkml:trace contextRef="#ctx0" brushRef="#br0" timeOffset="287.0159">21002 11121 8327,'26'-27'1250,"-26"2"-674,0 25 1506,0 0-352,0 0-257,0 0-608,0 25-160,-26 2-1,-1 0 1,-25 26 160,-1-1-417,-26 1-224,24 26-160,2-26 1,1-26-65,25 26 32,1-27-225,-1 2-319,2-28-769,25 0-1634,25 0-3843</inkml:trace>
  <inkml:trace contextRef="#ctx0" brushRef="#br0" timeOffset="1219.0697">21637 11306 17392,'-53'0'737,"53"27"-673,0-27 320,27 0 577,-1 0 32,54 0-192,-2 0-449,4 0-256,23 0 0,0 0 0,1-27 0,-26 27-128,-2 0 32,4-26-192,-32 26-128,-23 0-32,1 0-161,-1-27-63,-54 27 31,27 0-736,-28 0-1089,-25 0-2371,29 0-6309</inkml:trace>
  <inkml:trace contextRef="#ctx0" brushRef="#br0" timeOffset="1506.0861">22325 11069 16655,'-26'25'321,"26"-25"-257,26 27 576,0-27 417,28 27-256,-2-27-449,29 26-256,-30 1-64,30 0-64,-29-2 161,-25 2-290,26-1 161,-26 1-32,-27-27 0,0 27 64,-27-27 193,0 25-97,-26-25 128,1 27-128,-1-27-64,25 0-192,4 26-384,-3-26-417,27 0-929,27 27-2242,-3-27-8104</inkml:trace>
  <inkml:trace contextRef="#ctx0" brushRef="#br0" timeOffset="2155.1232">23331 11201 11594,'-26'0'417,"26"0"512,0 0 1185,0 0-1410,0 27-287,0-27 63,0 25-159,26 28-65,-26-26-128,0 0-32,27 25-96,-27-26 32,27 1-64,-2 0-64,28-27 32,-26 0 128,0 0 64,25-27 32,-26 0 353,2 1 159,-28-1-63,27 2-129,-27-29-223,0 28-193,24-1-64,-24 27-64,0-25 96,0 25-64,0 0-257,0 25 193,0 2 128,0-1-64,0 1 32,0 0-32,27 25 64,-27 1 64,0 0-96,28-27 0,-28 27 0,0 0-64,26-25 96,-26-2 0,-26 0 32,26 1 321,-28-27 223,-23 26 193,-4-26 256,2 0-64,1-26-256,-1 26-225,1 0-416,25-27-96,0 27-320,1 0-609,-1 0-929,2 0-480,-2 0-1538,0 27-8231</inkml:trace>
  <inkml:trace contextRef="#ctx0" brushRef="#br0" timeOffset="6722.3845">23199 12021 64,'0'0'640,"0"0"353,0 0 320,0 26-672,0-26-321,0 0 513,0 0 224,0 0-64,0 0 64,0 0 384,-26 0 193,26 0-193,0 0-192,0 0 161,0 0-1,0 0-288,0 0-32,0 0-128,0 0-192,0 0-129,26 0-287,1 0 287,25 0-415,1 0-97,1 0-32,51 0 0,-26 0-96,26-26 192,3 26-288,-29 0 192,-26 0-288,-1 0-801,-25 0-448,-1 0-1474,-26 26-6694</inkml:trace>
  <inkml:trace contextRef="#ctx0" brushRef="#br0" timeOffset="10197.5832">18963 12762 15726,'-27'28'801,"27"-3"-737,27-25 641,0 27 224,-1 0-289,2-2-191,23 3-97,4-1-128,-5-1 65,32-26-161,-30 26 32,1 2-256,-26-3 160,-1 1-416,0 1-193,0 0-384,-26-27-576,0 0-1122,0 0-1345,0 0-6021</inkml:trace>
  <inkml:trace contextRef="#ctx0" brushRef="#br0" timeOffset="10406.5952">19546 12735 14093,'-27'0'256,"-26"0"-320,27 27 128,0 1 352,-1 24 321,0-25-256,1-2-353,26 30-32,-26-3-64,0 1-64,26 0-481,-27-26-1024,27 25-1378,0-52-2818</inkml:trace>
  <inkml:trace contextRef="#ctx0" brushRef="#br0" timeOffset="10681.6109">19732 13029 15342,'0'0'32,"0"25"32,0-25 1025,0 26 0,0-26-833,24 27-95,-24 26-129,0-27 0,0 0-289,28 1-319,-28 0-801,0-27-1955,0 26-4579</inkml:trace>
  <inkml:trace contextRef="#ctx0" brushRef="#br0" timeOffset="11453.6549">20235 13054 14541,'0'26'353,"0"1"-225,-28 0 576,28-1-223,0 0-449,0 0-288,-27 1-225,27 0-63,0-27-545,0 26-2435</inkml:trace>
  <inkml:trace contextRef="#ctx0" brushRef="#br0" timeOffset="11711.6698">20446 12815 6886,'0'-25'5926,"0"25"-5478,0 0 1378,26 0 352,1 0-897,0 25-416,-2 2-449,2 0-159,-1-2-161,1 3-96,0-1 0,-2-1-385,28 0-63,-26 2-545,1-3-705,-1 1-1761,-27-26-4901</inkml:trace>
  <inkml:trace contextRef="#ctx0" brushRef="#br0" timeOffset="11900.6807">20818 12762 13292,'-55'53'224,"28"-26"-128,27 0 865,0-2-96,-26 3-673,26 25-256,-27-27-672,27 27-994,0-27-2274</inkml:trace>
  <inkml:trace contextRef="#ctx0" brushRef="#br0" timeOffset="12246.7004">21055 12922 14285,'0'0'-320,"27"0"320,-27 0 480,25 0 129,-25 27-545,0-1-320,27-26 95,-27 26-31,0-26 224,0 28 96,-27-3 353,27-25 352,0 26 160,-25 1-449,25-27-448,0 0-32,0 0-32,0 0-288,25 0-321,2 0-351,-1 0 31,-26 0-64,27 0-1409,0 0-2499</inkml:trace>
  <inkml:trace contextRef="#ctx0" brushRef="#br0" timeOffset="12411.7099">21479 13029 14830,'0'25'128,"0"-25"-32,-27 26 1249,1 1-993,-2 0-384,1-1-736,27 0-1410,-24 0-2018</inkml:trace>
  <inkml:trace contextRef="#ctx0" brushRef="#br0" timeOffset="12584.7198">21769 13029 9480,'26'25'4549,"-26"-25"-5478,0 0 673,27 0 608,-27 0-736,0 0-5286</inkml:trace>
  <inkml:trace contextRef="#ctx0" brushRef="#br0" timeOffset="12735.7284">22061 13029 14285,'0'25'545,"0"-25"-610,0 0 802,0 0-609,26 0-960,-26 0-2660,0 0-6629</inkml:trace>
  <inkml:trace contextRef="#ctx0" brushRef="#br0" timeOffset="12859.7355">22273 13054 11723,'26'0'384,"-26"-25"32,26 25 898,-26 0-1603,0 0-3843</inkml:trace>
  <inkml:trace contextRef="#ctx0" brushRef="#br0" timeOffset="13017.7445">22565 13001 16431,'24'28'737,"-24"-28"-577,0 25 1986,0-25-1025,-24 26-1185,24 1 64,-27 0-1089,-1-1-1986</inkml:trace>
  <inkml:trace contextRef="#ctx0" brushRef="#br0" timeOffset="13458.7698">23039 12842 13068,'-26'0'1730,"26"0"-1891,0 0 674,0 27 1281,26-2-673,2 3-801,26-1-224,-2-1-64,1 0-64,-1 2-128,1-28-449,-26 25-224,0 1-416,-2-26-929,-25 0-2306</inkml:trace>
  <inkml:trace contextRef="#ctx0" brushRef="#br0" timeOffset="13637.78">23410 12762 8776,'0'28'1633,"-25"-3"-255,-2 2 1600,0 0-1184,1 26-1249,-1 0-481,2-27-160,-29 27-289,54 0-1088,-26-26-3620</inkml:trace>
  <inkml:trace contextRef="#ctx0" brushRef="#br0" timeOffset="13969.799">23623 13001 12812,'0'53'96,"0"-27"0,0 1 1441,0 0-384,0-1-960,0 0-33,0 0 0,27-26 256,-27 0-160,0 0-159,24 0-33,3-26 32,-27 0-64,28 0-32,-2-1 0,-26 0 0,27 1 0,-2 1 384,-25 25 161,27 0 159,-27 25-63,0-25-65,27 26-223,-27 1-257,0 0-96,0-1-224,0 0-897,0 0-1410,0 1-7174</inkml:trace>
  <inkml:trace contextRef="#ctx0" brushRef="#br0" timeOffset="15548.8893">24046 12630 3843,'-27'-27'1025,"1"27"-1537,-1-26 672,27 26 993,-27-26 512,2 26-223,-2-26-481,-26 26-577,26 0 32,-25 0 417,-29 0 32,2 0-256,-26-27-65,0 0 1,-2 27-33,-26-26-192,1-1-127,0 27-97,0 0-32,0 0-32,-28 0-32,2 0 32,-27 0 192,25 0-32,-25 0 0,0 0 1,27 0 95,24-25-160,2 25-96,0-27 64,0 27 160,-1 0 225,28-27-225,-27 27-64,25 0-64,-26 27-128,27-27 32,28 0-32,-28 27-64,26-27 96,28 25-160,-28 2 128,28-27-96,-1 26 32,-28 28 64,29-28-96,-2 0 96,2 27-192,-1-26 64,-26-1 96,26 1 0,-26-2 32,25-25 0,-24 27 0,-3 1 0,29-28 32,-1 25-32,26 2 64,0 0-64,2-27 32,-2 25 0,1 3-64,-1-1 64,27-1-64,0 28 0,0-29 32,0 1 0,0 1 0,0 0 32,27-1 160,-1 0-32,26 27-128,2-26-32,-1-1 32,-1 1-96,53 25 32,-23-24 96,23-1-64,0-2-96,1 2 128,26-2 0,2 3-32,24-28 128,-26 27 0,53-27-192,2 26 160,23-26-96,4 0-160,-4 27-160,1-27 96,2 25-193,-2 2-255,3-27-129,-4 27 0,-24-27 289,-2 0 191,2 0-223,0 0-65,-2-27 577,-24 0 128,25 2 193,-26-2 415,-26 1-383,-1-1 319,0-1-63,-27 3-545,-26-2 64,29 2 128,-29-2-128,-26-28 0,-1 30 225,1-2-1,-1-26 32,-25 26 225,-27 1-33,27-26-159,-27 25-97,-27 0 160,0 1 1,2 1-129,-2-3-64,-26-24-31,1 25-97,-1-1-64,-26-24-64,-29 0-96,-24 24-97,0-24-191,-1 52-929,-26-27-2050,2 27-10827</inkml:trace>
</inkml:ink>
</file>

<file path=ppt/ink/ink1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59:41.17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13497 14347 4580,'0'0'2018,"0"0"-1217,0 0 480,0 0 0,0 0 192,0 0-191,0 0-482,0-26 33,0 26-32,27-28-193,-27 3-223,28-2-161,-2 1-96,-2-1-128,3 0 64,1-25-96,25-1 0,-26 0-32,25 1 64,1-2-64,-1 1 96,-25 1-32,26-1 0,-1-1 0,-25 26 32,28-24-32,-5 26 32,5-28-64,24 28 0,-26-26-32,0-2 32,26 2 0,0-1 64,-26-27-32,2 27 0,23 1 0,-24-2 0,-2 1 0,1 26 0,0-26 0,-1 1-96,28 25-256,-28-26 159,3 0 193,22 1 0,-22-28 64,24 28-32,-26-3 65,-1 30 95,1-29-192,1 1 0,-2 26 0,29-25 0,-30-1-160,3 26 63,0-26 65,-2 0 64,1 27 0,-1-28 65,-25 2 31,26 0 32,-1 24-128,1-24-64,26-2 64,-24 1-96,22 26-128,-22-53 64,23 28-1,2-1 33,-1 0-64,2 1-128,-3-28 64,-24 28 128,-3-2 96,4 28 0,-2-28 0,-1 26 96,1-24-32,-1 26-32,2-28 0,0 2 32,-3 26 32,4-28 96,-5 1-64,5 1-32,-2 25-32,-1-26 0,2 0 65,-2 27-1,1-27 32,0 26-64,26-26 0,-24 0 32,23-1 0,2 2 193,-28-1 63,28 0 96,-1 1-255,-26-2-129,26 1-32,-24 0 0,23-1 32,-24 2-96,24-1 32,-24 1-64,-2-3 32,1 30-256,-26-2-545,-2 1-480,-25 0-1570,0-2-5733</inkml:trace>
  <inkml:trace contextRef="#ctx0" brushRef="#br0" timeOffset="1969.1127">18977 9657 1953,'0'0'1346,"0"0"-225,0 0-192,0 0-161,0 0-511,0 0-578,0 0-287,0 0-321,0-26 160,27 26 545,-27 0 32,0 0-33,0 0 225,0 0 129,0 0 191,0-26-192,0 26-160,-27 0-96,27 0 544,0 0 673,0 0 257,27 0 95,-27 0-288,0 0 224,0 0-128,25-28-352,2 1-352,-27 27-321,26-25-96,29-2 0,-31 1-96,3-1 0,27 0 0,-27 1 0,25-28 0,1 29 97,1-28 191,-2-1-64,28 28-96,-28-26-64,1 25-160,-1-26 128,3 26-64,-2-26 0,-1 26 32,1-25-32,-1 25 0,-25 1 0,26-1 0,-1 0 32,-25 1 0,26 0 0,-1-27-32,2 26 0,-26 1 97,25-28-33,26 29-32,-26-3-32,-1-25 32,1 26-32,-1 2 32,2-2-64,0-26 0,-30 26 32,30 0 0,0 2 0,-2-2 0,2-26-32,-28 26 32,26 1-32,2 0 0,-2 0 32,1-28-161,0 28-31,-1 0 128,3-27 32,22 25-64,-22-24 32,24 25 64,-26-26 32,0 1-32,26 25 96,-26-26 64,26 0 161,-24 1-33,23 25 0,1-26-96,-26 26-96,1-26-96,24 27-32,-24-27 32,-2 0 32,29 26-32,-30-26 32,3 1 32,25 25 321,-26-26 159,1 26-287,24 0-161,-24-25-32,-2 24-64,1-24 0,26 26 64,-25-28-64,25 2 32,-26-1-32,26 26 0,1-26 64,-1 0-64,-25 1 32,24 25-32,-24-26 0,25-1 32,-26 2-64,-1-1 96,2 26-64,24-25-32,2-2 32,-28 2 32,30-2 128,-32 1 192,32 1-63,-30-1-33,28 26-64,-28-26 161,28 1-289,-2-2 0,4 1-64,-4 1 64,28-28 64,-26 27-32,-2-1 32,2 2 64,-1-1-32,0 0 1,2-1 127,-29 1 224,1 1-223,26 25 63,-52-26-224,26 26-288,2-25 736,-31 24-576,2 3 0,1 25 0,1-28 0,-28 3-192,27 25-192,-27 0-353,0-27-800,0 27-1058,-27 27-5572</inkml:trace>
  <inkml:trace contextRef="#ctx0" brushRef="#br1" timeOffset="4254.2432">23926 4994 1825,'0'-26'2242,"0"26"-1057,-25 0 97,25 0 127,0 0 0,0 0 33,0 0-193,0 0-769,0 0-159,0 0-225,0 0 705,0 0-257,0 0 609,0-27-897,0 27 321,0 0-737,0 0 768,0 0-544,0 0 609,0 0-769,0 0 769,0 0-834,0 0 738,0 27-833,0-27 608,0 26-448,25-26 160,2 27-128,0 0 192,26 25 64,-28-26-128,29 1 161,0 26-225,-3-26 0,4 26 96,-5-27 32,5 28-160,-2-28 0,-1 0-96,-25 1 64,26-2-193,-27 3 161,27-1 32,-26-2-224,-1-25-32,-26 27 31,28-2 33,-28-25 64,0 0 128,0 0 96,0 0-32,0 0 32,-28-25-32,-25 25 64,26-27-32,-25 2 160,-1-2-224,0-1 96,1-24-64,-2 26 0,-24 0-128,23-28 32,-24 28 96,26-27 32,-26 26-32,53 1 32,-28-1 0,29 0 0,-2 1 32,1-1 96,-1 27 161,27 0-65,0-25 0,0 25-224,0 0-32,0 0-64,0 0 32,27 0 64,-1 25 32,1-25-64,-2 27 0,29-1-96,-1 28 192,-1-28-32,1 26-32,-1 2-96,30 0 128,-32-2 32,5-25-96,24 26 0,-26-26 0,0-2-96,-27 2 0,0-2 0,1-25 0,-27 0-449,0 0-672,-27 0-1794,27 0-9128</inkml:trace>
  <inkml:trace contextRef="#ctx0" brushRef="#br1" timeOffset="5036.2881">23370 6822 2882,'-25'-26'12652,"-2"26"-11979,27 0 224,0 0-385,0-26 1,0 26-481,0 0 96,52 0-128,-25 26 64,26 0 128,-26 1-32,25-2-128,-25-25 0,-1 28 64,2-1 0,-1-27 161,-27 0-33,0 25 32,0-25 96,-27 0-159,-1-25-65,2 25-96,-1-27 0,-25-1 0,-1 28-32,-1-25-96,2-2 64,26 1 64,-1 0-32,27 26 384,0 0-192,0 0-192,27 0 128,-1 26-128,1-26-32,25 26-32,1-26-160,-26 27-288,-2-27-385,-25 0-480,0 25-1762,0-25-8328</inkml:trace>
  <inkml:trace contextRef="#ctx0" brushRef="#br1" timeOffset="5712.3268">21385 7722 10281,'0'0'1762,"-27"0"352,27 0-352,0 0-898,27 27 65,1-27-64,-28 27-352,27-1-321,23-26 32,-22 27-96,-1-27-32,0 27-32,-1-27-64,0 0 96,-26 0-96,0 0-96,0 0 0,0-27-128,-26 27 128,0-27-32,-1 1 96,0 26 64,-1-27-96,4 0 32,-2 27-161,26 0 706,0 0-449,0 0-64,0 0 32,26 0 128,-2 27-128,4 0-64,-1-1 32,0-26 32,-1 27-96,-26-27-288,26 0-513,-26 27 0,0-27-1441,0 0-4773</inkml:trace>
  <inkml:trace contextRef="#ctx0" brushRef="#br1" timeOffset="7011.4011">16305 12015 9160,'0'0'1249,"-28"0"-1313,28 0 609,0 0 448,0 0 64,0 0-160,0 0-289,0 0-191,0 0 63,0 0 161,0 0-33,28 0-255,-4 0-97,3 28 0,1-28-96,25 26 64,-29 0-128,31-26-96,-29 26-32,1 1-32,-2 0-32,2-1 0,0-26 160,-27 0-64,26 27 0,-26-27-32,0 0 192,0 0-31,-26 0-33,26 0-96,-27 0-64,0-27 32,2 1-1,-28-1-63,26 0-160,-25 1-64,-1-26-129,-2-2 161,3 28 96,-1-1 736,53 27-191,-27 0-225,27 0-32,0 0 0,0 27 64,27 25 97,26-24-97,-1-2 0,3 26 192,-2-25-288,-1 0 96,1-1-160,-26 1 0,25-2 64,-25 3-128,-27-28 64,26 26 0,-26-26-32,0 0-64,-26 0 96,26 0 64,-27-26-128,-25-2 0,25 3 0,-26-2-128,1-26-192,-1 0-289,-2 27 192,31-28 514,-4 28 383,1 0-192,1 26-160,26 0 353,-27 0-65,27 0-192,0 0-96,27 26-96,-1-26 96,1 26-32,25 2 32,-25-2 32,27 0-32,-3 0-64,4 1-32,-29 0-96,26-27-192,-25 26-161,0-26 1,-27 0-97,0 0-415,0 0-1026,-27 0-2979</inkml:trace>
  <inkml:trace contextRef="#ctx0" brushRef="#br1" timeOffset="8186.4683">14108 13075 864,'-28'0'2371,"1"0"-546,27 0 642,-27-26-834,27 26-95,0 0 159,-24 0 97,24 0-96,-28-26-353,28 26-448,0 0-289,0 0-159,0 0-321,0 0 0,28 26 96,-4-26 0,3 26-64,0 2-127,27-3 63,-30 2-96,31 1-32,-2-28 64,-27 25 32,27 2-32,-26-1-96,-27-26 96,26 27-128,-26-27 32,0 0-33,0 0-63,-26 0 32,26 0 32,-27 0-128,0 0 64,1-27-225,-26 27-127,25-53 95,-28 28-415,5-30-65,-5 30 256,28-29 577,3 28 128,-4-1 96,2 27 353,-1-27 63,27 27 65,0 27-417,27-27-128,-27 27 96,54-1-127,-30 0 63,3-26 0,0 28 0,27-3 32,-30-25-256,31 27 96,-28 1-128,25-28-192,-26 25-385,1 2 0,0-27 33,-27 26 319,26-26 1,-26 0 192,-26 0 128,26 0 32,-27-26 0,0 26 32,-25-27 128,-1 2 128,26-3-160,-25 28-32,26-27 225,-2 2 63,28 25-32,-27 0-127,27 0 95,0 0-96,27 0 225,1 0-97,-2 25-32,26 2 161,2 1-129,-28-3-256,26 2-32,2-27-192,-28 26-192,26-26-225,-25 27-416,-27-27-1089,27 0-3171</inkml:trace>
  <inkml:trace contextRef="#ctx0" brushRef="#br1" timeOffset="9080.5194">14080 13128 1,'0'-25'1888,"-27"25"867,27 0 192,0-28-769,-27 28-577,27 0-320,0 0-224,0 0-96,0 0 64,0 0-352,0 0-257,27 28 353,-27-3-192,55-25-193,-5 55-96,-22-30 1,26 2-353,-2-1 128,1 1-96,0 0 64,-27-1-161,0-26-159,1 0-160,0 0-769,-27 0-2435</inkml:trace>
</inkml:ink>
</file>

<file path=ppt/ink/ink1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3:02.576"/>
    </inkml:context>
    <inkml:brush xml:id="br0">
      <inkml:brushProperty name="width" value="0.05292" units="cm"/>
      <inkml:brushProperty name="height" value="0.05292" units="cm"/>
      <inkml:brushProperty name="color" value="#0000FF"/>
    </inkml:brush>
  </inkml:definitions>
  <inkml:trace contextRef="#ctx0" brushRef="#br0">20499 11121 16751,'-27'0'1218,"27"0"-1122,0 0 800,0 0 1,27 0-192,0 27 224,25-1-481,1 28 33,-1-2-161,1-26 96,2 28-63,24-29 31,-26 2-384,-26-1-32,25 1 224,-26 0-224,1-27-64,0 26 64,-27-26-480,0 0-65,0 0-160,0 0-191,-27 0-738,27-26-320,-53 26-608,26 0-3268</inkml:trace>
  <inkml:trace contextRef="#ctx0" brushRef="#br0" timeOffset="1">21002 11121 8327,'26'-27'1250,"-26"2"-674,0 25 1506,0 0-352,0 0-257,0 0-608,0 25-160,-26 2-1,-1 0 1,-25 26 160,-1-1-417,-26 1-224,24 26-160,2-26 1,1-26-65,25 26 32,1-27-225,-1 2-319,2-28-769,25 0-1634,25 0-3843</inkml:trace>
  <inkml:trace contextRef="#ctx0" brushRef="#br0" timeOffset="2">21637 11306 17392,'-53'0'737,"53"27"-673,0-27 320,27 0 577,-1 0 32,54 0-192,-2 0-449,4 0-256,23 0 0,0 0 0,1-27 0,-26 27-128,-2 0 32,4-26-192,-32 26-128,-23 0-32,1 0-161,-1-27-63,-54 27 31,27 0-736,-28 0-1089,-25 0-2371,29 0-6309</inkml:trace>
  <inkml:trace contextRef="#ctx0" brushRef="#br0" timeOffset="3">22325 11069 16655,'-26'25'321,"26"-25"-257,26 27 576,0-27 417,28 27-256,-2-27-449,29 26-256,-30 1-64,30 0-64,-29-2 161,-25 2-290,26-1 161,-26 1-32,-27-27 0,0 27 64,-27-27 193,0 25-97,-26-25 128,1 27-128,-1-27-64,25 0-192,4 26-384,-3-26-417,27 0-929,27 27-2242,-3-27-8104</inkml:trace>
  <inkml:trace contextRef="#ctx0" brushRef="#br0" timeOffset="4">23331 11201 11594,'-26'0'417,"26"0"512,0 0 1185,0 0-1410,0 27-287,0-27 63,0 25-159,26 28-65,-26-26-128,0 0-32,27 25-96,-27-26 32,27 1-64,-2 0-64,28-27 32,-26 0 128,0 0 64,25-27 32,-26 0 353,2 1 159,-28-1-63,27 2-129,-27-29-223,0 28-193,24-1-64,-24 27-64,0-25 96,0 25-64,0 0-257,0 25 193,0 2 128,0-1-64,0 1 32,0 0-32,27 25 64,-27 1 64,0 0-96,28-27 0,-28 27 0,0 0-64,26-25 96,-26-2 0,-26 0 32,26 1 321,-28-27 223,-23 26 193,-4-26 256,2 0-64,1-26-256,-1 26-225,1 0-416,25-27-96,0 27-320,1 0-609,-1 0-929,2 0-480,-2 0-1538,0 27-8231</inkml:trace>
  <inkml:trace contextRef="#ctx0" brushRef="#br0" timeOffset="5">23199 12021 64,'0'0'640,"0"0"353,0 0 320,0 26-672,0-26-321,0 0 513,0 0 224,0 0-64,0 0 64,0 0 384,-26 0 193,26 0-193,0 0-192,0 0 161,0 0-1,0 0-288,0 0-32,0 0-128,0 0-192,0 0-129,26 0-287,1 0 287,25 0-415,1 0-97,1 0-32,51 0 0,-26 0-96,26-26 192,3 26-288,-29 0 192,-26 0-288,-1 0-801,-25 0-448,-1 0-1474,-26 26-6694</inkml:trace>
  <inkml:trace contextRef="#ctx0" brushRef="#br0" timeOffset="6">18963 12762 15726,'-27'28'801,"27"-3"-737,27-25 641,0 27 224,-1 0-289,2-2-191,23 3-97,4-1-128,-5-1 65,32-26-161,-30 26 32,1 2-256,-26-3 160,-1 1-416,0 1-193,0 0-384,-26-27-576,0 0-1122,0 0-1345,0 0-6021</inkml:trace>
  <inkml:trace contextRef="#ctx0" brushRef="#br0" timeOffset="7">19546 12735 14093,'-27'0'256,"-26"0"-320,27 27 128,0 1 352,-1 24 321,0-25-256,1-2-353,26 30-32,-26-3-64,0 1-64,26 0-481,-27-26-1024,27 25-1378,0-52-2818</inkml:trace>
  <inkml:trace contextRef="#ctx0" brushRef="#br0" timeOffset="8">19732 13029 15342,'0'0'32,"0"25"32,0-25 1025,0 26 0,0-26-833,24 27-95,-24 26-129,0-27 0,0 0-289,28 1-319,-28 0-801,0-27-1955,0 26-4579</inkml:trace>
  <inkml:trace contextRef="#ctx0" brushRef="#br0" timeOffset="9">20235 13054 14541,'0'26'353,"0"1"-225,-28 0 576,28-1-223,0 0-449,0 0-288,-27 1-225,27 0-63,0-27-545,0 26-2435</inkml:trace>
  <inkml:trace contextRef="#ctx0" brushRef="#br0" timeOffset="10">20446 12815 6886,'0'-25'5926,"0"25"-5478,0 0 1378,26 0 352,1 0-897,0 25-416,-2 2-449,2 0-159,-1-2-161,1 3-96,0-1 0,-2-1-385,28 0-63,-26 2-545,1-3-705,-1 1-1761,-27-26-4901</inkml:trace>
  <inkml:trace contextRef="#ctx0" brushRef="#br0" timeOffset="11">20818 12762 13292,'-55'53'224,"28"-26"-128,27 0 865,0-2-96,-26 3-673,26 25-256,-27-27-672,27 27-994,0-27-2274</inkml:trace>
  <inkml:trace contextRef="#ctx0" brushRef="#br0" timeOffset="12">21055 12922 14285,'0'0'-320,"27"0"320,-27 0 480,25 0 129,-25 27-545,0-1-320,27-26 95,-27 26-31,0-26 224,0 28 96,-27-3 353,27-25 352,0 26 160,-25 1-449,25-27-448,0 0-32,0 0-32,0 0-288,25 0-321,2 0-351,-1 0 31,-26 0-64,27 0-1409,0 0-2499</inkml:trace>
  <inkml:trace contextRef="#ctx0" brushRef="#br0" timeOffset="13">21479 13029 14830,'0'25'128,"0"-25"-32,-27 26 1249,1 1-993,-2 0-384,1-1-736,27 0-1410,-24 0-2018</inkml:trace>
  <inkml:trace contextRef="#ctx0" brushRef="#br0" timeOffset="14">21769 13029 9480,'26'25'4549,"-26"-25"-5478,0 0 673,27 0 608,-27 0-736,0 0-5286</inkml:trace>
  <inkml:trace contextRef="#ctx0" brushRef="#br0" timeOffset="15">22061 13029 14285,'0'25'545,"0"-25"-610,0 0 802,0 0-609,26 0-960,-26 0-2660,0 0-6629</inkml:trace>
  <inkml:trace contextRef="#ctx0" brushRef="#br0" timeOffset="16">22273 13054 11723,'26'0'384,"-26"-25"32,26 25 898,-26 0-1603,0 0-3843</inkml:trace>
  <inkml:trace contextRef="#ctx0" brushRef="#br0" timeOffset="17">22565 13001 16431,'24'28'737,"-24"-28"-577,0 25 1986,0-25-1025,-24 26-1185,24 1 64,-27 0-1089,-1-1-1986</inkml:trace>
  <inkml:trace contextRef="#ctx0" brushRef="#br0" timeOffset="18">23039 12842 13068,'-26'0'1730,"26"0"-1891,0 0 674,0 27 1281,26-2-673,2 3-801,26-1-224,-2-1-64,1 0-64,-1 2-128,1-28-449,-26 25-224,0 1-416,-2-26-929,-25 0-2306</inkml:trace>
  <inkml:trace contextRef="#ctx0" brushRef="#br0" timeOffset="19">23410 12762 8776,'0'28'1633,"-25"-3"-255,-2 2 1600,0 0-1184,1 26-1249,-1 0-481,2-27-160,-29 27-289,54 0-1088,-26-26-3620</inkml:trace>
  <inkml:trace contextRef="#ctx0" brushRef="#br0" timeOffset="20">23623 13001 12812,'0'53'96,"0"-27"0,0 1 1441,0 0-384,0-1-960,0 0-33,0 0 0,27-26 256,-27 0-160,0 0-159,24 0-33,3-26 32,-27 0-64,28 0-32,-2-1 0,-26 0 0,27 1 0,-2 1 384,-25 25 161,27 0 159,-27 25-63,0-25-65,27 26-223,-27 1-257,0 0-96,0-1-224,0 0-897,0 0-1410,0 1-7174</inkml:trace>
  <inkml:trace contextRef="#ctx0" brushRef="#br0" timeOffset="21">24046 12630 3843,'-27'-27'1025,"1"27"-1537,-1-26 672,27 26 993,-27-26 512,2 26-223,-2-26-481,-26 26-577,26 0 32,-25 0 417,-29 0 32,2 0-256,-26-27-65,0 0 1,-2 27-33,-26-26-192,1-1-127,0 27-97,0 0-32,0 0-32,-28 0-32,2 0 32,-27 0 192,25 0-32,-25 0 0,0 0 1,27 0 95,24-25-160,2 25-96,0-27 64,0 27 160,-1 0 225,28-27-225,-27 27-64,25 0-64,-26 27-128,27-27 32,28 0-32,-28 27-64,26-27 96,28 25-160,-28 2 128,28-27-96,-1 26 32,-28 28 64,29-28-96,-2 0 96,2 27-192,-1-26 64,-26-1 96,26 1 0,-26-2 32,25-25 0,-24 27 0,-3 1 0,29-28 32,-1 25-32,26 2 64,0 0-64,2-27 32,-2 25 0,1 3-64,-1-1 64,27-1-64,0 28 0,0-29 32,0 1 0,0 1 0,0 0 32,27-1 160,-1 0-32,26 27-128,2-26-32,-1-1 32,-1 1-96,53 25 32,-23-24 96,23-1-64,0-2-96,1 2 128,26-2 0,2 3-32,24-28 128,-26 27 0,53-27-192,2 26 160,23-26-96,4 0-160,-4 27-160,1-27 96,2 25-193,-2 2-255,3-27-129,-4 27 0,-24-27 289,-2 0 191,2 0-223,0 0-65,-2-27 577,-24 0 128,25 2 193,-26-2 415,-26 1-383,-1-1 319,0-1-63,-27 3-545,-26-2 64,29 2 128,-29-2-128,-26-28 0,-1 30 225,1-2-1,-1-26 32,-25 26 225,-27 1-33,27-26-159,-27 25-97,-27 0 160,0 1 1,2 1-129,-2-3-64,-26-24-31,1 25-97,-1-1-64,-26-24-64,-29 0-96,-24 24-97,0-24-191,-1 52-929,-26-27-2050,2 27-10827</inkml:trace>
</inkml:ink>
</file>

<file path=ppt/ink/ink1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04:51.54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8648 7173 4228,'0'0'768,"0"0"193,-27 0 513,27 27 447,-27-27-191,27 0-673,-26 26-384,26-26-161,-26 0-31,0 27 31,-1-27-96,-26 27 1,1-27-97,-30 25-64,4 2-160,0 26-63,-30-26-1,3 25 0,-27 1-32,-1 0 32,1-1-32,-27 3 32,-1 24-64,4 1 32,-31 0 0,28-2-32,-1 2 96,28-1-64,0-26 64,27-1-64,0 3-64,23-3 128,-23 1 96,26-26 32,26 26 128,0-27-63,1 2-193,-2-28-64,26 25 0,4-25 32,24 27-64,-26-1-32,-1-26 0,27 0-33,0 27 33,-28-27-192,28 27-192,0-27-385,0 26-160,-27-26-288,27 0-385,0 0 33,0 26-1,0-26-3459</inkml:trace>
  <inkml:trace contextRef="#ctx0" brushRef="#br0" timeOffset="318.0182">5921 8180 8359,'28'-54'-192,"-28"28"224,0 52-448,-28-26 64,1 54 544,-26-28 512,-26 26-319,26 28-161,-26-26 417,0-1 127,26 26-95,-2-26 32,3-26-161,26-1-95,26 1-65,0 0-32,0-1 257,26-26 31,26 0-319,3 0-193,22 0-32,-22 0-224,24 0-321,1 0-351,-28 0-1058,-26 0-1409,1 0-3972</inkml:trace>
  <inkml:trace contextRef="#ctx0" brushRef="#br0" timeOffset="1155.0661">4571 9134 7975,'-26'0'256,"26"-28"481,0 28 352,0 0-929,0 28-192,0-2 160,0 2 32,26 24 1,1 28 287,-2-28-160,-25 1-128,27 0-128,0-1 65,-1-24 31,1-28 64,-2 0 320,-25 0 673,27-28-480,-27 3-513,27-28-32,-27-1-95,0 2-1,0 26-64,0-28-64,0 28-97,0-1 1,0 27 128,0 0-96,0 0-320,0 0 352,0 53 224,0-26 32,26 26-128,-26-1 0,28 2 0,-1-28-96,-3 1-96,3-2-65,-27 3-127,28-2-705,-28-26-801,26 0-576,-26 0-1025</inkml:trace>
  <inkml:trace contextRef="#ctx0" brushRef="#br0" timeOffset="1480.0846">4703 8657 6534,'0'0'416,"-26"0"705,26 0-929,0 0 513,0 27 864,26-27-479,-26 52-610,27-26-64,-27 2-255,25 24-33,2-25-32,-27 26-32,27-26-32,-1-2-96,-26 2-353,28-27-544,-1 0-608,-27 0-545,24 0-2114</inkml:trace>
  <inkml:trace contextRef="#ctx0" brushRef="#br0" timeOffset="1661.095">4835 8657 8423,'0'0'769,"0"0"-641,0 27-96,28-27-32,-28 26 0,0 0 0,27 0-32,-27-26-512,24 28-833,-24-2-1410</inkml:trace>
  <inkml:trace contextRef="#ctx0" brushRef="#br0" timeOffset="1934.1106">4941 8524 1985,'0'-26'3748,"0"26"-3043,28 0-161,-28 0-95,26 26 704,26 2-224,-25-3-513,0 2-288,-1-1 64,26 28-96,-25-28 161,-27 0 31,0 0 192,0 2-127,0-2-129,0-26-96,0 26-833,-27-26-2177</inkml:trace>
  <inkml:trace contextRef="#ctx0" brushRef="#br0" timeOffset="2821.1614">8964 7385 8936,'-24'0'-64,"24"0"-64,0 0 320,24 27 352,4 25 610,-2 1 127,28 0-96,-2-1-448,28 28-289,-2-26-224,28 26-64,26 0-64,-24 25-96,24-26 65,-27 27-1,28 1 0,-1 25-32,0-25 0,0-2 0,2 0 480,24 2-159,-26-2 223,0 2-159,2 25 31,-29-25 64,27-2-191,-27 0-97,3-25-160,-2 0 32,-28 0-96,2-1 96,-28 1-160,28-28 32,-28 1 160,-25-26-64,26 26 64,-27-27-128,27 0-32,-26 2 96,1-28 33,-4 26-258,2-26-223,-26 0 0,0 0-65,0 0-191,0 0-129,0 0 128,0 0-416,0-26-416,0 26-1858,0-28-4933</inkml:trace>
  <inkml:trace contextRef="#ctx0" brushRef="#br0" timeOffset="3017.1726">11877 10034 3171,'27'-26'-129,"-27"26"-223,0 0-1538</inkml:trace>
  <inkml:trace contextRef="#ctx0" brushRef="#br0" timeOffset="3340.1911">12062 9956 2274,'-26'0'1697,"26"0"-1120,0 0 1120,0 0 353,0 25-384,-27-25-641,27 0-641,27 0-95,-27 0 543,0 0-31,26 27-160,26-1-33,-25 1 65,28 26-32,-5-1-97,5 2-224,24-1-160,-26 0-95,26 1-33,-26-2-32,0 1-32,-1-26 64,3 26-32,-28-26 0,-27 0 32,24-2-32,-24-25-321,0 0-447,0 0-1282,0 0-2018</inkml:trace>
  <inkml:trace contextRef="#ctx0" brushRef="#br0" timeOffset="3730.2134">12433 10592 11659,'-53'0'1793,"25"0"-1120,28-27 160,0 27-1,0 0-223,28 27-321,-2-27 257,28 27-225,-2 25-32,28-26-95,-2 1-97,4 0 0,-32-1-32,32-26-64,-30 26 96,1-26 256,-1-26 33,-25 0 479,-27-1 97,0 0-416,0-26-193,-27 1-160,2-1-256,-2 26-224,0-25-353,1 24-223,26 28-354,0 0-1536,0 0-6151</inkml:trace>
  <inkml:trace contextRef="#ctx0" brushRef="#br0" timeOffset="4336.2476">13305 11200 9224,'-24'0'2723,"24"0"-1922,0 0-577,0 28 256,0-28-63,24 27-65,3 25-128,-1-26 0,2 28-128,23-2 97,-23-24-1,25 24-128,-26-26-32,25-26 64,-25 27 32,-1-54 96,-26 27 225,27-26-225,-27-26-128,0 24 32,0-24-64,0-2-64,-27 28-128,27-26-160,0 25 32,-26-1 128,26 28 95,0 0 130,0 0-33,0 55 128,0-30 32,26 28-96,1 1-64,0-2-64,-2-24 0,2 24-512,-1-26-641,1-26-1378,1 0-3138</inkml:trace>
  <inkml:trace contextRef="#ctx0" brushRef="#br0" timeOffset="4560.2609">13729 10803 14926,'0'0'832,"0"0"-992,0 0 192,0 28 385,0 24 223,27-26-223,-27 28-289,26-28-64,-26 26-288,27-25-577,1 1-929,-4-28-1985,3 0-2083</inkml:trace>
  <inkml:trace contextRef="#ctx0" brushRef="#br0" timeOffset="4826.2761">13888 10751 11562,'0'0'1154,"28"-27"-1154,-28 27 352,26 0 96,1 0 129,-3 0-257,4 0-256,-1 27-128,-27-27-96,26 26 128,-26 0 128,0 2 128,0-3 577,-26-25 32,26 27-385,26-27-320,-26 0 33,27 26-97,-2-26-321,2-26-255,0 26-385,-1 0-865,1 0-1953,-2-27-5446</inkml:trace>
  <inkml:trace contextRef="#ctx0" brushRef="#br0" timeOffset="5035.2876">14180 10539 11627,'26'0'1185,"1"0"704,-2 0-255,2 0-385,26 26-256,-26-26-544,-2 54-225,2-29-128,-27 28 0,27-26-32,-54 26-320,27 1-737,-27 24-1730,2-24-8231</inkml:trace>
  <inkml:trace contextRef="#ctx0" brushRef="#br1" timeOffset="7588.4341">11534 13585 11306,'-28'27'1121,"2"0"-961,26-27 705,0 0 737,0 0-257,0-27-865,0 0 33,26-1-65,2-22-191,23-30-33,4 26 64,-29-24-224,26-2 32,2 1-64,-2 26-160,1-27 160,0 26-384,-1 1 128,-25 0-193,0 27-223,-1 0-706,-26-1-2337</inkml:trace>
  <inkml:trace contextRef="#ctx0" brushRef="#br1" timeOffset="7868.4501">11877 12632 13965,'0'-27'224,"27"27"-288,-1-26 384,0-1 417,27 2 512,26-2-384,-26 0-545,26 1-64,-25 26 1,-27 0-257,0 0-96,-3 26 128,-24 1-32,28 0 128,-56-2-96,28 28 320,-24 1-160,-3-2 129,27 1-257,-27 0-32,27-27-64,0 27-193,0-25-287,0-28-257,0 25-768,0-25-2467</inkml:trace>
  <inkml:trace contextRef="#ctx0" brushRef="#br1" timeOffset="8468.4844">4439 13453 14285,'0'0'256,"0"-26"-320,0-1 128,27-26 545,-2 1 544,29-28-480,-28 1-385,26-1-96,-25 1-128,26 26-32,-26-28 0,-2 55-32,-25-27-32,0 26-769,0 27-832,0 0-2531,0 27-6789</inkml:trace>
  <inkml:trace contextRef="#ctx0" brushRef="#br1" timeOffset="8734.4995">4545 12843 2049,'-54'0'11563,"54"-26"-11210,0 0 351,27-1 257,-27 0 288,53-26-512,-26 1-449,25 25-159,1-26-33,-26 28 64,25-2 32,-25 27-256,27 0 32,-27 0 32,-27 27 32,24 25 32,-24-26-32,0 53 32,0-26 320,0 1 1,0 26-97,0-55-192,27 3-96,1-3-64,-2 3-192,1-28-385,-2-28-896,2 3-3972</inkml:trace>
  <inkml:trace contextRef="#ctx0" brushRef="#br1" timeOffset="9405.538">706 9188 13901,'-52'52'993,"25"-26"-737,1-26 320,26 27 385,-27-27 256,27 0-768,0-27-321,0 27-64,27-26-64,-1-26 32,28-2-64,-2 1 96,1-27-192,-1 1 96,1-1-32,2 0 64,-31 2-64,31 24-417,-29 1-383,-26 0-578,27 27-1505,-27 0-2498</inkml:trace>
  <inkml:trace contextRef="#ctx0" brushRef="#br1" timeOffset="9665.5528">919 8418 10249,'-28'0'32,"28"0"32,0 0 1442,0-26 159,28 26-383,-1-54-706,-3 29-128,3-2 129,27-1 64,-2 3-129,-25-2-512,26 1 481,-1 26-385,-25-27 0,0 27-192,-1 0 288,1 0 192,-27 27-31,0 26-161,-27-28 96,27 30-288,-26-3 0,26 1-192,-27 1-865,27 26-1410,0-28-3554</inkml:trace>
</inkml:ink>
</file>

<file path=ppt/ink/ink1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23:47.30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16851 2827 14285,'0'0'224,"0"28"513,0-28 224,28 0 160,25 0-64,-1-28-288,28 28-417,26 0-320,-28 0 0,4 0-32,-5-26 0,4 26-64,-2 0-160,-26 0-193,26 0 129,-52 0-32,-1 0-33,2-26-159,-28 26-385,0 0-64,-28 0-993,2 0-2690</inkml:trace>
  <inkml:trace contextRef="#ctx0" brushRef="#br0" timeOffset="453.0259">17356 2431 2274,'24'-27'1569,"-24"27"-640,0 0 833,0 0 160,0 0 352,0 27-1281,0-27-609,-24 0-224,-2 0 96,-2 26-192,1 1-32,-24-27-64,-3 25 64,0 2 0,2 0-64,-1-1 32,1 1 32,-1 0-32,-2-2 33,4 2-1,25 26 32,26-26 64,0-1 544,26 0-159,1 28 127,25-2-63,1-26-161,-1 28-255,28-27-97,-28 26 32,2-27-417,0 0-896,-3 1-2210</inkml:trace>
  <inkml:trace contextRef="#ctx0" brushRef="#br0" timeOffset="4144.2369">15610 4868 3843,'0'0'1377,"0"0"-159,0 0 319,0 0 737,0 0-96,0 0-832,0 0-674,0 0 65,24 0-64,-24 0-193,0 0-64,0 0-127,26 0-97,-26 0-64,28 0 0,-1 0-96,0 0 64,-2 0-64,28 0 0,1 0-32,-2-27 0,1 27 0,26 0 0,-26 0 0,26 0 0,-25 0 32,25-26-32,1 26 0,-1 0 0,1 0 0,-2-27 32,1 27-32,29 0 96,-3 0 0,-26 0-192,26 0 96,-25 0 0,26 0-96,-28 0-64,57-27-64,-30 27 64,27 0 128,-26-25 32,27 25 0,-28 0 32,27 0-32,-26-28 0,2 28-32,-3 0 32,-26 0 0,1 0-160,-2 0-97,28-25 1,-25 25 64,-4 0 128,30 0 32,0-27 64,-2 27 0,27 0 64,-27 0-32,29-27 0,-29 27 0,2 0-64,-2 0 32,2-25-32,-2 25 0,0 0 64,2 0 32,-2 0 97,1 0 31,27 0 0,-28 0 32,2 0-64,-2 0-128,29 0-32,-56 0 1,54 0-66,-26 0 66,0 0-33,28 25 32,-2-25 96,0 0 96,0 0 0,28 0 0,-28 0-64,25 0-95,2 0-130,1 0-31,-28 0 192,0 0 65,-27-25-225,27 25 96,-51 0 0,-2 0-96,1 0 64,-28 0 0,1 0 0,-26 0-193,-2 0-159,2 0-449,-27 0-992,-27 0-2756</inkml:trace>
  <inkml:trace contextRef="#ctx0" brushRef="#br0" timeOffset="6081.3476">23867 4604 8199,'-27'0'2787,"27"0"-2146,0 0 544,0 0 96,0 0 64,27 0-544,-27 0-513,25 0-128,2 0 129,0 0 159,-1 0-128,2 0-31,23 0-1,-24 0-160,27 0 64,25 0-160,-26 0 128,-1 0-128,2 0-64,-28 0-64,26 0-320,-25 0-193,0 0-159,-27 0-674,0 0-1633,-27 0-7591</inkml:trace>
  <inkml:trace contextRef="#ctx0" brushRef="#br0" timeOffset="25992.4867">3512 5212 2146,'0'0'128,"0"0"736,0 0 1250,0 0 417,0 0-577,0 0-193,0-27-255,-26 27-321,26 0-352,0 0-129,-27 0-127,27 0-129,-27 0-127,2 0-129,-2-25-96,1 25-32,-29 0-64,4 0 0,-3-27-32,3 27 0,-4 0 32,2 0 32,1 0 32,-1 0-64,-1 0 32,29 27-32,-28-27 0,26 0 0,-1 0 0,4 25 0,24-25 0,0 0 0,-27 0 0,27 0 0,0 0-32,0 0-64,0 0 0,0 0 0,0 27 96,-28 0-32,28-1-32,0 28 64,-26-29 0,26 55-32,-27-28 32,3 28-32,24 1 0,-28-2 32,1 1 0,1-1-97,-1 27 97,27-25 0,0 24-64,0 2 64,0 25 64,0-27-64,-25 28 33,50 1-66,-25-30 33,0 28-64,0-26 64,-25 1 64,25-2-128,0 1 128,-27 2-64,27-4 0,0 2 33,0 1-33,0-2 0,0-25 0,-27 27 32,27-28-64,0 26 32,0-25 0,27-1-33,-27 1 33,0-27-96,27 26 96,-27-26-32,0 0 0,0 1 0,0-2-64,25 1 0,-25-26 96,0 25-64,0-26 64,27 1-32,-27 0 32,0-1 0,-27 1 0,27-27 0,0 0 0,0 25 0,0-25 0,0 0 0,0 0 0,0 27 32,0-27 32,0 0 0,0 0 0,0 0 96,0 0-31,0 28 31,0-28-96,0 0 32,27 0 0,-1 0 32,1 0-64,1 25-32,-4-25-64,29 0 32,2 0 0,-3 0 0,-25 0 0,26 0-32,-1 0-288,-25 0-449,26 0-865,-28 0-1921</inkml:trace>
  <inkml:trace contextRef="#ctx0" brushRef="#br0" timeOffset="30983.7722">9468 9506 64,'0'0'7751,"0"0"-6694,0 0 64,-28 0 609,28 0 288,0 0-577,0 0-897,0 0-415,28 0-65,-28 25 320,27-25 96,25 0-63,1 27-257,-1-27-64,2 0-64,26 0 32,-2 0 0,-23 0-96,24 0-288,-26 0-161,-29 0-127,4-27-866,25 27-1633,-26 0-3971</inkml:trace>
  <inkml:trace contextRef="#ctx0" brushRef="#br0" timeOffset="31977.829">13518 9558 6149,'0'0'1025,"-27"0"160,27 0-480,0 0 961,0 0 512,-28-27-705,28 27-768,0 0-353,0 0 0,28 0 1,-28 0-97,27 0-96,-27 0-32,53 0-32,-28 0 65,55 0-97,-28 0 0,28-25 32,-1 25-64,26 0 32,29 0 32,-28-27 64,54 27-32,-28 0 64,0-27-160,26 27 129,-26 0-161,0 0 64,0 0-32,2 0-64,-2 0 32,2 0 32,-2 0 0,0 27 32,0-27-32,-27 0 96,28 0 96,-27 0 64,26 0-63,-27 0-1,3 0 64,-29 0-288,-2 0-64,-22 0-160,-2 0-193,-28 0-127,29 0-129,-28 0 161,-26 27-33,27-27-255,-27 0-738,0 0-1665,-27 0-6150</inkml:trace>
  <inkml:trace contextRef="#ctx0" brushRef="#br0" timeOffset="38741.2158">3115 9558 3106,'0'-27'225,"0"27"287,0 0 1954,0 0-31,0 0-609,0 0-353,-27 0-32,27 0-384,0 0 0,-26 0-256,-1 0-385,0 0-191,2 27-65,-28-27-32,26 26-64,-25-26 0,-28 27-32,28-27 0,-29 27 64,30-27-32,-30 0-32,29 0 128,-2 0-128,28 0 193,-26 0-129,52 0 64,-27 0 32,27 0 96,-27-27 1,27 27-225,0 0-128,0 0-32,0 27 64,0-27-33,27 26 65,-27 0 97,0 0-129,0 28 32,-27-1-65,27 27 162,0-1-97,0 27-129,0 0 97,0 0 32,0 26 0,0-25-64,0-2 0,-26 29 0,26-2 64,0 0-32,0 0 160,0 26-224,0-24 160,-28 24-32,28 2-32,0-1 0,0-27 64,-24 1 32,24-27 65,0 0-65,0-27-64,0 28 64,-27-27-96,27-2 96,0 2-192,0-1 160,0 1-64,27-1-64,-27 1 160,0-28-224,24-24 64,-24-3-32,28 2 96,-28 1-96,0-28-33,26 0 33,-26 25 224,0-25-224,27 27 128,-27-27-64,27 27 128,-27-27-192,25 0 96,2 25-224,-1-25-192,1 0 31,0 0 97,25 0-192,1 0-193,-1 0 32,-25 0-352,27 28-2850</inkml:trace>
  <inkml:trace contextRef="#ctx0" brushRef="#br0" timeOffset="52566.0066">11294 13983 16527,'0'0'224,"0"0"-288,0 0 449,0 27 512,26 0-97,28-1-31,-2 28-224,1-29 95,0 28-31,26 1-1,0-2-416,2 1 1,-2-26-65,-26 25-128,0-24 128,-1-3-192,2 3 160,-28-3-480,0-25 31,-26 28-223,26-28-353,-26 0-64,-26 0-320,26 0-1026,-26-28-3170</inkml:trace>
  <inkml:trace contextRef="#ctx0" brushRef="#br0" timeOffset="52797.0198">12035 14090 11402,'0'0'1185,"-27"-27"-320,27 27 577,-26 27-417,26 0-129,-26 25-383,-27 1-257,26 26 193,-27-26 127,3 26-352,24-26 1,-27 0-161,2-25-96,25 24-353,-26-25-287,53 0-1058,0-1-2434</inkml:trace>
  <inkml:trace contextRef="#ctx0" brushRef="#br0" timeOffset="53251.0458">12300 13162 10730,'0'-27'961,"0"27"-545,0 0 193,-28 0 191,2 27 129,26-1-160,-24 0-161,24 27-31,0 27 32,-27-26-65,27 26-192,0-28-191,27 1-161,-27 0 64,24-27-32,2 27 32,2-53-256,-1 27-385,0-27-576,-2 0-1089,2-27-3396</inkml:trace>
  <inkml:trace contextRef="#ctx0" brushRef="#br0" timeOffset="53417.0553">12486 13401 11787,'-27'53'672,"27"-26"-95,0-27 608,0 25-737,0 2-352,27-1-192,-27 1-704,0 0-610,25-27-832,-25 26-2146</inkml:trace>
  <inkml:trace contextRef="#ctx0" brushRef="#br0" timeOffset="53546.0626">12432 13242 13292,'0'-28'-192,"-26"28"-4132</inkml:trace>
  <inkml:trace contextRef="#ctx0" brushRef="#br0" timeOffset="53800.0772">12591 13003 11370,'0'25'1570,"0"3"-1410,27-28 705,-2 52 768,2-25-416,-1 0-608,1 25-513,1-24 0,-28-3-32,24 30-32,-24-30-32,0 2-128,0 25-256,-24-24-449,-4 24-801,28-25-1088,-27-1-1955</inkml:trace>
  <inkml:trace contextRef="#ctx0" brushRef="#br0" timeOffset="54183.099">12564 14619 11370,'27'80'801,"-27"-53"-256,27 52 1056,-27-26-96,0 26-960,0 1-481,0 0 0,0-30 96,0 5 449,0-28 31,0-1-191,-27 1-97,0-27-96,1 0-127,-1-27-129,2 1-449,-2-1-480,0-28-832,1-23-2724</inkml:trace>
  <inkml:trace contextRef="#ctx0" brushRef="#br0" timeOffset="54311.1064">12459 14274 15502,'27'0'705,"-27"0"-929,25 0-321,-25 0-1152,27 0-3781</inkml:trace>
  <inkml:trace contextRef="#ctx0" brushRef="#br0" timeOffset="56202.2146">13914 14249 12363,'-27'0'1826,"0"0"-449,27 0-192,27 0-320,-27 0-32,55 0 256,-5 0-480,58 0-97,-2 0-224,-1 0-192,0 0 97,3 0-193,-2 0 64,-1 0-289,0 0 97,-25-27 0,-28 27-128,2 0-289,-26-27-63,-28 27-417,0 0-545,-28 0-1504,1 0-4742</inkml:trace>
  <inkml:trace contextRef="#ctx0" brushRef="#br0" timeOffset="56619.2385">14364 13878 10153,'28'-28'352,"-28"28"-255,-28 0 735,2 28-479,-1-3-193,-25 2-160,-28 26-192,1-26 96,-2 26 160,4-26 160,22 25 352,-24-25 225,26-1 64,26 1-385,2 0-255,-2-27-33,27 25 64,27 2 289,25-1 159,1 1-351,26 0-225,-24-1-96,22 0-64,4 27-225,-29-25-447,2-3-1058,-28 3-2178</inkml:trace>
  <inkml:trace contextRef="#ctx0" brushRef="#br0" timeOffset="58112.3239">17091 13162 15470,'-27'-27'609,"27"27"-257,0 0-32,0 0 545,0 27 609,52-1-289,2 0-609,0 27-95,24-26-161,-24 26-96,25-26-128,-26 25-64,26-24 0,-26-1-256,-1-2-256,-25-25-417,0 27-480,-1-27-1090,-26 0-3875</inkml:trace>
  <inkml:trace contextRef="#ctx0" brushRef="#br0" timeOffset="58300.3346">17699 13003 17360,'-79'53'32,"53"-27"32,-28 27 224,-24 0 513,23 1-320,4 26-546,-3-28-191,0 28-256,30-28-321,24-25-1313,-28-1-4132</inkml:trace>
  <inkml:trace contextRef="#ctx0" brushRef="#br0" timeOffset="58655.3549">18018 13454 6502,'0'27'4900,"26"-27"-5348,-26 0 416,26 25 1313,-26 2 641,0-1-993,26 28-417,-26-2 257,27 1 64,-27-26-385,0 26-352,27-1 128,-27-24-95,0-3 191,-27 2-160,27-27 32,-27 0 0,1 0-31,0 0-386,-27 0-159,26-27-353,-1-26-1697,-22 28-5285</inkml:trace>
  <inkml:trace contextRef="#ctx0" brushRef="#br0" timeOffset="58776.3618">18044 13294 16591,'26'-27'0,"-26"27"-224,0 0 192,26 0-769,-26-25-3363</inkml:trace>
  <inkml:trace contextRef="#ctx0" brushRef="#br0" timeOffset="59122.3816">18150 12287 3010,'0'-53'9001,"-27"53"-7207,27-26 223,-27 52-575,1 0-321,26 1-288,-26 26-321,0-1-384,26 2-128,0-1 96,0 0-128,0 1 0,0-2-160,26-24-160,-26-3-193,26 2-223,0-27-193,1 26-577,-27-26-1184,27 0-3556</inkml:trace>
  <inkml:trace contextRef="#ctx0" brushRef="#br0" timeOffset="59273.3903">18255 12606 9769,'0'25'4004,"0"2"-4004,0 1 0,27-28 64,-27 25 64,0 2-256,26-1-1506,-26-26-2370</inkml:trace>
  <inkml:trace contextRef="#ctx0" brushRef="#br0" timeOffset="59403.3977">18282 12340 11146,'-27'0'-6854</inkml:trace>
  <inkml:trace contextRef="#ctx0" brushRef="#br0" timeOffset="59620.4101">18360 12208 11434,'27'26'1474,"1"0"-321,-1 28 608,-3-1-351,2 0-673,2 26-545,-28-26-64,0 1-128,0-2 0,0 1 0,-28 0-160,2-27-609,26 2-1569,-24-2-8232</inkml:trace>
  <inkml:trace contextRef="#ctx0" brushRef="#br0" timeOffset="59973.4303">19022 13188 17040,'0'0'1025,"0"0"-929,0 0 704,0-26 546,26 26-321,-26 0-481,55 0-544,-28 0-128,-2-27-641,28 27-864,-26 0-1314,25 0-5893</inkml:trace>
  <inkml:trace contextRef="#ctx0" brushRef="#br0" timeOffset="60528.462">19394 13903 4708,'-27'55'10922,"27"-30"-10922,0-25 192,27 0 1634,-2-25-416,2-3-898,-1-24-384,1-28 32,25 0-32,-25 1-96,-1-27-64,-26-26-320,28 25 0,-1 1 224,0 0-161,-27 27-95,25-1-257,-25 27 289,0 27 96,0 0 96,0 26-129,0 26 321,0 0 129,0 27-65,0 27 64,27-27-128,-27-1 0,26 28 0,1-26 0,0-29-32,-2 2 96,2-27 0,26 0 32,-26-27 128,-2-26 33,-25 1 95,27-2-192,-27 2-64,0-28-128,0 0 0,0 28-128,-27-2-32,27 28 256,-25 0-160,25 26 224,0 26-64,0 0 65,0 28 287,0-2-96,0 28-192,25-28-192,-25 2 97,27-1-258,-1 0-575,1 1-418,1-29-575,-4 2-1602,3 1-6823</inkml:trace>
  <inkml:trace contextRef="#ctx0" brushRef="#br0" timeOffset="60774.4761">20267 13214 9737,'27'53'2370,"-1"2"-1377,-26-3 1153,27 0-320,-27 3-962,25 23-639,-25-24-33,0-28-128,0 26 256,0-25 33,0 0-289,-25-27 160,-2 0-64,27 0-256,-53 0-32,25-27-289,4 0-351,-3-25-930,1-1-2210</inkml:trace>
  <inkml:trace contextRef="#ctx0" brushRef="#br0" timeOffset="60904.4836">20320 12896 16879,'52'0'577,"-25"0"-289,0-26 417,-27 26-321,26 0-512,-26 26-1409,0-26-5061</inkml:trace>
  <inkml:trace contextRef="#ctx0" brushRef="#br0" timeOffset="62807.5924">16984 14407 9160,'-25'0'1410,"25"0"-482,0 0 290,0 0 255,0 0-288,0 0-480,25 0-97,29 0-31,24 0-257,2 0-160,54 0 32,24 0 97,26 0-129,30-26 32,23 26-64,27-27 128,1 27-63,26 0-97,1-27-64,-28 27 32,28 0 32,-55 0-128,2 0 64,-27 27 32,-55-27-64,2 0-64,-78 0 160,-29 27-256,-25-27-449,-27 26-320,0-26-704,-52 26-2851</inkml:trace>
  <inkml:trace contextRef="#ctx0" brushRef="#br0" timeOffset="64337.6799">18864 14937 11947,'26'-27'961,"-26"27"-929,-26-25 320,0 25 417,-28-27-129,2 27-479,-1 0-161,0 27 32,1-2 0,-2 2 64,0-1-64,30 1 64,24 0 0,0-1-32,0 0 64,50 2 0,-22-3 64,52 0-63,-28 30-65,28-28-96,-1-1-32,-52 1 31,25-27 33,-26 25 0,-26 2 97,-26 0 383,0-27 0,-27 0-31,0 0-257,-26 0-192,26 0-160,1 0-545,25 0-736,27-27-1122,0 27-4131</inkml:trace>
  <inkml:trace contextRef="#ctx0" brushRef="#br0" timeOffset="64589.6943">19155 15387 6374,'27'79'3971,"-1"-52"-2946,-26 26 353,27 0 575,0-1-479,-27 2-834,25-28-223,-25 1 63,0-2-31,0 3-225,0-1-128,0-27 0,-25 27-128,25-27-288,-27 0-193,0 0-448,1 0-960,-1-27-1539,2-28-5380</inkml:trace>
  <inkml:trace contextRef="#ctx0" brushRef="#br0" timeOffset="64698.7006">19130 15147 14285,'25'0'1025,"2"0"-1377,-27-25-65,26 50-383,-26-25-1379</inkml:trace>
  <inkml:trace contextRef="#ctx0" brushRef="#br1" timeOffset="85893.9123">18758 16155 9160,'0'0'1153,"0"0"545,0 0 640,0 0-704,-26 0-930,26 0-447,-26 27-129,-1-27-32,27 27 224,-27-2-64,27 2-64,0 1 161,-26-2-161,26 26 128,0-26-31,0 28-129,26 0-64,1-2 64,26 1-128,-1-26 64,28 26-128,-1-28 256,0 2-224,2-27 0,-2 27-96,1-27-160,-28 0-353,1 0-416,-26-27-288,-2 27-769,-25 0-3107</inkml:trace>
  <inkml:trace contextRef="#ctx0" brushRef="#br1" timeOffset="86355.9393">18466 16393 11659,'-51'28'448,"23"-28"705,1 0 481,27 0-161,0 0-800,0 0-289,0 0-96,27 0 65,-27-28 31,28 28-224,23-26 96,-25 0 33,2 0-33,-1 0-32,0-2 128,-1-24-255,0 25-33,-26 0-64,26 27-32,-26-26 0,27 26-65,0 0 1,-27 0 32,26 26 32,0 1 0,0 0 64,-26-2-96,27 2 128,0 1-96,-27-2-384,26-26-577,0 26-1057,-26 0-4644</inkml:trace>
</inkml:ink>
</file>

<file path=ppt/ink/ink1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25:31.89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brush xml:id="br2">
      <inkml:brushProperty name="width" value="0.05292" units="cm"/>
      <inkml:brushProperty name="height" value="0.05292" units="cm"/>
    </inkml:brush>
  </inkml:definitions>
  <inkml:trace contextRef="#ctx0" brushRef="#br0">3115 12088 1985,'-27'27'6374,"27"-27"-5381,0 0-672,0 0 672,0 0 576,0 0-480,0 0-448,0-27-129,27 27-159,-27 0 31,0 0 160,28 0-319,-4-27-1,-24 27-64,27-26-32,-1 26 0,2-26 0,-1 0-64,25-1 97,-25-26 63,-1 26 0,26 2-128,2-3 0,-1-24-64,-1 25 0,1-28-32,26 3 32,-24 0-32,22-2-32,4 2 32,-29 25 0,2-26 32,24 1-32,-24-2 0,-2 1 96,28 0-64,-26-1-32,25 29 0,-26-28 32,26-1 0,0 28 0,-26-28-64,26 2 64,1-1-32,-2-26 0,4 26 0,-4 0 33,28-27-1,-26 1-32,-2 26 32,4-26 64,-4 24-192,0-23 128,3 24-64,-2 2 32,1-28 0,-2 27 0,-23 0 0,22 1 0,-22-2 32,-3 1 0,28 1 0,-1-3 32,-1 3-64,2-1 96,-25 0-160,24-26 64,-2 26-32,-22 1 0,23-2-64,2 1 0,-28 0 96,28-1-33,-28 1 1,30 1 97,-32 25-162,32-26 97,-30 0-64,1 1 96,26 25-32,-26-26 0,0 1 0,-1-2 0,2 28-288,0-26 576,-2 24-288,2-26 0,-2 29 0,-26-2-32,28 1-64,-2-28 0,1 28 32,-26 0-96,25 0 96,1-28 0,-26 28 64,25-1 0,-26 2 0,2-2 0,26 0 0,-30 1 0,4-1 0,25 0 0,-26 2-32,25-3-128,-26 3 32,28-3 63,-28 2 1,0 1 32,27-30 32,-25 29 32,23-1 32,-25 0-64,29 2 0,-28-2 0,25 1-96,1-1 64,-1-26-128,-25 27 0,26 0 64,-1-2 64,1-24 32,-26 25 0,25 2 32,1-30-32,-25 30 32,23-3 0,4-24-32,-2 25 0,-1-26 0,28-1 0,-28 2 0,1-1 0,26 0 0,-24 1 32,-2-2-32,-1 28 32,-25-26 64,26-3-32,26 3 64,-26-1 33,-1-1-33,28 2-32,-28-1-64,29 0-32,-2-1 32,-26-24 0,26 24-64,-26 2 0,26-2 32,-26 2 0,26 0 0,-24-3 32,-5 2-32,5 1 0,24-2 64,-26 1-64,0 26 96,-1-25 0,2 26-64,-2-28 32,1 28-352,2 0 736,-5-28-352,32 28-96,-30-27 32,1 26 64,26-26 1,-26 26-33,0-25-32,26-1 32,-24 26-96,23-26 96,1 0-32,1 1-64,-1-2 32,26 1 96,-25 0 128,-1-1-160,26 2 96,-24-1-128,-2 0-64,1-1 96,-1 2-32,2 0-32,24-2 32,-26 2 97,26-2-1,-25 1 0,-1 0 0,1 1-96,-1-2 0,-1 1-32,30 1 64,-29 25-64,-26-26-96,26 0-96,-52 27-193,-1-2-383,-26 28-738,0 0-3811</inkml:trace>
  <inkml:trace contextRef="#ctx0" brushRef="#br1" timeOffset="3037.1737">11903 4589 4772,'-27'0'2210,"1"0"-993,-2 0 865,4-26-480,24 26 448,-27 0-257,27-26-543,-27 26-257,27 0-225,0 0 65,0 0-513,0 0-224,27 0 97,-27 26 127,27 0-128,-3 1 192,4 0-159,-2-1-1,28 26-64,-28-24-160,26 26 64,-25-2-32,0-26-32,-1 1 64,0 0-128,0-1 128,-26-26-128,27 26 64,-27-26-64,0 0 64,0 0-96,0 0 0,0-26-96,0 0 0,-27 26-33,1-54-159,0 28 256,-27-1-160,26-26 159,1-1 33,-26 2 128,25 26 32,0-28-96,1 28 64,-2 0 129,28-2 63,0 28 96,0 0-192,0 0-160,0 0 0,0 28 32,28-2 96,-2 27-64,1 0 32,0-1 0,25 2 65,-26-26-129,28 24 0,-2 1 0,1-26 0,2 25-193,-31-52-31,2 26-96,2 1-257,-28-27-63,0 0-449,0 0-1121,-28 0-4389</inkml:trace>
  <inkml:trace contextRef="#ctx0" brushRef="#br1" timeOffset="3772.2158">9811 6763 11274,'-25'-26'2402,"25"0"-1248,-27 26-258,27-28-319,0 28 288,0 0-97,0 0-511,27 28-161,-27-28-32,0 26-32,25 0 0,2 26-64,-27-24 128,26-28-160,-26 26 96,0-26-96,27 26 96,-27-26-64,0-26 64,-27 26-96,27-26 64,-26-2-64,26 2 64,-27 26-64,2-26 64,25 26 0,0 0 0,0 0 0,0 0-192,0 0 63,25 26 65,2 0-704,26-26-1058,-25 28-2658</inkml:trace>
  <inkml:trace contextRef="#ctx0" brushRef="#br1" timeOffset="4386.2509">11347 6047 8648,'0'-26'320,"0"26"-64,0-26 1057,0-1 705,0 2 289,-27-3-866,27 28-576,-26-27-289,26 27 353,-26 0-64,26 0-577,0 0-128,0 27-224,0 1 128,0-3-96,26 28-32,0-27 32,28 28 0,-28-28-128,0 0-96,27 0-64,-26-26 95,-27 28 33,26-28 0,-26 0 0,-26-28 160,-1 28-192,0-26 127,1-26 97,-26 26-96,-2-28 192,28 28-31,-26-26-33,25 24-96,0 1 256,27 2 192,0 25 32,0 0-319,27 0-65,0 25 160,-1 2-32,0 1 32,27-3-128,-26 2-64,25-1 0,-26 0-64,1 2-96,0-2-160,-27 0-193,0-26-256,0 26-1184,0-26-4197</inkml:trace>
  <inkml:trace contextRef="#ctx0" brushRef="#br1" timeOffset="5229.2991">5630 10340 8199,'-52'-27'7239,"25"27"-6758,27 0-97,-27 0 64,27 0 513,0 0-448,27 0-321,0 0 128,-3 52-288,4-25 64,-2 0-96,1 26 64,0-28-96,-2 3-64,2 26 32,-27-54-32,26 25 96,-26-25 64,0 0 0,-26 0 0,26 0-32,-27 0 32,2-25-32,-2-3 33,0 2-33,1-27-129,-26 26 162,25-26-33,0 26 0,27 27 32,-28-25-32,28 25-64,0 0 64,0 0-32,28 25 256,-1 2 128,0 0-288,25-1-32,-26 1-64,28 26 32,-29-27 33,28 2-290,-26-3-31,-27-25-96,27 27-161,-27-27-864,0 26-2114,0-26-6503</inkml:trace>
  <inkml:trace contextRef="#ctx0" brushRef="#br1" timeOffset="6217.3556">3671 11213 7431,'-27'-26'1441,"1"26"160,26-26 898,0 26-257,-27 0-673,27 0-448,0 0-576,27 0-417,-27 26-128,26 0 256,1 1-256,-2 0 0,2-1 32,28 1-32,-29 0-96,-2-2 64,3 2-128,1-27 160,-28 0 32,0 0 0,0 0 96,-28 0-192,1-27-96,3 27 0,-2-25 96,-2-29 32,-26 28 32,29-1-64,-2-26-96,1 27 64,-1-2 352,27 28 32,0 0-96,0 0-64,0 0 0,27 28 449,-1-2-225,1 0-159,-2 1-161,29-27 0,-26 27 32,-2-1-64,-2 1-32,31-27-161,-55 27 1,27-27-256,-27 0 63,0 0-31,0 0 64,-27 0-225,27 0-224,-28-27-95,28 0 159,-27 27 192,27-26 129,0-1 352,-24 27 192,24 0 256,0 0 289,-26 0 64,26 0-225,26 0 1,-2 27-129,-24-1-256,27 1-32,1-27-96,-28 27-448,27-27-1186,-1 0-3010</inkml:trace>
  <inkml:trace contextRef="#ctx0" brushRef="#br1" timeOffset="7051.4032">3644 11108 800,'0'0'3171,"0"0"-416,0 0-353,0 25-448,27-25-385,-27 0-255,25 28-385,2-2-193,0-26 1,1 26-353,-2 1-63,-2 0-193,3-1-128,1 1-128,-1 0-257,-1-27-127,0 25-257,-26-25-64,26 0-32,-26 27-192,0-27-640,0 0-801,0 0-1891</inkml:trace>
  <inkml:trace contextRef="#ctx0" brushRef="#br1" timeOffset="17543.0034">8488 8035 352,'0'0'2498,"-26"0"97,26 0-129,0 0-416,0 0-224,0 0-353,0 0-288,0 0-192,0 0-224,0 0-32,0 0-65,0 0-63,0 0-129,0 0 33,0 0 31,0-27-31,0 27-33,26 0-31,-26 0-1,0-27-96,27 27-95,0-25 31,-2-3-32,2 3-192,-1-3 224,28 2-127,-28-27-33,26 26-128,3-26 0,-4 1 64,30-1-32,-2-1 32,-26 2-64,26-2 128,-26 2-64,-1 0-96,28-3 128,-28 2-64,1 1 0,26-28-64,-24 26 64,23 2-32,2-28 32,-26 28 64,24-2 32,-23 2-96,-4 26 65,3-28-97,-3 2 32,4 0-32,-2-3 32,-1 28 0,28-25-32,-28-1 32,1 0-32,-1-1 32,2 2-32,0-2-32,-3 2 64,4 0 32,-3 24-128,1-24 64,27 0-32,-28 24 64,1-24-64,26-2 64,-24 28-32,-5-28 0,32 1 32,-30 1 0,28-1-96,-2 26 128,2-26-288,-1 1 768,0-2-512,29 1 96,-30-2-224,28-23 128,0 24 32,-27-24-64,26 24 0,-23 2 64,-4-1 0,1 0 96,-26 1-128,1 24 1,-2-26 95,1 29-192,-1-28 64,1 26 32,2 0-64,-3 1 96,-25 0-64,-1-2-32,1 28 0,-2-25 0,-25 25-33,0 0-63,0 0-160,0 0-288,0 0-289,0 0-288,0 0-257,0 0-415,0 0-353,0 0-1890,-25-27-8232</inkml:trace>
  <inkml:trace contextRef="#ctx0" brushRef="#br1" timeOffset="17817.0189">12618 4509 13708,'-54'28'1057,"28"-28"1057,26 0-1057,0 0-128,26 0 64,28-28-288,24 3-513,1-2 128,29 27 129,-29-26 416,26 0-225,-25-2-159,-1 28-225,2 0-32,-57 0-224,3 0-32,-27 28 32,0-2-32,-27 0 128,3 26-32,-4 2-32,-25-1 64,26 27-128,2-27-32,-2 1-320,27-2-929,0 1-1122,0-26-2337</inkml:trace>
  <inkml:trace contextRef="#ctx0" brushRef="#br1" timeOffset="18271.0451">13544 4908 15662,'0'-27'128,"-26"27"-63,26 27 287,0 0 993,-27 25 321,-1 1-801,28 27-481,0-27-192,28 26-192,-1-26 160,-1-26-128,26-2 32,-25 3 161,26-28 127,-1-28 96,-25 3-159,0-30-33,26 30-96,-53-28-96,25-1-64,-25 2-192,27-1-96,-27 0-33,0 27 161,0 0 128,0-1-32,0 27-64,0 27 448,0-1 129,0 26-33,27 2 64,-27-1-159,0 0-225,28-1-96,-28 0-128,26 3-257,-26-30-319,0 3-417,24-2-897,-24 2-1185,0-28-8136</inkml:trace>
  <inkml:trace contextRef="#ctx0" brushRef="#br1" timeOffset="18590.0633">14179 4431 14445,'0'0'1249,"0"0"-1345,0 0 641,0 26 608,0-26-64,0 27-352,-27-2-129,27 29-191,0-1 287,0 0-63,0-26-385,27 26-224,0-27-32,-1 2 64,1-3-32,-2 2-320,2-27-353,-27 0-512,27 0-705,-27 0-2209</inkml:trace>
  <inkml:trace contextRef="#ctx0" brushRef="#br1" timeOffset="18794.075">14470 4537 12011,'0'0'544,"0"0"2147,28 26-961,-28 0-609,0 28-545,0-28-416,0 1-192,0 26-256,26-53-353,-26 26-736,0 2-1249,24-28-1474</inkml:trace>
  <inkml:trace contextRef="#ctx0" brushRef="#br1" timeOffset="19029.0884">14524 4299 13452,'24'26'4260,"4"0"-3491,-1-26 865,0 26-161,-1 2 289,26 24-609,-25-25-673,0 26-384,-1-1 64,0 2-96,-26-1-96,0 0-224,0 1-641,-26-2-512,0 1-321,-1 0-544,-26-1-1666</inkml:trace>
  <inkml:trace contextRef="#ctx0" brushRef="#br0" timeOffset="22265.2735">25191 6683 12619,'0'-27'993,"0"27"-224,0 0 352,0 0 192,-28 0-288,2 0-256,-1 0-288,-25 27-321,-28 1 32,-25 24 0,-1 0-256,-54 2 128,2 25-32,-26-26 128,-3 26 257,-24 1 95,-1-1 33,-26 29-33,0-30-256,-2 28-95,30-26 31,-1-2 32,52 2-64,26 0 96,28-54-192,25 27 0,1-25-192,26-28-128,25 25 32,4-25 192,24 0-224,0 0-33,0 0-479,0 0 63,24 0-384,4 0-288,25 0-801,-26-25-2082</inkml:trace>
  <inkml:trace contextRef="#ctx0" brushRef="#br0" timeOffset="22604.2929">22305 7479 11178,'0'0'1441,"0"-28"-832,0 28-385,-27 28-288,2-2 288,-29 0 833,1 0-64,1 28-480,-1-1-33,-26-1 385,26 1-64,1 2-225,-2-30-95,54 1-65,-28 2-31,28-3-193,28 3-32,26-3-32,24 2-96,1-27 32,28 27-160,-29-27-384,1 26-193,-26-26-320,-25 0-608,-28 27-1058,0-27-2818</inkml:trace>
  <inkml:trace contextRef="#ctx0" brushRef="#br0" timeOffset="23246.3294">20531 8193 14477,'-26'0'2114,"26"0"-1441,0 0-769,0 27 64,0 26 160,0-1 224,26 28-128,-26 0-128,27-26-63,0-2 31,25 1 0,-26-1 96,29-52-96,-2 0 96,-1 0 160,-25-25 129,0-2-257,-1-26-64,0 1 0,-26-30-32,0 30-192,0-28-160,0 28-257,0 26 257,0-1 224,0 0 32,0 54-32,0 0 160,0 25 321,0 1 63,0 0-95,26 27-161,-26-26-256,27-2 0,0 1-192,-1-26-417,0-2-288,0-25-897,-26 0-3394</inkml:trace>
  <inkml:trace contextRef="#ctx0" brushRef="#br0" timeOffset="23635.3518">21087 7611 8680,'0'-54'2146,"0"54"-1410,0 0 1154,0 0-705,-26 27-352,26 0 0,-26 26-128,26-1-193,0 1-320,0 2 97,0-4-161,0 2-32,0-25-96,26-3 32,-26 2-128,0 0-225,26-27-575,1 0-738,-27 0-1121,27 0-3074</inkml:trace>
  <inkml:trace contextRef="#ctx0" brushRef="#br0" timeOffset="23794.361">21141 7796 11370,'0'0'1570,"0"28"-1506,28-28 673,-28 25-97,0 1-159,24 2-257,-24-3-192,0 3-481,26-3-640,-26 2-993,0-27-2210</inkml:trace>
  <inkml:trace contextRef="#ctx0" brushRef="#br0" timeOffset="24032.3746">21274 7611 14093,'27'0'801,"-27"0"-769,24 0 480,-24 26 129,28 1 352,-2-2-513,1 29-416,0-1 32,-27-25 32,25 23 193,-25 2-193,0-25 32,-25-3-128,-2 2 0,27 0-673,-27-1-1409,1-26-6822</inkml:trace>
  <inkml:trace contextRef="#ctx0" brushRef="#br0" timeOffset="24832.4204">25323 6789 14990,'-26'0'640,"26"0"-383,0 0-225,26 26 32,1 2 288,25 24 64,1 1-223,26 27-33,-26-1 288,53 27 65,-1 0-129,3 26-64,24 1-192,-27 26 33,55-27 415,-28 28 161,27-2-257,25 28 161,29-1 192,-29 0-193,2 1-95,26 0-65,-27-27-320,2 26 65,-31-26-1,30 0-32,-54-27 32,28 1 0,-54-28-63,-26 2-226,-2-27 65,-24-28-32,-29-25-416,-25-1-513,0 1-224,0-27-256,0 0-609,-25-27-1249,-2 1-3748</inkml:trace>
  <inkml:trace contextRef="#ctx0" brushRef="#br0" timeOffset="25273.4456">28341 10181 9480,'-27'-54'1346,"27"28"127,0 0 353,-27-1-32,27 27-65,0-27-512,0 27-480,0 0-224,27 0-129,0 27 64,-2 0 65,28 25-161,1 2-128,24-2 161,4 28-129,23-28-128,-26 2 0,1-28 96,-2 26 1,-24-52 223,-2 28-96,2-28 65,-27-28 31,-3 3-63,-24-28-33,27-1-256,-27 2 96,0-1-352,-27 0-96,3-1-161,24 2-127,0 26-449,0-1-545,0 27-640,0 0-288,0 0-2755</inkml:trace>
  <inkml:trace contextRef="#ctx0" brushRef="#br0" timeOffset="26108.4933">29770 10392 13484,'27'-27'3011,"-1"2"-1954,-26 25 352,0 0-159,-26 0-706,26 25-416,0 2 193,-27 26-33,27-1 0,0 2-64,27-1-96,-1 0-128,1 1 97,-2-28-1,2 0 96,26 0 0,-26-26-32,25 0 32,-25 0 65,-1-26-225,1 0 64,-2 0-96,-25-28 64,27 1-128,0 28-128,-27-29-1,0 1-159,0 0 352,26 26-32,-26 27 128,-26 0-96,26 0 96,0 27 96,0-1 193,0 26-65,26 2-64,2-1-32,-28 0-192,24 1-32,-24-28 33,27 26-450,1-25-320,-28-27-448,27 27-416,-27-27-449,0 0-1826,0-27-7623</inkml:trace>
  <inkml:trace contextRef="#ctx0" brushRef="#br0" timeOffset="26370.5083">30537 10233 17328,'26'-52'961,"1"52"-769,-27 0 1570,0-28-225,-27 28-1056,27 0-129,0 28-128,-26-2-32,26 0 0,-26 26-63,26 3-65,0-3-32,0 1 0,0-26-64,26 26-128,0-27-161,1-26-576,0 28-320,-1-28-1057,1 0-1441,-2-28-7816</inkml:trace>
  <inkml:trace contextRef="#ctx0" brushRef="#br0" timeOffset="26636.5235">30749 10260 16912,'-27'-27'160,"27"27"704,0-26 994,55 26-993,-29 0-673,25 26-224,-23-26 32,25 27-64,-53-27-128,26 25 128,-52 3 32,26-1 32,-26-2 192,-1-25 64,-1 27-31,28 0-97,-27-27-96,27 26 0,0-26 32,0 27-320,27-27-129,28 0-384,-29 25-672,0-25-417,0 0-1217,-26 0-2754</inkml:trace>
  <inkml:trace contextRef="#ctx0" brushRef="#br0" timeOffset="26851.5358">31093 10075 15182,'26'-27'673,"1"27"-321,-27 0 1474,27 27-257,-27-1-512,52 0-480,-26 28-289,1-28-96,28 27-32,-55 0 32,0-1-63,0-25-1,0 26-32,-55-1-96,2 2-513,27-1-576,-27 0-801,0-26-2145</inkml:trace>
  <inkml:trace contextRef="#ctx0" brushRef="#br0" timeOffset="28820.6485">20663 5199 10826,'0'0'480,"0"0"-352,55 0 97,-28-26 159,51 26 64,2-28 385,52-24-288,26-1-321,2 0 64,52 1 193,26-28 95,0 0 97,52-26-1,2 26-95,0 0-225,-1-24-128,-2 50-95,-49-25-482,-29 26-287,-24 1 351,-29-2 289,0 28-32,0-1 0,-24-26 32,-2 26 32,-52 0-32,25 2 128,-26 25-31,-25-27-65,-27 27 32,-27-28-32,27 28 64,-27 0-32,0 0 0,0 0-192,0 0-96,0 0-65,0 0-127,0 0-801,0 0 448,0 0 192,24 0 65,-24 0 224,0 28 224,0-28 256,0 0 128,0 27 0,0-27-127,0 0-1,0 25-32,28-25 96,-28 27 0,26 0-95,1-1 191,25 1-64,1 0-224,1 25-32,24 1-32,1 0 0,2 27 32,25-28-32,-1 28 32,27 26 0,0 0-32,0-26 96,1 52 225,-26 0 31,25 0-64,1 0 65,-1 30-33,26-30-64,-26 26 97,-24 1-193,24 0-96,0 27 192,-27 0-128,27-1 32,0-26 33,-25 26-97,-2-26 64,27 1 96,-25-28-160,26 26-32,-28-26 32,-26-25-64,1 0 32,-1-29-64,-53-24-32,28-1-288,-54-1-737,25-25-897,-50-27-2658</inkml:trace>
  <inkml:trace contextRef="#ctx0" brushRef="#br0" timeOffset="29859.7079">21301 5225 12812,'52'80'-865,"28"-28"1025,-2 30-160,1-4 0,28 54 32,-1-25-96,26 52 96,0-27-32,0 54 64,28-27 352,-28 28 353,27-29 416,-2 26-256,2-25-96,1 28-32,-1-3-225,-1 2-223,2 1-129,-28-30-96,26 2-32,-26 26 128,2-25-160,-28-1 32,26-27 0,0 0-31,-27 0-65,2-25 64,-2-27-64,-25 0 0,-1 25-32,1-26 64,-28-26-32,2 27 0,0-27-32,-2-1 96,-26-25-96,1 26-32,0-26-193,-27 0 1,25-1-32,2-26-129,-27 26 1,0-26 128,0 0 63,0 0 129,0 28 96,0-28 193,0 0 63,0 0-32,0 0-64,-27 0-32,27 0 161,0-28-225,0 28 0,0-26-96,0 0 32,27-1 0,26 0 0,-26 1-32,51-1 32,1-25-128,2 25 192,51-1-64,0-24 0,0-1 0,28 0 0,-1 1 0,-2-2 0,29 1 32,0 1 128,25-1 64,2-27 224,-29 26 1,28 1 31,-1 1-288,1-28-160,0 27 1,-1 1-66,-25-28 98,0 28-33,-53-2 0,-1 28 0,-27-26 32,1 24 0,-25 2-64,-4-2 32,-22 3-224,-3-2-257,1 27-800,-53 0-2114</inkml:trace>
  <inkml:trace contextRef="#ctx0" brushRef="#br0" timeOffset="30487.7438">29267 8167 5445,'0'-27'512,"0"27"1314,-26-25 544,26 25 64,0 0-704,0 0-449,0 0-928,0 0 127,0 25 193,26 2-225,-26 26-64,27-26-191,-2 25-353,29-26 448,-28 28-224,26-28-224,-25 1-353,0-2-704,-1 3-2178,-26-2-9640</inkml:trace>
  <inkml:trace contextRef="#ctx0" brushRef="#br1" timeOffset="39315.2486">4808 14155 1921,'0'-27'449,"-26"27"512,26 0 480,0-27 353,0 27 416,0 0-256,0 0 96,0 0-161,0 0-447,0 0-577,0 0-321,0 0 385,26 27-128,1 0-161,0-1 1,25 1-193,2-2-127,24 3-33,3 26-128,-29-29-192,28 3-32,-28-3 0,1-25-417,-26 27-223,1 0-33,-1-27-416,-27 26-481,24-26-1889,-24 0-7495</inkml:trace>
  <inkml:trace contextRef="#ctx0" brushRef="#br1" timeOffset="39518.2599">5391 14023 4452,'0'0'7815,"-27"26"-7719,1 26 289,-1 2 1440,2-1-255,-29 0-1122,28 1-448,-1-1-128,2-1-769,-2-25-2146</inkml:trace>
  <inkml:trace contextRef="#ctx0" brushRef="#br1" timeOffset="40210.2993">5710 13572 9160,'0'0'609,"0"0"159,-27 0 1411,0 0-322,27 27-543,-26 25-450,26 1-159,0 2-321,0-3-95,0-26-97,0 28-192,26-28 64,1 0 0,0 0-160,-2-26-224,2 27-321,-1-27-864,1 0-1378,0 0-2979</inkml:trace>
  <inkml:trace contextRef="#ctx0" brushRef="#br1" timeOffset="40378.3095">5894 13837 9641,'26'27'512,"-26"-27"97,0 27 1697,27-27-544,-27 26-1090,0-26-544,28 26-256,-28-26-256,24 0-641,-24 0-1922,0 0-3747</inkml:trace>
  <inkml:trace contextRef="#ctx0" brushRef="#br1" timeOffset="40506.3168">5947 13625 8359,'-27'-53'2275,"27"53"-2083,-26-27-96,26 27 0,0 0 0,0 0-2530,0 0-6245</inkml:trace>
  <inkml:trace contextRef="#ctx0" brushRef="#br1" timeOffset="40708.3284">6080 13545 10345,'27'54'801,"-3"-28"288,4-26 1217,-1 26-640,26 27-673,-28-26-673,2 1-96,-27 24 65,0-26 63,0 1-288,0 0-160,0 25-288,-27-26-706,2 1-1952</inkml:trace>
  <inkml:trace contextRef="#ctx0" brushRef="#br1" timeOffset="41170.3548">5179 14315 5925,'27'0'4292,"-27"0"-3139,0 0 833,0 0-128,-27 25-737,2 3-448,-2 24-321,27-25-160,-53 26-128,53-26-64,-28-27-640,4 25-2083,24 2-7527</inkml:trace>
  <inkml:trace contextRef="#ctx0" brushRef="#br1" timeOffset="41616.3803">6820 13996 12395,'-25'0'128,"-2"27"-96,1-1 1025,-1 0 0,-1 0-576,28 1-289,-24 26-64,24-26-64,0 26 0,24-53-64,4 26-64,25-26-160,-26 28-96,25-28-129,-25 0-480,26-28-1217,-53 28-4003</inkml:trace>
  <inkml:trace contextRef="#ctx0" brushRef="#br1" timeOffset="41739.3874">6742 14181 12940,'0'0'2018,"26"0"-2307,1 0 129,25 0 64,1-26-32,-1 26-961,2 0-4036</inkml:trace>
  <inkml:trace contextRef="#ctx0" brushRef="#br1" timeOffset="41970.4006">7243 13784 14701,'28'27'673,"-28"-1"-545,0 28 1057,0-2 321,0 1-866,-28 26-512,28-26-31,0 27-194,0-27-383,28 1-321,-1-1-288,-27-28-769,26-25-704,0 0-2371</inkml:trace>
  <inkml:trace contextRef="#ctx0" brushRef="#br1" timeOffset="42186.4129">7403 13784 14093,'27'53'705,"-27"1"-545,26-2 416,-26 1 1186,0 26-577,0-26-993,26 0-192,-26-1-224,26 2 0,-26-26-385,0-3-448,27-25-1025,-27 28-480,0-56-1762</inkml:trace>
  <inkml:trace contextRef="#ctx0" brushRef="#br1" timeOffset="42518.4318">7138 13784 14381,'28'0'-160,"22"-25"-320,5 25 608,-2 0 1025,26 0 128,-26 0-801,26 25-384,-26 28-96,-25-26 33,23 26-1,-51-1-32,27 28-65,-27-28 65,-27 2 65,0-28 191,3 26 224,-4-24 65,28-28-1,-26 26-63,52-26-65,2 28 129,-4-3-97,30-25-256,0 28-64,-2-28-224,2 25-416,-28-25-289,0 27-192,0-27-288,1 27-641,-27-27-2274</inkml:trace>
  <inkml:trace contextRef="#ctx0" brushRef="#br1" timeOffset="43564.4912">8038 13572 11370,'0'0'1858,"0"0"-1890,26 0 1794,-26 0-97,27 27-832,0-27-641,-1 0-160,0 26-96,-26-26 0,26 26-128,-26-26-224,0 28-33,-26-3 257,26-25 0,-26 27 64,0 1 128,-1-28 320,27 25 128,0-25-127,0 0 127,0 27 97,27-27-289,-1 26-128,26-26-224,-25 0-64,0 0-193,1 0-608,-4 27-1024,-24-27-2436</inkml:trace>
  <inkml:trace contextRef="#ctx0" brushRef="#br1" timeOffset="44234.53">7324 14447 4900,'-26'-27'1826,"26"27"-577,0 0 1057,0 0-384,0 0-609,0-27-320,0 27 160,0 0-224,0 0-224,0 0 0,0 0-129,0 0-192,0 0-95,0 0-193,0 27 64,0 0-32,0-1-160,26 1 64,-26 0 64,0-2-192,0-25-128,26 27-64,-26-27-193,26 0-224,-26 0-704,0 0-1410,27 0-3298</inkml:trace>
  <inkml:trace contextRef="#ctx0" brushRef="#br1" timeOffset="44487.5446">7535 14261 10537,'0'0'1346,"0"0"-1250,0 26 1794,0 2 96,0-28-1122,0 25-383,0 3-129,27 24-64,-27-25 1,0-1-321,0 1 352,0 0-448,26-2-545,-26 2-416,0-27-1569,0 26-4485</inkml:trace>
  <inkml:trace contextRef="#ctx0" brushRef="#br1" timeOffset="45908.6252">9123 14261 16783,'0'0'0,"53"26"96,-26-26 97,52 28-33,2-28 96,-4 0-96,2 0-96,2 0-64,-2 0-160,1-28-160,-28 28-609,-25 0-961,-1-26-993,1 26-1409</inkml:trace>
  <inkml:trace contextRef="#ctx0" brushRef="#br1" timeOffset="46174.6409">9652 14075 11627,'0'0'672,"0"0"-768,0 0 1185,54 0 449,-28 0-257,28 26-480,-2 1-353,29-27-160,-30 27-32,3-1-63,-27 26-33,25-24 160,-52-2-128,0 2 193,0-3 351,-28 3-95,-23-3-193,25 2-127,-29 0-33,3-27-384,-1 26 160,26-26-416,2 0-609,25 27-513,0-27-1505,25 0-3523</inkml:trace>
  <inkml:trace contextRef="#ctx0" brushRef="#br1" timeOffset="46751.674">10738 14128 17264,'0'27'64,"0"-27"224,26 0 417,1 0 32,53 26-385,-1-26-192,-1 27-128,4-27 32,-32 25-96,32 3 64,-30-2 0,-26 2 32,1-3-96,-27-25 96,0 28 385,-27-3 63,-25 2-63,26-27-33,-28 27-256,26-1 289,4 1-257,-2-27-128,26 27-32,0-2-192,26-25 512,-2 27-256,31-27-96,-2 26 64,-1-26 0,2 0-96,-28-26-96,0 26-128,0 0-321,-26 0-63,0 0-97,0 0-576,-26 0-385,-26-27-896,-2 27-2019</inkml:trace>
  <inkml:trace contextRef="#ctx0" brushRef="#br1" timeOffset="46896.6824">10896 14420 7751,'-25'-27'7783,"50"27"-7174,29 0 512,0-25-288,-3 25 320,30-28-577,-29 28-319,28 0-290,-28-25-191,2 25-737,-2 0-1217,-26 0-3683</inkml:trace>
  <inkml:trace contextRef="#ctx0" brushRef="#br1" timeOffset="47300.7049">11690 13679 5445,'0'-28'1665,"0"28"898,-24 0-33,24 0-864,0 0-481,-28 28-128,28-3-289,0 2-127,-27 26-64,27-26-225,0 26-64,0-26 1,27-1-97,1 0-224,-28 0 32,24 1-225,2 0-351,2-1-417,-1-26-865,0 0-1889,-27 0-8039</inkml:trace>
  <inkml:trace contextRef="#ctx0" brushRef="#br1" timeOffset="47473.7152">11903 13864 10794,'27'53'2658,"-27"-27"-2145,0 0 512,0 1 96,0 0-961,26-27-480,-26 26-1058,26-26-1248,-26 0-3652</inkml:trace>
  <inkml:trace contextRef="#ctx0" brushRef="#br1" timeOffset="47610.7226">11930 13704 10441,'0'0'-2082,"0"0"-4099</inkml:trace>
  <inkml:trace contextRef="#ctx0" brushRef="#br1" timeOffset="47849.7368">12062 13599 13580,'26'26'897,"0"0"-192,0 2 992,1-3-543,1 2-738,-1 1-352,-3-3-96,-24 2 64,26-1-160,-26 1-128,-26 26-321,26-53 33,-24 26 31,-3 0-800,27-26-2467</inkml:trace>
  <inkml:trace contextRef="#ctx0" brushRef="#br1" timeOffset="48316.763">12828 13969 13004,'-26'0'672,"-1"0"-640,3 0 193,-31 27 511,29 26-351,-1-27-321,27 27-32,0 0 64,0-1 352,27-24-223,-1 26-161,29-29 32,-4-25-64,3 28-32,-3-28-128,4 0-129,-29 0-896,-26 0-1569,0-28-7304</inkml:trace>
  <inkml:trace contextRef="#ctx0" brushRef="#br1" timeOffset="48450.7708">12696 14181 10057,'27'0'4356,"1"0"-4100,23 0-160,3 0-31,-27 0-97,25-26-1058,1 26-4162</inkml:trace>
  <inkml:trace contextRef="#ctx0" brushRef="#br1" timeOffset="48700.7855">13226 13784 12716,'0'53'608,"26"-26"257,-26 26 833,0-1-321,27 2-801,-27-2-351,0 1-97,28 0-96,-28-1-96,24 2-161,-24-26-511,27 25-545,-27-53-769,0 25-2082</inkml:trace>
  <inkml:trace contextRef="#ctx0" brushRef="#br1" timeOffset="48952.8">13412 13784 1825,'0'27'11787,"27"-1"-11210,-27 1 160,24 26 992,4-1-287,-1 2-770,-27-2-255,26 28-65,-26-27-256,27 0-160,-2 1 96,-25-1-512,27-28-65,-27 2-96,0-27-512,27 0-1345,-27 0-2755</inkml:trace>
  <inkml:trace contextRef="#ctx0" brushRef="#br1" timeOffset="49355.8229">13199 13784 8680,'27'-25'192,"-27"-3"609,26 28 1441,1 0-449,1 0-639,-4 0-322,31 0-31,-2 0-96,-1 28-321,28-28-256,-28 25-128,1 2 0,-26-1-96,25 1-256,-52 0-33,0-1 1,0 26 192,-27-25 224,2 0 224,-2 25 289,-26-26 31,26 1 33,27 0-161,0-1-256,0 1 289,54-2-129,-28 3 1,53-2-193,-26 2-64,26-3-32,-24 3 0,-5-3-32,5 2-769,-2-27 161,-27 27-1506,-26-1-4933</inkml:trace>
  <inkml:trace contextRef="#ctx0" brushRef="#br1" timeOffset="50714.9007">11930 13759 11114,'26'0'2434,"-26"0"-2338,0 0 1762,0 0 256,0 0-1377,0 0-577,0 0-256,0 0-256,0 25-898,0-25-4259</inkml:trace>
  <inkml:trace contextRef="#ctx0" brushRef="#br0" timeOffset="98865.6548">4782 11425 5829,'0'0'2242,"0"0"32,0 0 289,0 0-513,0 0-769,0 0-705,0 0 1,26 27-33,-26-27-159,27 27 31,0 25 161,25 2-225,-26-2 353,29 0-321,-28 30-288,25-30 64,1 1 1,-26 0-193,25 1-65,-26-2 1,1-26-160,0 1-160,-2 0-97,-25-1-384,27-26-224,-27 0-833,0 27-2370</inkml:trace>
  <inkml:trace contextRef="#ctx0" brushRef="#br0" timeOffset="99362.6832">4703 11797 6085,'0'26'1698,"0"-26"-801,0 0 1473,0 0-416,0 0-865,0 0-545,0 0-191,0 0 95,27-26-256,-27 0-128,0-1-128,0 0 64,0-26 0,0 0 0,0-1-96,-27 2-64,27-1 224,-27 26 320,27 1-223,0-1-33,0 27 160,27-25 64,-27 25 1,27 0-97,-27 0-32,52 0-128,-26 0-32,28 25 0,-2-25-64,2 0-128,-27 27-96,24-27-417,-23 0-1152,-2 0-4421</inkml:trace>
  <inkml:trace contextRef="#ctx0" brushRef="#br1" timeOffset="103583.9247">3591 16407 7366,'0'0'801,"-27"0"-673,27 0 1314,0 0 351,0 0-928,27 0-416,-27 0 31,0 0 161,27 0 63,-1 0-127,-26 26-129,27-26-95,-2 0-161,-25 0-32,27 0-128,0 0 32,-27 0 64,28 0 0,-2 0 97,-2-26-97,31 26 32,-28 0 32,-1 0-96,26 0-32,-25-27 0,26 27 0,-1 0 32,2 0-64,-28 0 0,26 0 0,2 0-64,0 0 64,-3 0-64,-23 0 32,25 0 32,-1 0-32,2 0 0,24 0 0,-24 0 129,24 0 31,-24-27-64,24 27-32,4 0-32,-4 0 32,1 0 128,28 0-160,-29 0 32,28 0-64,2-26 192,-3 26-224,0-26 64,27 26 65,0 0-65,-25 0 0,25 0-64,0-26 64,0 26-193,0 0 482,1 0-257,26 0 32,-27 0-96,28 0 0,-28 0 32,27 0-32,1 0 32,-2-27-64,0 27 96,0 0-64,2 0 32,-1 0 32,26 0 32,-27 0-96,28-27 160,0 27-192,-2 0 32,-24-28 0,25 28 32,-25 0 0,24-25-64,-25 25 64,26-27-32,-1 27-32,-24 0 32,-1-25 64,1 25 0,-2 0 1,0 0-65,0 0 96,2 0-96,-1 0 32,0 0 32,-26 0-32,26 0 128,-2 0-288,-25 25 160,27-25-32,-26-25 64,26 25-96,-27 0 160,0 0-384,1 0 512,-1 0-224,0 0 0,0 0 64,-27 0-32,29 0-64,-28 25 32,0-25 64,-1 0 0,-24 0-64,-2 0 64,0 0-31,1 0-1,-2 0-32,-24 0-64,24 0 32,-24 0 64,-2 0-64,2 0 32,0 0-64,-30 0 32,4 0 0,-28 0-32,26-25-32,-26 25-129,0 0-319,0 0-385,0 0-416,-26 0-737,26 0-1922,0 0-6021</inkml:trace>
  <inkml:trace contextRef="#ctx0" brushRef="#br1" timeOffset="104118.9553">15026 15903 10698,'-54'-27'576,"28"27"-352,0 0 2051,0-25-161,26 25-897,0 0-769,-27 0-31,54 0 191,-27 25-63,26-25-225,0 27-160,27-1 128,2 1-160,-5-27-63,32 27 31,-30-27-64,1 26 0,0-26 0,-1 26-192,-25-26 320,0 0-64,-1 26-128,-26-26 64,0 28 32,0-1-32,-26-27 32,-1 25 128,0 2-32,1-2-128,0 3 128,-27 26-95,26-28-130,-27 0-799,3 0-930,24 28-1473,-27-28-7431</inkml:trace>
  <inkml:trace contextRef="#ctx0" brushRef="#br1" timeOffset="107111.1264">15476 16645 9288,'-26'0'961,"26"0"641,0 0 1056,0 0-832,0 0-833,0 0-96,0 0-32,0 0-257,0 0-352,0 0-31,0 0 159,26 0-352,26 0 32,3 0-64,-4 0 0,3 0-128,0 26 128,-29-26-96,28 0-96,-26 0-65,0 0 65,-27 26 0,25 2 0,-25-2 96,-25 0 32,25 1 96,-27 26-160,0-26 0,1 26-65,-26-27 129,25 0-32,27 1 128,-27 0-32,-1-1 32,28 1-96,0-27 64,0 27 0,28-27 0,-28 25 0,27-25 96,0 0-96,-2 0 32,-25 27-64,27-27 64,-1 0-160,-26 0-224,0 0-417,27 0-416,-27 0-897,0 0-2114</inkml:trace>
  <inkml:trace contextRef="#ctx0" brushRef="#br1" timeOffset="107306.1376">15502 16963 11883,'-26'0'480,"26"0"1,26 0 2017,0 0-1249,29 0-961,-4 0-191,3 0-97,25 0-481,-26 0-2402,1 0-9384</inkml:trace>
  <inkml:trace contextRef="#ctx0" brushRef="#br1" timeOffset="108021.1785">16111 17148 3203,'0'0'8840,"0"0"-8167,0 0 704,0 0 1057,0 0-1505,0 0-352,0 27 127,0-27-223,0 26-129,28-26-32,-28 27 65,0 0-289,0-1-192,0 0-225,24 0-1697,-24 2-4676</inkml:trace>
  <inkml:trace contextRef="#ctx0" brushRef="#br1" timeOffset="110228.3047">13518 14737 1569,'-27'0'1537,"-1"0"1026,28 27 159,-24-27-640,24 0-832,0 0-322,0 0-63,0 0-32,24 0-128,31 0-321,-2 0-288,26 0-64,26 0-160,-25 0-545,27 0-800,-30 0-1378,4 0-3875</inkml:trace>
  <inkml:trace contextRef="#ctx0" brushRef="#br2" timeOffset="125978.2056">3539 9597 8199,'0'0'673,"0"0"-193,0 0 1218,25 0-225,-25 0-512,0 27 0,-25-27-256,25 25-289,0 30 193,0-3-1,0 1-63,-27 27-225,27-1-32,0 1-191,0-27-258,0 27 418,27-28-257,-27-25 32,0 26-385,25-26-191,-25-2-417,0-25-865,-25 27-2146</inkml:trace>
  <inkml:trace contextRef="#ctx0" brushRef="#br2" timeOffset="126265.222">3275 10153 13036,'0'54'833,"0"-28"-833,0 1 224,24 26 769,4-1-257,-1-25-415,26 26-161,-28-26-128,29-2-32,-28 3 256,26-28 321,-25-28-289,0 28-128,-1-25 32,-26-28-192,27 26-224,-27 0-192,0 2-481,0-2-993,0-1-1793,-27 3-3844</inkml:trace>
  <inkml:trace contextRef="#ctx0" brushRef="#br2" timeOffset="126690.2461">3008 8803 13164,'-25'0'961,"25"0"-609,25 0 865,2 0 545,0 26-641,26 26-448,-1-25-385,1 0-256,2-1-32,-3 1-96,1-2-192,-26 2-577,-2-27-448,2 28-1346,0-28-2210</inkml:trace>
  <inkml:trace contextRef="#ctx0" brushRef="#br2" timeOffset="126885.2574">3275 8749 8103,'-55'27'256,"2"0"1122,29 25 736,-4 1-353,1 0-864,1-26-641,26 25-352,0-24-640,0-3-1218,0-25-2274</inkml:trace>
  <inkml:trace contextRef="#ctx0" brushRef="#br2" timeOffset="127231.2772">3380 8220 9673,'27'-27'672,"-27"27"577,0 0 962,-27 0-1058,27 27-673,0 0 289,-26 25-225,26 1-223,0 0-161,26-26-96,-26 26 0,27-27-96,-27 2-192,25-3-289,2 2-608,0-27-961,-1 0-2658</inkml:trace>
  <inkml:trace contextRef="#ctx0" brushRef="#br2" timeOffset="127420.288">3591 8352 11915,'0'27'704,"0"-1"-672,0 1 641,0-27 192,0 25-321,0 3-383,27-2-129,-27-26-257,0 28-575,26-28-1346,-26 0-3652</inkml:trace>
  <inkml:trace contextRef="#ctx0" brushRef="#br2" timeOffset="127649.3011">3671 8193 10730,'0'0'1665,"25"0"-1793,-25 0 961,27 0 865,28 27-609,-29 0-289,25-1-191,-23 26-193,-1 28-63,-1-28-97,-26 2-256,26-1-96,-26-26-481,-26 26-480,26-26-1345,-26-2-3684</inkml:trace>
  <inkml:trace contextRef="#ctx0" brushRef="#br2" timeOffset="129646.4154">4384 15956 1057,'0'0'6502,"0"-27"-4228,0 27 673,0 0-353,0 0-704,0 0-385,0-26-191,0 26-65,-24 0-288,24 0 128,0 0-417,-26 0-127,26 0-353,0 0 352,0 0-479,0 0 351,26 26-224,-26-26 32,24 27 65,3 0 95,28-1-192,-29 26 32,53-24 1,-26 24-225,-1-25 192,28 26-256,-1 1 64,-24-28-32,23 26 0,-24 2-96,-2-28 31,-26 28-31,28-29 0,-29-25-96,-25 27 32,27-27-129,-27 0-63,0 0-160,0 0-417,-27-27-224,27 27-193,0-25-383,-25-2-289,-2 27-1057,27-27-3139</inkml:trace>
  <inkml:trace contextRef="#ctx0" brushRef="#br2" timeOffset="130044.4381">4940 15929 9288,'28'-26'545,"-28"-1"1056,0 27 2019,0 0-1923,0 0-800,0-25 0,0 25-192,0 0-97,0 25 97,0 2 64,-28-1 31,28 1-255,-26 26-65,2 27-191,-4-1-129,-26 28-32,28-2-128,0-25 64,0 25-64,-1-51 32,27-2-32,-27 2 96,27-2-96,0-25 64,-26-27-384,26 25-417,0-25 481,0 0-289,26 0-351,-26 0-450,0 0-832,0-25-4708</inkml:trace>
  <inkml:trace contextRef="#ctx0" brushRef="#br2" timeOffset="131371.514">6423 10843 2562,'0'26'12300,"0"-26"-12076,0 0-320,27 0 448,26 0 641,-25 27 32,51-2-256,-26 3-481,-1-2-128,28 0 64,-1 1 65,-26-27-321,26 27 32,-26-27-289,-28 26-191,2-26-97,0 0-480,-27 0-1281,0 0-2114</inkml:trace>
  <inkml:trace contextRef="#ctx0" brushRef="#br2" timeOffset="131716.5338">6847 10711 3363,'-27'0'7687,"27"0"-7719,-25 0-192,-28 26 320,26 0 224,-25 0 161,-29 1 255,30 0 1,-4-1 544,2 1-96,26-27-320,2 25-224,25 3-321,0-28-224,25 26 96,2 0-32,0 1-160,26 0-160,-1-1-128,3 1-128,-2-27-161,-29 25-192,4 3-63,-1-28-642,-1 26-1633,-26-26-5445</inkml:trace>
  <inkml:trace contextRef="#ctx0" brushRef="#br2" timeOffset="132308.5676">7298 10525 4644,'-27'0'6502,"27"26"-6086,27-26 866,-27 0 1344,52 28-1217,-26-3-480,28 2-384,-28-1-257,26 1-256,2 0 32,0-27-288,-30 0-385,3 26-287,0-26-386,1 0-736,-28 0-1088,0-26-5030</inkml:trace>
  <inkml:trace contextRef="#ctx0" brushRef="#br2" timeOffset="132516.5795">7588 10365 9769,'-26'27'4292,"-1"0"-3972,27-1 897,-27 26 769,1-24-609,26 26-576,-26-2-545,26 1-256,-26 0-192,26-27-224,0 0-705,0 1-705,26-27-1633,0 0-7111</inkml:trace>
  <inkml:trace contextRef="#ctx0" brushRef="#br2" timeOffset="132792.5953">7535 9756 10634,'-27'-27'1473,"1"2"-1857,26 25 1024,0 25 898,0-25 191,0 54-608,0-1-512,26 0-353,1 1-160,0-29-96,-27 28-96,26-26-256,2-27-289,-4 0-832,3 0-1730,0 0-4228</inkml:trace>
  <inkml:trace contextRef="#ctx0" brushRef="#br2" timeOffset="133052.6102">7667 9783 11402,'27'0'32,"1"-27"1250,-2 27 511,26 0-415,-25 0-802,-27 27-480,27-27-64,-27 26 160,26 1 193,-26 0-1,-26-1-256,26 0 32,0 2 33,-27-28-97,27 0-224,27 25-65,-27-25-95,26-25-256,0 25-353,0 0-705,-26-28-1152,27 28-2724</inkml:trace>
  <inkml:trace contextRef="#ctx0" brushRef="#br2" timeOffset="133273.6228">7880 9544 11146,'26'0'2659,"0"0"-2403,1 0 1666,0 27-353,-1-1-448,0 26-224,0-24-481,1 24-95,0 2-161,-27-1-128,26 0-64,-26 1-449,0-29-447,-26 28-738,26-26-2594</inkml:trace>
  <inkml:trace contextRef="#ctx0" brushRef="#br2" timeOffset="134118.6712">6371 15983 13196,'-27'-27'1698,"1"27"63,26-27 353,0 27-480,-27 0-321,27 0-448,0 0-353,0 27 129,0-27-64,27 27-97,26 25 64,-1-26-191,28 29-161,-1-3-64,26-27-64,-24 30-64,-2-2-96,1-27-32,-1 0-96,-26 28-65,-1-28-159,-25-26-385,1 27-352,-2-27-64,-26 0-288,0 0-738,-26 0-768,-2-27-6598</inkml:trace>
  <inkml:trace contextRef="#ctx0" brushRef="#br2" timeOffset="134335.6836">7006 15851 6630,'0'0'10153,"-27"0"-9992,27 0 63,-27 0 801,27 0 480,-25 25-832,-2 28-257,1 1 65,-28-2 255,29 29-383,-2 24-289,1-25-96,-1-28-385,-1 2-191,28-1-802,0-26-896,0-2-4036</inkml:trace>
  <inkml:trace contextRef="#ctx0" brushRef="#br2" timeOffset="135820.7685">3327 15108 3363,'-28'-25'3171,"28"-2"-2947,-24 27 801,24-27 1217,0 27-96,0 0-1121,0 0-320,24-26 256,4 26-129,-1 0-127,-1 0 64,1 0-129,52 0-159,-1 26-225,2 1 64,-1 0-256,26-2 33,3 28-65,-29 1 0,26-2-64,-51 1 64,-2 0-64,-26-26-97,28-2 33,-26 2 32,-2 26-192,-2-26 0,3 25-257,-27-24-63,0-28-385,28 27-705,-28-27-1921,0 0-7271</inkml:trace>
  <inkml:trace contextRef="#ctx0" brushRef="#br2" timeOffset="136101.7843">4042 15452 12651,'0'28'705,"26"-28"-545,0 25 65,27 2 928,-26-27-321,25 27-575,1-2-161,2 3 96,-29-28 352,25 27-191,-23-27-129,-1 0-64,-27 0-96,26-27 513,-26-1-353,0 3-96,0-2-96,0 0-32,26-26-288,-26 26-289,0 2-256,0 25-1024,0-27-3236</inkml:trace>
  <inkml:trace contextRef="#ctx0" brushRef="#br2" timeOffset="136651.8161">2242 14527 12844,'-52'0'929,"25"-27"-161,27 27 289,27 0-544,-3 0-33,30 0-95,0-27-97,24 27 64,1 0-32,1 0-159,-28 0-129,1 0-32,-25 27-64,-1 0 192,-54-2-160,-1 28 0,2 1-161,-1-2 578,3-26-161,-4 1 32,28 26-256,0-53 128,28 27-224,23-27 128,-25 0-160,2 0 0,23 0-384,-23 0-97,-1 0-640,-27-27-545,0 27-1473,-27 0-7623</inkml:trace>
  <inkml:trace contextRef="#ctx0" brushRef="#br2" timeOffset="136800.824">2322 14764 15342,'0'0'545,"52"-27"-33,1 27 225,-1-26-129,28 0-255,-1 0-353,-25-1-513,25 27-672,-52-27-1570,-1 27-4932</inkml:trace>
  <inkml:trace contextRef="#ctx0" brushRef="#br2" timeOffset="137033.8379">2824 13996 544,'-26'0'10666,"26"0"-9160,-27 27 255,27-1-127,0 0-641,0 0-673,0 1 64,27 26-63,-1-26-289,1-2 32,-2 3-160,2-28-449,0 26-736,-1-26-641,1 0-1377,-2 0-5573</inkml:trace>
  <inkml:trace contextRef="#ctx0" brushRef="#br2" timeOffset="137212.8481">3008 14075 11178,'0'0'1602,"0"26"-609,0-26 864,0 27-736,0 0-800,0-1-353,27 1-353,0-2-319,-27 3-578,26-28-1088,1 0-3395</inkml:trace>
  <inkml:trace contextRef="#ctx0" brushRef="#br2" timeOffset="137421.8601">3088 13837 14669,'27'27'1121,"25"-27"-256,-25 27 513,27 25-546,-3-26-255,-23 28-417,-1-28-256,-1 26-64,1-25-96,-27 0-193,-27-1-448,1 1-1025,-1-2-4323</inkml:trace>
  <inkml:trace contextRef="#ctx0" brushRef="#br2" timeOffset="138105.8989">7006 16937 10537,'0'26'1538,"-27"-26"-1474,27 26 0,0-26 673,-27 27-289,27 0 225,0 26-225,0-26 1,27 25 127,0 1-191,-1-26-97,1-1-192,25 26 32,3-52-64,-5 28-64,-23-28-288,1 0-833,-1 0-1858,-1 0-8264</inkml:trace>
  <inkml:trace contextRef="#ctx0" brushRef="#br2" timeOffset="138412.9168">6795 17123 17008,'-53'0'-257,"53"0"-383,0 0 640,26 0 0,-26-27 0,27 27 0,-2-27 32,2 1 32,26-1-64,-26 0 0,-2-25-64,2 24 64,-27 3 0,27-2-32,-27 27-128,0-28 160,0 28 0,0 0 96,26 0 160,-26 28 32,0-1 0,27-2-95,-2 3-1,2-28-96,0 26-32,1 0-224,-2-26-801,-2 0-2594</inkml:trace>
  <inkml:trace contextRef="#ctx0" brushRef="#br2" timeOffset="138867.9428">7535 17201 13869,'-53'27'768,"27"-27"-736,26 27 865,0-27 224,0 0-512,26 0-385,0 0-192,28 26 32,0-26 0,-30 0-32,30 26-64,-26 0 32,-2-26-64,-2 28 160,-24-2-96,0 0 96,-24 26-64,24-24-32,-26-1 0,26-27 32,26 25-96,-26-25-224,24 0-417,4 0-191,26 28-450,-28-28-1376,0-28-3652</inkml:trace>
  <inkml:trace contextRef="#ctx0" brushRef="#br2" timeOffset="139018.9509">7667 17361 15790,'-51'26'257,"51"0"-193,24-26 865,-24 0-449,54 0-416,-26 0-512,22 0-801,5-26-1282,-28 26-3619</inkml:trace>
  <inkml:trace contextRef="#ctx0" brushRef="#br2" timeOffset="139307.968">8144 17123 9865,'0'-27'2530,"-26"27"-2241,26 0 1472,0 0-319,0 0-802,0 0-288,0 27 33,0-2 95,0 2-95,-27-1-193,27 1-192,0 0-32,27 25-385,-27-26-287,0-26-417,26 28-641,0-28-2018</inkml:trace>
  <inkml:trace contextRef="#ctx0" brushRef="#br2" timeOffset="139570.9829">8278 17069 11594,'-28'0'353,"28"0"-417,0 27 1569,28-27 129,-4 0-545,2 0-609,29 0-384,-28 0-32,-3 0 225,-24 27 95,0-2 64,0-25 129,0 27 32,-24-1-353,-3 1-224,27 0-160,-27-27-289,27 26-255,0-26-193,27 0-865,0 0-992,-3 0-1506</inkml:trace>
  <inkml:trace contextRef="#ctx0" brushRef="#br2" timeOffset="139790.9956">8515 16989 12363,'27'0'929,"-2"27"-384,2-27 1793,-1 27-544,1-1-1122,26 1-127,-27 0-1,-26-2-224,26 2-95,-26-1-65,0 1-352,-26 0-65,26 25-671,-26-26-514,0-26-1633,-1 28-8712</inkml:trace>
  <inkml:trace contextRef="#ctx0" brushRef="#br2" timeOffset="141701.1049">9919 15929 12619,'-55'0'1666,"29"0"-32,-1 0 31,2-26-352,25 26-31,-27 0-97,27 0-801,0 0 225,27 0 288,-2 0-449,28 26-32,2 1-159,24 26 191,-2-1-128,4-24-352,25 24 417,-28-25-385,2-2-257,-1 3 386,-24-1-546,-5 0-223,-23-27-225,1 26-224,-28-26-321,0 0-351,0 0-1,0 0-1441,-28 0-7463</inkml:trace>
  <inkml:trace contextRef="#ctx0" brushRef="#br2" timeOffset="141912.1169">10526 15719 17072,'-54'0'640,"29"25"-223,-28 2 960,26-1 192,0 28-415,-25 24-674,26-24-224,-28 24-32,29 2-416,-2 0 449,1 0-610,-1-28-416,27-25-320,-28 0-1025,28-1-2434</inkml:trace>
  <inkml:trace contextRef="#ctx0" brushRef="#br2" timeOffset="142676.1606">11532 15771 16431,'-53'0'1826,"26"0"-929,1 0 32,0 0-65,26 0 257,26 26 0,0 28-448,28-29-128,-2 28 31,56 1-416,-30-2-96,28 2-64,0-27-160,-27 25-128,0-27-385,2-25-352,-54 28-608,-3-1 223,2-27-864,-26 0-2178,-26 0-7848</inkml:trace>
  <inkml:trace contextRef="#ctx0" brushRef="#br2" timeOffset="142885.1726">12114 15797 16367,'0'-26'1249,"0"26"-416,-26 0 897,26 26-321,-26 1-704,-28 25 63,28 1-223,-26 1-289,25 24-192,-26 2-96,25-28-416,4 30-225,-3-30-160,0-26-576,27 1-1025,0 0-2115</inkml:trace>
  <inkml:trace contextRef="#ctx0" brushRef="#br2" timeOffset="143341.1987">12988 15797 16912,'-81'-53'1217,"57"28"-577,-3 25 513,-1 0-288,28 25 128,28 2-160,-1-1-64,25 28-129,28-2-319,-1-26-65,1 28-96,25-2-160,2-26 32,-30 2-128,4-1-288,-29 25-609,2-27-64,-28-25-225,-26 28-511,27-28-1218,-54 0-4324</inkml:trace>
  <inkml:trace contextRef="#ctx0" brushRef="#br2" timeOffset="143534.2097">13571 15665 18769,'-27'54'1025,"1"-29"-672,-1 28 1440,-1 1 33,-23-2-545,-3 28-768,3-2-385,23 2-192,-25-28-961,26 30-769,27-30-640,0 1-833,0-26-7239</inkml:trace>
  <inkml:trace contextRef="#ctx0" brushRef="#br2" timeOffset="144644.2732">10208 7505 10730,'0'0'544,"0"0"-256,0 26 353,27-26 1025,0 53-385,-1 0-544,26-1-513,-25 28-128,26 0 0,-26 27 0,-2-28-64,2 1-192,0-2-385,1-24-448,-2-28-1056,-26-26-2404</inkml:trace>
  <inkml:trace contextRef="#ctx0" brushRef="#br2" timeOffset="144969.2918">10130 7875 2498,'-55'0'13709,"31"0"-13421,24-26-480,0 1 32,0-3 128,0 1 224,24-26-96,-24 1-160,28-1-160,-28-1 192,0 2 64,27-2 96,-27 2-128,0 25 64,0 2-64,26-3 64,-26 1 64,27 27 32,-2 0 257,29 27 159,-1 1 65,-1-3-353,1 28-288,26-27 0,-24 2-384,22-2-321,4 0-672,-2-26-2147,1 0-9031</inkml:trace>
  <inkml:trace contextRef="#ctx0" brushRef="#br2" timeOffset="145308.3112">11744 6948 8103,'-28'0'4164,"28"0"-3523,0 0 800,0 27-64,0-27 161,28 53-417,-28-28-320,27 29-449,0 26-160,-27-28-64,24 28-128,-24 0-192,28-28-352,-28 2-257,26-28-384,1 0-641,-27 1-1409,0-27-4388</inkml:trace>
  <inkml:trace contextRef="#ctx0" brushRef="#br2" timeOffset="145603.3279">11452 7213 14029,'0'-26'929,"0"-1"-961,0 0 160,27 1 32,0-28 320,-1 29-95,-26-2-353,26 1-256,0-28 95,-26 28 193,0 0-96,0 0-224,0-2 128,0 28 256,0 0 32,27 0 353,0 54 256,1-28-193,-4 27-192,30-26-31,0 26-289,-2-28 64,1 2-224,-26 0-256,25-1-1378,-26-26-3107</inkml:trace>
  <inkml:trace contextRef="#ctx0" brushRef="#br2" timeOffset="146326.3693">11426 3000 12203,'0'27'64,"0"-1"-192,0-26 64,0 52 769,0 3 608,26-3-192,-26 1-641,27 27-127,0-1-97,-1 1-64,0-1-128,0-26-32,-26-26-192,27 25-384,-27-52-578,0 26-927,0-26-1347,-27 0-4739</inkml:trace>
  <inkml:trace contextRef="#ctx0" brushRef="#br2" timeOffset="146583.3835">11294 3424 12908,'26'53'672,"1"-26"706,0 25-353,-1 1-417,0 27-31,27-28-289,-26 2-192,25-28 192,-26 1 193,28-27 159,-26 0 129,-4 0-96,2-27-225,2-25-127,-1-2-129,0 2-160,-3-2-32,-24 1-353,28 28-511,-28-29-546,0 28-1376,26 26-3941</inkml:trace>
  <inkml:trace contextRef="#ctx0" brushRef="#br0" timeOffset="158099.0428">13252 5835 13484,'0'0'1730,"0"0"-1089,0 0-1,27 0 289,-27 0 32,28 0-320,-4-26-385,31 26 0,22 0 32,4 0 1,-2 0-129,53 0-64,-27 0 0,27 0-96,2 0-32,-1 0-32,0 26-224,-27-26-33,26 28 1,0-28 64,-27 0-65,27 0 257,-27 0 64,1 0 0,-25 0 96,-28-28-32,-1 28 129,-25 0 63,0 0-128,-1-26 32,-26 26 32,0 0 129,0 0-1,0-26 0,0-1-31,-26 0-193,26 1-32,0-1-32,-27-25 0,27-28 0,0 1-353,0-1 738,0-28-417,0 4-385,-27-29-191,27-26 128,0 27-97,-26-28 33,0 28 127,0 26 225,-1-26 32,0 52 64,1 1 64,26-1 160,0 53 192,-28 2 1,28-2-257,0 27 0,0-28-128,0 28 96,0 0-192,0 0 32,0 0 0,0 0 96,0 0-97,0 0 65,0 0 32,0 0-32,-24 28 64,-3-28-96,-28 0 64,5 0-128,-32 0-32,4 0 64,-54-28 96,26 28 96,-26 0-256,-28 0 256,28 0-128,-26 0 0,-2 0 224,28 28-352,26-28 160,1 0 64,52 27-32,-2-27-128,4 0 128,25 0-64,-2 25-32,1-25-128,3 0-32,24 27 63,-28-27 65,28 0 96,0 0 0,0 0 64,0 0-128,0 0 0,-27 0 0,27 0 64,0 27-32,0-27 0,0 26 64,0-26 0,0 27-32,0 0 64,0-1 0,0-26 32,0 54 0,0-29-31,0 28 255,0 1-288,0-2 96,-26 28-224,26-2 128,0 29 32,-27 26 0,27 26-32,0-27-96,27 27 0,-1-53-160,-26 28 64,27-56 64,-27 2 160,0-28-225,0 2 97,0-28-865,28 28-3042</inkml:trace>
  <inkml:trace contextRef="#ctx0" brushRef="#br0" timeOffset="160734.1935">20771 8749 4163</inkml:trace>
  <inkml:trace contextRef="#ctx0" brushRef="#br0" timeOffset="161664.2467">20239 9200 10409,'55'0'417,"-2"0"287,26 0-479,0 0 607,29 0-63,-3 0-224,0 0-417,1 0-128,0 0-64,0 0 32,-1 0 32,-26 0 32,29 0 64,-56 0-32,1 0 32,-26-28 160,-2 28 225,-25-25 159,27-1-191,-27-27 95,0 25-95,0-24-33,0-28-160,26 1-160,-26-27-64,0 0-128,27 0-96,0-53-320,-2 27-481,2 0-513,-1 0 481,-26 25 801,0 1 160,0 27 32,0-1-128,0 27 128,-26 1 32,26 24 0,0-24 0,0 25-32,0 2-32,0-3 64,0 28-160,-27-27-161,27 27-63,-25 0 32,-29 0 223,-24 27 97,-2 1-64,-26-3 160,1-25 161,0 27 287,-29-27-128,-24 0-159,-1 26-97,-1-26 32,1 0 0,27 0 96,27 26 161,26 2-353,-2-2-64,54 0-96,-25 27-64,52 0-97,0-1 129,0 2 128,27-1-64,-2 0 32,2 26 0,0 28 64,-1-27-64,-26 25 64,28 0-32,-28 27 0,24-25-192,-24 0-513,0-2 33,0 0 511,0-25 129,27-1 32,-27-26 0,0 1 0,0-1-160,28-26-1890</inkml:trace>
  <inkml:trace contextRef="#ctx0" brushRef="#br0" timeOffset="162241.2797">30987 9704 11979,'0'25'-769,"-26"-25"-3875,0 0 288,-27 0 2562</inkml:trace>
  <inkml:trace contextRef="#ctx0" brushRef="#br0" timeOffset="163034.3245">30326 9729 4228,'-319'0'3747,"187"0"-1377,27 0-1249,26-25-864,-2 25-33,29 0 192,-1 0-256,26 0-96,0 25-32,2-25 65,25 27 31,0-27 224,25 27 96,-25-1-127,27 1-97,-27 26-128,0-27-32,0 54-32,0-27 64,0 26 257,-27 1-33,2 26-64,-2-27 64,1 26 1,-1-23-129,0-4 160,27-24-192,0-2-32,0-26-31,0 28-1,0-28 160,0-26 0,27 27-96,0-27-64,-1 0-224,1 0-64,25 0-32,28 0-32,-1 0-97,26 0-223,3 0 127,24 0 161,0 25 96,-27 3 192,29-28 0,-29 26 32,-26-26 0,1 26 256,25 1 161,27-27 159,1 27 65,-1-1-449,-26-26-32,2 27 161,-3-27-129,-26 0-64,-26 0 96,26 25-64,-53-25-96,28 0 33,-54 0 31,25 0 160,-25 0-192,0 0-32,0-25-64,0-2 32,0 1-64,-25-28-64,25-26-160,0 2 64,0-2 64,0-52-289,25 26-383,2 0-65,-1-28 609,1 30 160,0 24 96,-27 27 32,0-27 32,28 55-96,-28-3 32,0 2 0,24 0 0,-24-1 32,0 0-64,0 27 96,0 0-96,0-26 0,-24 26 32,-31 0-32,2 0 64,-53 0 353,1 0 31,-27 0 225,-28-27 31,-25 27 161,-26-27-160,-28 27-449,-25-25-224,24 25-64,83 0-352,50 0-1186,55 25-1665,52 2-12492</inkml:trace>
  <inkml:trace contextRef="#ctx0" brushRef="#br0" timeOffset="165439.4626">16323 16460 4452,'0'0'1793,"0"0"-255,0-27 416,0 27-321,0 0-287,27 0-193,-27-26-64,0 26-192,0 0-353,0 0-192,-27 0-31,27 0-225,0 0-96,-28 0 32,-23 0-64,23 0-192,-49-27-33,22 27 33,-23 0 128,-29 0 64,28 0 0,-26 0 32,-27 0-32,25-27 64,-25 27-32,26 0 32,27 27 32,-26-27-64,50 27 0,-24-27 0,26 0 32,26 0-64,1 26 0,0-26-32,26 27 96,0-27-64,26 27 64,-26-27 32,26 25 0,-26 28-32,27-26 0,-27 26-64,27 27 64,-27-1-64,0 1-32,0-1-160,0 1-161,0 0-191,0-28 192,0 28 287,0-54 97,0 26 0,0-24 225,0 24 191,0-25 0,0-2-31,0 3-257,0-1 0,0-27 0,0 25-128,26-25 0,0 0-96,0 0 0,28 0 96,-26 28-64,22-28 64,32 0-32,-4 0 32,28 0-96,0 26 64,28-26-96,-2 26-257,-27 1-63,27-27-1,0 27-31,1-27-257,-27 0 289,-1 0 384,2 0 64,-29 0 128,28-27 320,-52 27-95,25 0-97,-26-27 353,-26 27-257,-2-26 288,-25 0 65,27-2-288,-27 3 95,-27-2-96,27-1-95,-25 3-193,-2-28-160,27 27-32,0-28-225,-26 2-159,26-2 0,0 1-65,26-26 161,-26 26 352,0-26 160,0 26 160,0-2 193,0 3 31,0 0-255,0 24-225,0 2 0,-26-26-160,26 25 96,0 0-97,26 1 1,-26 26 64,0-27-96,0 27 64,0 0-32,0 0 64,0-25-32,-26 25 32,-1 0 32,-1-27 64,-49 0 160,-2 27 417,-2 0-97,-25 0 33,-26 0-97,0 0-480,-1 27-256,-26 0-1474,54-2-3843</inkml:trace>
  <inkml:trace contextRef="#ctx0" brushRef="#br1" timeOffset="184417.5481">19923 14393 7559,'-53'-25'3171,"26"25"-2178,27-28 928,-25 28 129,25 0-288,0 0-609,25 0-320,-25 0 384,54 28 32,-1 24-320,-1-25-224,29 26-225,25-1-191,-28 1-129,28 1-192,-26-2 64,-2 1-128,4-26-161,-32-1-319,-23 1-193,1-27-416,-28 0-96,-28 0-65,1 0-1152,-23 0-2274</inkml:trace>
  <inkml:trace contextRef="#ctx0" brushRef="#br1" timeOffset="184628.5602">20479 14315 13741,'0'0'1409,"0"0"-608,-26 0 576,-28 25-640,28 3-129,-26 24-320,-2 28 65,2-1 63,-1 27-352,25-54-96,1 28 0,27-53-416,-24-2-609,48 3-929,-24-28-3235</inkml:trace>
  <inkml:trace contextRef="#ctx0" brushRef="#br1" timeOffset="185097.587">20877 13811 9833,'0'-27'1794,"0"27"448,-27 0-64,0 0-865,27 0-384,-28 0-385,28 27-287,-24 26 191,24-26-96,0 25 1,0-26-97,0 28-96,0-28-128,24 26 32,-24-25-64,28 0-192,-28-1-96,27 1-321,0-27-480,-1 0-833,-26 0-1633,26 0-5382</inkml:trace>
  <inkml:trace contextRef="#ctx0" brushRef="#br1" timeOffset="185241.5952">21009 14023 10025,'0'0'512,"0"26"1667,26 0-226,-26 0-992,0-26-544,26 27-353,-26 0-545,26-1-960,-26-26-3011</inkml:trace>
  <inkml:trace contextRef="#ctx0" brushRef="#br1" timeOffset="185377.603">21035 13864 12043,'0'-27'-96,"0"27"-801,0 0-96,0 0-2434</inkml:trace>
  <inkml:trace contextRef="#ctx0" brushRef="#br1" timeOffset="185617.6167">21169 13759 8648,'24'25'5028,"-24"2"-4259,26-1 32,29 28 352,-28-28-32,-3 0-640,4 0-353,-28 1-96,26 0 128,-26-1-32,0 26-288,-26-25-193,26 0-511,-28-1-674,4-26-1825,-3 27-8104</inkml:trace>
  <inkml:trace contextRef="#ctx0" brushRef="#br1" timeOffset="186135.6464">22121 14287 12651,'0'-54'545,"0"54"768,-27-25 641,0 25-1249,-26 25-353,1 3-64,-1-2-192,25 27 97,-23 0-1,51 27-32,-27-26-64,54 24-64,0-24 0,25-28 0,1 0-96,26 0-32,-26 1-96,-1-27-353,1 0-1120,-26 0-3364</inkml:trace>
  <inkml:trace contextRef="#ctx0" brushRef="#br1" timeOffset="186277.6543">21857 14579 1409,'24'0'13485,"30"-27"-13485,0 27 160,-2-25 192,28 25-320,-28 0-608,28 0-3300</inkml:trace>
  <inkml:trace contextRef="#ctx0" brushRef="#br1" timeOffset="186545.6698">22650 14023 15887,'0'52'1281,"0"-26"-1185,0 1 288,25 26 641,-25-1-192,27 2-481,-27-1-127,0 27-97,27 0-64,-27-1 0,0-26-256,0 26-225,0-26-255,0-26-450,26-1 482,-26 1-994,0-27-992,27 0-3011</inkml:trace>
  <inkml:trace contextRef="#ctx0" brushRef="#br1" timeOffset="186827.6859">22861 14128 14349,'0'0'192,"0"27"-256,0-27 1249,26 26 193,-26 26-417,28 2-353,-28-1 65,24 0-65,-24 27-191,0-1-193,0 1-96,27-27-96,-27 26 0,0-26-64,28-1-288,-28-24-33,27-2-31,-27-1-577,26-25-352,-26 28-1185,0-28-3108</inkml:trace>
  <inkml:trace contextRef="#ctx0" brushRef="#br1" timeOffset="187360.7164">22597 14075 10826,'0'0'416,"0"-26"193,0 26 1985,26 0-1152,-26 0-674,27-26-127,-2 26-257,2 0 97,26 0-65,-26 0 33,52 26-321,-25-26 128,25 26 224,1 27-384,-28-26-128,28 26 64,-28-28-128,-25 3-256,-1 26-96,-26-29 31,0 3 129,-26-3 128,-28 2 128,2 0 64,26-27 192,-28 26 32,2 1 161,26-27 95,26 27-160,0-27-288,0 25-31,26 2-1,26-1 32,2 1 0,-1 26-128,-1-1 0,1-25-161,-1 26 129,2-26-160,-28-27-481,2 25-224,-28-25-672,0 0-2499</inkml:trace>
  <inkml:trace contextRef="#ctx0" brushRef="#br1" timeOffset="188125.7602">23443 13704 8295,'0'-25'1634,"28"25"-609,-28 0 1505,24 0-864,3 0-513,1 0-224,-1 0-449,-1 0-320,-2 25-192,31 2 128,-55 1-224,27-3-128,-27 2-64,0-27 0,0 26 95,-27-26 193,27 27 32,-27-27 32,27 0-32,0 0 0,0 0 96,27 27-96,0-27 0,-1 26-32,0 0 32,-26 0 0,26 1 32,-26-27-32,-26 27 96,26-1 289,-52-26 159,25 0-63,-28 0-1,31 0-448,-2 0-32,-1 0-865,27 0-2081,0 0-6503</inkml:trace>
  <inkml:trace contextRef="#ctx0" brushRef="#br1" timeOffset="189171.8199">24899 14500 13676,'0'0'1762,"0"0"-1345,27 0 543,-27 0 290,52 0-225,1-27-289,53 27-223,-25 0-161,24 0-128,-26 0-192,1 0 64,-1 0-192,-26 0-320,-1 0-449,-25 0-256,-1 0-224,-26-26-65,0 26-287,0-27-321,-26 0 32,-1 2 256,2-3 321,-29 3 320,1-3 769,28 2 288,-2 26 1121,27-28 1473,0 28-544,27 0-801,-2 0 673,28 0-609,1 28-704,24-2-225,1 2 129,2-3 223,-2 3 97,-26-3-32,-1 2-321,-25 0-320,-27-1-96,0 1 96,-27 0 1,-25 25-65,-1-26 128,1 1-224,-1 0-32,25-27-385,1 26-448,27 0-1024,0-26-2115</inkml:trace>
  <inkml:trace contextRef="#ctx0" brushRef="#br1" timeOffset="189683.8493">26938 14287 9961,'-107'-26'4068,"81"26"-2979,-1 0-32,27 0 0,27 0-449,27 0-31,-3 0-193,54 0-288,3 26-32,-2 2 65,-1-3-129,-24 3-129,-30-3 97,-51 2-128,0 26 192,-27 1-160,-51-2 224,-2 1 193,1 0 159,26-1 161,1 2-257,25-1-64,27-28-32,27 3 129,25-2-289,1-1 64,26-25-192,1 0-320,-2 0-417,-51 0-576,28 0-930,-55-25-3234</inkml:trace>
  <inkml:trace contextRef="#ctx0" brushRef="#br1" timeOffset="189834.8579">26910 14605 12908,'28'0'5413,"-1"0"-5509,51 0 160,2 0 288,26 0 385,-1 0-289,-24-26-672,25 26-1089,-54 0-993,1 0-3908</inkml:trace>
  <inkml:trace contextRef="#ctx0" brushRef="#br1" timeOffset="190153.8762">27945 13837 13548,'0'-26'1378,"-28"26"-257,28 0 448,-27 26-768,0 1-257,1 26-63,0-27-97,26 27-224,0 26-63,0-26-65,26-26 0,0 26-353,1-28-319,28 3-321,-31-2-577,2-26-2530</inkml:trace>
  <inkml:trace contextRef="#ctx0" brushRef="#br1" timeOffset="190319.8853">28077 14075 10185,'0'0'5509,"0"26"-5573,0-26 545,0 27 736,24 0-801,4-1-416,-28 1-544,26-2-417,1-25-545,-27 0-1697,27 28-7463</inkml:trace>
  <inkml:trace contextRef="#ctx0" brushRef="#br1" timeOffset="190440.8926">28155 13917 13773,'-26'-26'608,"26"26"-1697,0 0-1473,0 0-2243</inkml:trace>
  <inkml:trace contextRef="#ctx0" brushRef="#br1" timeOffset="190665.9055">28209 13731 10698,'0'28'4708,"25"-28"-4580,2 25 897,26 2 96,-1 26-352,28 0-513,-25-1-192,-31 2 32,2-28-160,2 26 32,-28-25-64,-28 26-96,28-26-481,-50-27-1633,22 25-3908</inkml:trace>
  <inkml:trace contextRef="#ctx0" brushRef="#br1" timeOffset="191090.9293">29294 14287 9673,'-27'-54'3619,"-27"54"-3363,27 0 129,-24 0 159,-3 28 1,2 26 127,25-29 65,27 55-192,0-27-225,27 1-32,-2-2-128,28 1-64,26-26 0,-24-1-96,-2 0-224,-1-26-416,-52 0-994,0 0-2177</inkml:trace>
  <inkml:trace contextRef="#ctx0" brushRef="#br1" timeOffset="191234.938">29029 14500 10473,'0'-27'4453,"25"27"-4037,28 0 1154,2 0-610,24 0-351,-26 0-321,-1 0-384,-25 0-256,-1 27-897,1-27-2659</inkml:trace>
  <inkml:trace contextRef="#ctx0" brushRef="#br1" timeOffset="191473.9511">29691 14049 9737,'-28'0'6150,"28"0"-5958,0 26 1185,0 27 353,0-26-481,28 51-416,-28-24-417,0-1-128,0 27-256,27-27 0,-3 26-736,4-26-257,-28 1-64,53-28-32,-26 0-1057,-2 0-1986,2-26-7815</inkml:trace>
  <inkml:trace contextRef="#ctx0" brushRef="#br1" timeOffset="191724.9661">29982 14075 15054,'0'0'448,"25"26"321,-25 28 1281,0-1-417,27 0-736,-27 1-544,0-1-161,0 26 160,0 1-160,0-2-160,0 2 0,0-1-64,27-26-480,-1-1-129,-26 2-352,27-29 96,-2-25-224,-25 0-961,0 0-2850</inkml:trace>
  <inkml:trace contextRef="#ctx0" brushRef="#br1" timeOffset="192099.9875">29610 14101 12011,'-52'-52'2883,"52"26"-3236,0-1 577,28 0 769,-4 27-192,29 0-288,26 0-225,2 27 96,25 26 33,-1-27-1,-25 27 65,25 0-225,-26-26-64,2 26-160,-57-27-96,4-26-160,-1 28 64,-27 25 128,0-28 64,-27 29 96,-25-1 320,-1-26-31,-2 25-1,31-26-192,24 1-64,0 26-32,24-27-32,31 0-96,-28 1-64,23 0-192,-22-27-192,-1 26-385,0-26-320,-1 0-705,0 27-2754</inkml:trace>
  <inkml:trace contextRef="#ctx0" brushRef="#br1" timeOffset="192533.0123">30458 13731 7559,'0'0'2050,"27"0"-1890,-27 0 2178,26 0 32,0-27-768,27 27-353,-26 0-160,26 0 0,-1 0-416,3 27-385,-29-27-192,25 28-96,-23-3-64,-28 2 32,0-27-32,0 26-32,-28 1 96,28 0 64,-27-1-64,27-26 0,-24 26 128,24-26-64,24 26 96,3 1-128,1 0 32,-1-1-128,-1 0-416,0-26-385,0 26-320,1-26-1121,0 27-4869</inkml:trace>
  <inkml:trace contextRef="#ctx0" brushRef="#br1" timeOffset="194191.1071">22014 16168 14573,'-52'0'1346,"25"0"-546,27 0 962,0-27-705,0 27-384,27 0-225,25 0-288,1 0-96,26 27-64,1-2-32,-1 3-64,2-1-288,-30 0 160,-23-1 63,-2 0 129,-26 27 64,0-26 161,-26 26 159,-29-1-32,31 1-64,-31-26-191,29 26 127,26-27-128,0 0 32,0 2-32,26-28-352,2 26-481,-1-26-608,-3 0-1666,3-26-8520</inkml:trace>
  <inkml:trace contextRef="#ctx0" brushRef="#br1" timeOffset="194355.1165">22121 16487 18673,'-54'25'-256,"54"2"320,27-27 384,25 0-191,28-27-514,-1 27-2145,2 0-5541</inkml:trace>
  <inkml:trace contextRef="#ctx0" brushRef="#br1" timeOffset="194507.1252">23153 16221 19826,'0'0'577,"26"-28"-257,-26 28 1666,27 0-1474,-2 0-576,2 0-608,26 0-1378,-26 0-2082</inkml:trace>
  <inkml:trace contextRef="#ctx0" brushRef="#br1" timeOffset="194650.1334">23258 16248 4644,'-52'53'12268,"25"-27"-12044,27 0 961,27-26 320,-2 27-1120,29 0-578,-1-27-1280,-1 26-1442,29-26-12714</inkml:trace>
  <inkml:trace contextRef="#ctx0" brushRef="#br1" timeOffset="195129.1608">24211 15347 12107,'-52'0'1409,"26"-27"-576,26 27 1025,26 0-833,0-27-321,27 27-287,26 0-193,1 0-64,25 0 0,-26-26-160,2 26-64,-30 0-608,3-26-994,-54 26-2626</inkml:trace>
  <inkml:trace contextRef="#ctx0" brushRef="#br1" timeOffset="195655.1909">24317 15293 5957,'26'27'2499,"-26"-27"-418,0 27 194,27-1-386,-27 26-287,0 3-673,0-30-449,0 29-159,27-1-257,-27 26 32,0 1-96,26 25 32,-26 2-32,26 26 64,-26-28-64,26 1 32,-26 0 64,0 0-32,0 0 96,27 0-96,-27-28-64,0-23-32,0 24-96,0-26 0,0 0 64,0-26 32,0 25-32,-27-25 96,27 26 0,0-26 224,-26-1-96,26-26-32,0 26-32,0-26 33,0 26-161,0-26 32,0 0 64,0 0-32,0 28-96,0-28 128,0 0-96,0 0 64,0 0-32,0 0 96,26 26 0,-26-26 0,27 0 0,0-26-64,1 26 128,-4 0-256,29 0 0,2 0-577,-3-28-576,-26 28-1345,28 0-4357</inkml:trace>
  <inkml:trace contextRef="#ctx0" brushRef="#br1" timeOffset="196225.2235">25031 15400 7046,'-53'-27'6502,"53"27"-5861,0 0 480,0 0 448,27 0-864,26 0-256,-1 27-193,29-2 32,-27-25 193,24 27-97,-24 1-288,-2-3-192,-26-25 32,-26 27-192,0 0 31,0-2 97,-26 3 32,-1-1 96,-25 25 32,-1 1 224,25 0-95,-23 1-1,24-29-96,27 28 160,0-26-64,27 0-96,0-27 0,-3 26-192,30-26-448,0 0-513,-29 0-1826,2 0-6694</inkml:trace>
  <inkml:trace contextRef="#ctx0" brushRef="#br1" timeOffset="196369.2317">24978 15771 14381,'-52'0'1153,"52"0"-1153,27 0 1025,25 0-32,1 0-673,-1 0-288,29 0-416,-27 0-1153,24 0-2211</inkml:trace>
  <inkml:trace contextRef="#ctx0" brushRef="#br1" timeOffset="196578.2437">25693 15691 15534,'54'28'1442,"-54"-3"-1346,0-25 1729,0 27 129,0-1-1025,0 1-480,0 0-289,0-2-64,0 28-352,0-26-737,0 0-705,27-1-1729</inkml:trace>
  <inkml:trace contextRef="#ctx0" brushRef="#br1" timeOffset="197170.2775">25297 16565 14349,'-28'0'993,"28"0"-1121,0 0 1505,0 0 1,28 0-770,-2 27-95,1-27-417,25 27 160,1-27-128,1 26-160,-29-26 128,2 26-128,-27-26 32,0 26 128,0 2-160,-27-2 128,-25 0-96,25 26-64,1-24 0,-1-1 96,27 26-64,0-27 96,0 0-32,27-26 0,-1 0-32,1 27-224,0-27-769,-2 0-1377,2 0-6471</inkml:trace>
  <inkml:trace contextRef="#ctx0" brushRef="#br1" timeOffset="197322.2862">25218 16751 18161,'-27'0'-32,"54"0"160,0 0 1249,25 0-928,1 0-449,-1 0-705,28 0-737,-28 0-2081</inkml:trace>
  <inkml:trace contextRef="#ctx0" brushRef="#br1" timeOffset="197652.3051">25774 16777 8456,'-27'27'6502,"27"-27"-6630,27 25 1601,-27-25 577,24 0-1666,3 28-320,1-28 0,-28 27 97,26-2-129,-26-25-32,-26 28 64,-2 24-64,1-52 0,3 27-64,24 0 128,-27-1-64,27-26 32,0 0-417,27 0-800,-3 0-1922,31 0-9064</inkml:trace>
  <inkml:trace contextRef="#ctx0" brushRef="#br1" timeOffset="198410.3483">26195 15188 12555,'0'0'673,"0"0"576,0 0 865,0 0-1281,0 0-641,27 0 161,0 0-1,-1 0 0,29 0-256,-31 0-64,31 0 96,-29 27-31,1-27-97,-2 0 32,2 0-32,0 26-32,-1 0-33,-26 0 130,27 28-33,-27-1 64,0-1 0,0 1-96,0 1 32,25-1-64,-25 26-64,27 27-97,-27 0 1,0 26-32,0 1 64,27 0 32,-27 26-96,0-27-1,0-27 65,0 27 160,0-52 0,0 27 0,26-54 96,-26 1 64,0-2-31,-26 1 127,26-26 128,0-1 97,-27 0 95,27-26 65,-27 0 31,2 0-383,25 0-225,-27 0 32,27 0-128,-26-26-353,-1 26-415,0 0-1186,27 0-2114</inkml:trace>
  <inkml:trace contextRef="#ctx0" brushRef="#br1" timeOffset="198764.3687">25825 17043 1953,'-27'0'11531,"3"0"-11242,24 26 1632,0-26 321,0 0-1441,24 0-192,3 0 320,1 0-257,-2 0-544,1 0 33,25 0-193,-25 0-321,-1 27-960,1-27-1346,-2 0-7782</inkml:trace>
  <inkml:trace contextRef="#ctx0" brushRef="#br1" timeOffset="262963.0406">14762 6179 10954,'0'0'1057,"0"0"-256,0 0-129,0 0 129,0 0 160,0 0 384,26 28-384,-26-2-288,26 1-225,0 52-31,1-26-257,0 26-64,-1 1 32,0 25-160,0-24 32,1-29-160,28 2 0,-31-2-97,2-26-191,-26 1-33,28 0-255,-28-27-834,0 0-1825,0 0-6054</inkml:trace>
  <inkml:trace contextRef="#ctx0" brushRef="#br1" timeOffset="263294.0596">14416 6711 12523,'-24'52'-224,"24"-52"-513,24 0 898,3-26 351,0 0 225,27-29 192,-30 3-449,31-28-416,-28 1 128,-1-1-31,0 0-1,0 2-64,1-2-32,-27 0 0,27 28-64,-1 25 64,0 2 224,0-3 161,1 56 223,0-28-127,-1 52-97,0 0-160,27-24-223,-26 24-1,1 0 0,22 2-160,-22-27-481,-1 25-1377,24-52-3523</inkml:trace>
</inkml:ink>
</file>

<file path=ppt/ink/ink1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30:28.78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4285 6306 1121,'0'0'1985,"0"0"-223,0 0 929,0 0-193,0 0-608,0 0-257,0 0-159,0 0-225,0 0-192,0 0-224,0 0-65,0 0 97,0 0-128,0 0-449,27 0 1,-27 0-225,28 0 96,-1 0-128,-1 0 96,26 0-128,2 0 32,24 0 0,2 0-96,-1 0 128,0 0-64,29 0-64,-30 0-96,1 0 32,1 0 64,-28 0-33,-25 26 162,26-26-98,-25 0 1,-1 0 193,-3-26-257,2 26 160,-26 0-96,0 0 0,0 0-289,0 0-704,0-26-1025,-26 26-3651</inkml:trace>
  <inkml:trace contextRef="#ctx0" brushRef="#br0" timeOffset="10809.6183">3044 6702 6438,'-28'0'928,"28"0"-1824,0 0 287,0 0 801,0 0 865,28 0-384,-28 0-577,0 0 64,0 0 64,0 0 737,24-25-224,-24 25-481,27 0-128,-1-27 32,2 27-128,-1-25 33,25-3-65,1 1-65,26-26-223,-26 28 96,-1-29 96,2 28 96,-1-1-160,-28 0 32,29 1-353,0 0-63,-30 26-129,3-26-96,1-1 193,-28 27 480,27-28 128,-27 28 0,26 0 160,-26-25 96,0 25-224,0 0-64,26 0-192,-26-27-384,0 27-1346,0 0-1217</inkml:trace>
  <inkml:trace contextRef="#ctx0" brushRef="#br0" timeOffset="11321.6476">3729 6093 5797,'-24'0'416,"24"-25"353,0 25 705,0 0 31,0-27-256,24 27-608,-24 0-513,27 0-32,-27-27 64,28 27 96,-1 0-192,-1 0 0,0 0-64,0 0 65,1 0-33,0 0-32,25 0 0,-26 0-97,-26 0-223,27 0 96,0 0 96,-27 0-96,26 0 31,-26 0 97,26 0-32,-26 0 128,0 27 64,26-27-64,-26 0-64,0 0 32,0 27 64,0-27 128,0 0-32,0 25 1,0-25-1,0 0 96,0 28-64,0-28 32,0 27-128,0-2-32,0-25-32,0 27 32,0-2 0,-26 3-64,26-1-224,-26-1-545,26 0-864,-26 27-1602</inkml:trace>
  <inkml:trace contextRef="#ctx0" brushRef="#br0" timeOffset="13197.7549">4101 6121 768,'0'0'801,"0"0"-224,0-28 512,0 28-193,0 0-575,0 0-97,0 0-192,0 0-128,0 0 544,0 0-95,0 0-1,0 0-224,0 0 192,-26 28 161,26-28-129,-27 27-192,0-2-64,1 2-224,-26-2-160,-2 30-1346</inkml:trace>
  <inkml:trace contextRef="#ctx0" brushRef="#br0" timeOffset="14784.8457">9396 4716 9961,'24'0'801,"4"-27"-289,-1 0 1,26 1-193,-1-1 577,1 2 288,1-29-609,24 28-383,-23-1-129,-4-26-32,30 26-32,-57 2 0,31-2-64,-29 0-128,1 1-161,-2 26 1,-25-27 32,0 27 159,0 0-351,0 0-353,0 0 160,0 0-223,-25 0-610,-2 0-1825</inkml:trace>
  <inkml:trace contextRef="#ctx0" brushRef="#br0" timeOffset="15194.869">9528 4372 9160,'0'0'641,"0"25"-769,0-25-193,-27 27-351,27-27 351,-26 53 353,-1-26 97,-25-1-1,25 28 0,-1-29 673,2 2 352,-1-1-32,27-26-385,0 27-383,0 0-33,27-27 96,27 0-223,25 0-97,1 0-769,-1 0-1921,-26 0-7592</inkml:trace>
  <inkml:trace contextRef="#ctx0" brushRef="#br0" timeOffset="33729.9292">18978 5220 13068,'-28'-28'897,"1"2"192,3 26-96,-3 0-545,-1-26 321,-25 26-417,1 26-256,25-26-64,-26 26 64,1 2 129,-1 24-65,26 0-96,2-24-32,-2 24-32,27-24-32,27 25 128,25-26 0,1-2-192,26 2 288,-26-1-576,26 1 768,-25 0-576,-3-1 128,-24 0 96,1 0-64,-28-26 192,-28 27 417,1 0 95,-24-27-223,23 26 127,-25-26-448,1 0-64,25 0-160,1 0-416,26 0-737,0 0-2211,26-26-4771</inkml:trace>
  <inkml:trace contextRef="#ctx0" brushRef="#br0" timeOffset="33917.94">19268 5617 15983,'0'0'448,"27"27"-224,-27-27 65,25 26-161,2 0-64,0 0-224,-1 1-1026,-26 0-1856,28-1-1283,-28-26-4034</inkml:trace>
  <inkml:trace contextRef="#ctx0" brushRef="#br0" timeOffset="34054.9478">19374 5485 15951,'0'0'-1826,"0"0"-288,26 0-3203</inkml:trace>
  <inkml:trace contextRef="#ctx0" brushRef="#br0" timeOffset="34523.9747">19744 5644 10634,'-52'-27'288,"26"27"993,-1 0 321,27 27-609,-27-27-289,2 26-480,25 0-128,0 0-96,25-26 0,-25 27-64,27-27-192,0 27 64,26-27 192,-28 0 128,2-27 96,0 27 193,-27-27 31,0 27-160,0-26 161,0 0-129,0 26-288,0 0-32,0 0-160,0 0-256,0 26 255,0 0 65,26 1 64,-26 26 64,27 1-32,-2-1-64,2-1 32,0-24 0,-27 24 64,26-25 160,-26-2 481,-26 3 352,-1-1-32,0-27-224,2 0-257,-2 0-320,-26 0 65,26-27-450,2-1-447,-2 3-289,27-2-1089,-26 0-1922,26 2-5445</inkml:trace>
  <inkml:trace contextRef="#ctx0" brushRef="#br0" timeOffset="35021.0029">20008 5590 15919,'0'0'160,"27"27"-160,-27 0 320,0-27 64,28 52 1,-28-26-321,0 1-224,27 0-33,-27-27 65,0 0 128,0 0-64,0 0 128,26 0 0,-26-27 0,0 0-64,0-25 33,0 26-66,24-1 33,-24 27 97,0-27-1,28 27-128,-28 0 544,27 27-640,0-27 160,-27 27 0,0-1-64,26 0-32,-26 0-64,26-26 32,-26 0 160,0 0 64,0 0 96,0-26-96,26 26-96,-26-26 64,0 0 0,27 26-160,-27 0-64,27-27 0,-1 27 320,0 27-160,-26-27 161,26 26 63,1-26-64,-27 26-128,27 0-32,-27 1-64,0-27-32,28 27-769,-28-27-1281,0 26-2434</inkml:trace>
  <inkml:trace contextRef="#ctx0" brushRef="#br0" timeOffset="35483.0292">20778 5644 1921,'0'-27'10698,"0"27"-10409,0 0 1504,-27 0-319,0 0-385,27 0-513,-28 27-383,28-1-129,0 0-32,0 0 128,0 1-128,0 0 96,28-1-224,-28 1 224,27-27-224,0 27 288,-1-27-96,-26 0 96,26-27 257,0 27-1,-26-27-384,0-26 0,27 26-128,-27-25 64,0 26 0,0-1 64,-27 0-256,27 27 865,27 0-1090,-27 0 1282,27 27-737,-27 0 97,26-1-65,0 26 192,0-25-256,1 0-64,28-1 64,-31-26-160,2 27-96,-26-27-352,27 27-1122,-27-27-3171</inkml:trace>
  <inkml:trace contextRef="#ctx0" brushRef="#br0" timeOffset="47244.7023">2460 9193 13452,'0'25'0,"0"-25"-288,28 0 352,-28 0 609,51 0 640,3 0-640,-3 0-449,30 0-64,-2 0 32,-26 0 64,26 0-224,-26 0 32,26 0-128,-26 0-96,2 0-32,-31 0-128,4 0-161,-1 0-704,-27-25-705,0 25-928</inkml:trace>
  <inkml:trace contextRef="#ctx0" brushRef="#br0" timeOffset="47582.721">2989 9086 9833,'27'0'-160,"-27"-26"64,28 26 512,-4 0 481,3 0 416,27 0-480,-27 0-513,25 26-96,1-26 161,-26 28 95,25-2-256,1-26-192,-26 28 32,-2-28 65,2 0 319,0 25-64,-1-25 1,-26 0 95,0 0-95,0 25 95,0-25 97,0 28-161,-26-28-192,-28 27-32,2 0 1,26 26-161,-28-28-64,2 2 64,26 0-353,-1-27-479,-1 26-2147,4 1-8776</inkml:trace>
  <inkml:trace contextRef="#ctx0" brushRef="#br0" timeOffset="53320.0496">23239 7630 14958,'0'-53'256,"-27"28"-160,1-2-160,-28-1 160,2 28 160,-1 0 1,1 28-193,-1 24-64,-2-25 0,28 53 128,3-28-64,24 1-64,24 0 64,3 1 0,54-1 32,-29 0-32,55-27 32,-28 0 32,-1 1 128,-24-27-63,-28 27-97,2-27 0,-28 26 192,-28-26 64,2 27-191,-28-2-193,2 2-257,-1-27-672,1 0-1441,25 0-3395</inkml:trace>
  <inkml:trace contextRef="#ctx0" brushRef="#br0" timeOffset="53485.0592">23478 8028 9224,'78'0'2531,"-78"0"-1731,27 26-31,-27-26-352,27 27-321,-27 0-64,0-27-321,0 26-768,26 1-384,-26-27-705,26 0-3876</inkml:trace>
  <inkml:trace contextRef="#ctx0" brushRef="#br0" timeOffset="53607.0662">23636 7789 12299,'-26'-27'1217,"-1"27"-1505,27 0-417,0 0-1120,27 0-1,-27 0-3747</inkml:trace>
  <inkml:trace contextRef="#ctx0" brushRef="#br0" timeOffset="53824.0786">23794 8054 13164,'-26'54'128,"26"-54"96,0 0 2211,0-27-866,0 0-960,26 27-513,-26-26-385,0 0-383,26-2-97,-26 3-288,27 25-865,-27 0 673,27 0 1089,-27 25 192,28 3 0,-28-2-96,24 0-1025,2 1-2402,1 0-3972</inkml:trace>
  <inkml:trace contextRef="#ctx0" brushRef="#br0" timeOffset="54198.1">24112 8081 1953,'27'-53'4741,"0"27"-1890,-27-2-1570,0 3-320,0 25-129,0 0-543,-27 0-129,0 0-160,27 25 0,-26 3 32,0-28-32,26 26 32,0 0-32,26 1 0,0-27 32,1 0 0,0 0 0,-1 0 0,-26 0 0,26-27 32,-26 1-32,0 26 64,0-26-96,0 26-128,0 0-32,0 0 0,0 52 128,26-25 32,-26 26 0,27 26 0,0 1 0,-1-28 0,0 1 32,0 1-32,-26-2 320,27-24 769,-54-3 288,27 3-31,-26-28-129,0 0-801,-27-28 193,26 28-513,1-53-448,0 27-898,-27-27-1120,53 26-3139</inkml:trace>
  <inkml:trace contextRef="#ctx0" brushRef="#br0" timeOffset="54538.1194">24458 7974 12619,'24'0'1762,"-24"0"-1762,0 0 769,0 28-193,0-2-383,0 0-193,26 1-97,-26 0-383,27-1 384,-27-26 96,28 0-32,-1 0-96,-3 0 64,-24-26 32,28-1 32,-28 0 0,0 1 64,0 0 128,0-2 256,0 3 481,0 25-64,0 25-513,0-25 289,26 28 32,-26 24-417,27-25-128,0 0-32,-2-1-192,2 1-256,-1-2-257,1-25-608,-27 0-1057,0-25-2499</inkml:trace>
  <inkml:trace contextRef="#ctx0" brushRef="#br0" timeOffset="54747.1312">24747 7393 15566,'0'52'2114,"27"-25"-1986,-27 26 385,26-1 1088,-26 28-448,27-1-544,0 1-513,-2 0 64,-25-27-224,27 26-160,-27-26-673,26-26-1185,1-1-1185,-27 1-1666</inkml:trace>
  <inkml:trace contextRef="#ctx0" brushRef="#br0" timeOffset="55187.1565">25119 7974 10153,'27'-25'673,"-27"25"416,0 0 1089,0 0-1121,-27 0-288,27 0-289,-27 0-384,-1 25 64,28 3 161,-26-2-161,26 0-128,26 1-32,-26-27-64,28 0 0,-1 0 0,0 0-33,-3 0-31,4-27 128,-2 27 0,-26-26-64,0 0-384,0 26-161,0-28 321,0 28 0,0 0-97,0 28-319,0-28 191,0 26 385,27 0 96,-27 1 0,27-27-160,-2 27-192,2-27 287,-1 0 129,-26 0 65,27 0 191,-27-27 288,0 27 1,27-27-257,-27 1-96,0 0 321,0 26-33,25 0-287,2-28 127,-1 28 64,1 0-127,0 0-257,-2 0-225,-25 0-1344,27 0-3684</inkml:trace>
  <inkml:trace contextRef="#ctx0" brushRef="#br0" timeOffset="55685.185">26363 7816 13004,'52'54'1665,"-25"-3"-1280,-1 2-706,26-25 161,-25 24 352,0-25 865,-1-27-224,1 27-288,-2-27 159,-25-27 193,0 0-448,0 1-225,-25-28-64,-2 29-96,1-28-128,26 27-480,-27-2-385,27 28-1281,0 0-2531,27 28-5477</inkml:trace>
  <inkml:trace contextRef="#ctx0" brushRef="#br0" timeOffset="56059.2064">27050 7870 15150,'-26'0'1217,"0"0"-833,-28 0 705,26 26-544,-22-1-353,23 3-192,27-3-96,0 3-160,0-2-353,27 0 705,23 1-160,5-27 32,-2 0 32,-27 0 96,0 0 32,28-27 33,-54 1-1,0 0 160,0-2-224,0 3 128,0-3-224,-27 28-128,27-25 0,0 25-32,0 25-64,0-25 192,27 28 32,-1-28 32,0 25-160,0-25 128,1 28-97,0-28 194,1 0-65,-28 0 32,26 0-160,-26 0-353,0 0-576,0-28-512,0 3-481,0-3-769,-26-23-5381</inkml:trace>
  <inkml:trace contextRef="#ctx0" brushRef="#br0" timeOffset="56248.2172">27290 7153 15534,'26'80'673,"-2"-28"-353,3 28 673,-27 0-192,28 27-417,-1-29-224,-27 28-224,26-26-320,-26 0-97,26-27-383,-26 0-770,26-53-1153,1 26-223,-27-26-578,0-26-2464</inkml:trace>
  <inkml:trace contextRef="#ctx0" brushRef="#br0" timeOffset="56824.2502">27554 7736 7879,'26'26'2594,"-26"-26"-159,0 27-33,26 0-768,-26 27-962,26-28-544,1-1-32,0-25-192,-1 28 64,0-28-64,0 0-32,-26 0-64,0 0-96,0-28-97,0 3-416,0-1-736,0-2-801,0 2 384,0-1 1281,0 27 609,0 0 513,0 0 1537,0 27 576,0-1-1281,27 2-544,0 23-449,1-23-224,-4-28-32,2 25-128,1-25-128,1 0 96,-28 0 96,27 0 0,-27-25-32,0-3-32,0 3-32,0-1 63,0-2 1,0 2 32,0 26-128,24 0 0,-24 0 160,28 0 256,-28 0 65,26 0-161,1 0 96,0 0-96,-27 0 0,25 0-32,-25 0 33,0-27-1,-25 27-64,25 0 32,-27-27 64,0 27-128,1 27-64,26-27 32,0 27 160,0-1 97,26 2-1,1-2-32,0-1 97,25 3-97,1-3-96,-1-25 0,-25 28-160,26-28-160,-53 0-545,27 0-640,-27 0-1538,-27-28-5925</inkml:trace>
  <inkml:trace contextRef="#ctx0" brushRef="#br0" timeOffset="57581.2929">29142 7657 14894,'-55'-27'1441,"31"27"-1089,-3 27-63,-1 0-65,28-1-96,0 26-96,0-25-32,28 26-320,23-25 63,-24-2 193,1-1-96,25-25-64,-28 28-64,2-28-417,0-28-256,-1 3-192,1-1-32,-27-28 256,0 27 288,0-26-95,0 1 159,0-2 385,-53-24 160,26-2 288,0 1 577,2-1 448,-2 0-32,1 27 1538,-2 26-1506,28 0-1025,0 27 33,0 27-193,0 0 160,0-1 96,28 53-159,-28-26-161,26 27 64,1-26-64,-2 26 0,-25-2 64,54 2-32,-54-1-32,53-26 0,-28 1 32,2-29-32,0-25-128,-1 28-224,-26-28-545,27-28-1569,1 3-4421</inkml:trace>
  <inkml:trace contextRef="#ctx0" brushRef="#br0" timeOffset="57935.3137">29538 7762 13773,'0'0'768,"0"0"-768,0 0 1281,26 0 1,-26 0-770,28 0-288,-1 0-128,-3-26-96,4 0 129,25 0-33,-53-1-32,27 0 64,-27 1-32,-27-1 32,27 2-32,-26 25-128,-1 0-32,-25 0 64,25 25 0,27 2 0,-28-1 32,28 28 96,28-28-32,-1 26-32,25-25 0,1 0 1,-1-1-258,28-26-255,-28 0-289,2 0-672,-28 0-1634,1-26-3811</inkml:trace>
  <inkml:trace contextRef="#ctx0" brushRef="#br0" timeOffset="58331.3364">30015 7630 13452,'0'27'3524,"0"-27"-3717,0 0 161,0 27 609,0-1-449,25 0-128,-25 0-288,27 1-385,0 0-96,-1-27 353,-26 26 64,28-26-257,-4 0 353,3 0 256,1-26 64,-28 26 64,27-27 160,-27 27 1,0-27-193,26 27-64,-26 0-64,0 0-128,0 0 31,0 0-255,0 27-225,0 0-416,24-27 513,4 26 416,-28-26 96,27 28 192,0-28 481,-1 0 608,0-28 385,-26 28 95,26-26-319,-26-1-578,-26 0-223,0 1-513,26 26-224,-26-26-320,-1 26-898,0 0-1056,27 0-1826</inkml:trace>
  <inkml:trace contextRef="#ctx0" brushRef="#br0" timeOffset="58685.3566">30571 7762 7206,'25'0'3684,"-25"0"-3972,0 27 159,0-27-95,0 27-865,-25-27-1345,25 26-353,0 2 2179,0-28 1505,0 26 2466,0-26-1153,0 0-1570,0 0-63,0-26-33,25-2-351,-25 28 31,0-26-128,27-1-192,0 27-192,-27-27-1,28 27 97,-28 0 128,0 0-32,26 27-449,-26 0 97,0-27 128,24 26-193,-24-26-255,0 28 575,0-28 898,0 0 96,0 0-417,0 0-544,0-28-353,0 28-479,27-26-3365</inkml:trace>
  <inkml:trace contextRef="#ctx0" brushRef="#br0" timeOffset="59053.3777">30942 7816 6342,'0'26'1089,"0"-26"-257,26 0 1090,-26 28-577,26-2-736,-26-1-449,26 28-192,-26 1-128,27-28-192,0 28 288,-27-1 96,26-1 993,-26-25 1089,0-1-225,-26-26-768,26 0-224,-27-26-96,0-1-160,1 0-289,0-25-192,0-1-160,26-26-544,0 26-257,26-26 0,0-2-64,0 54 385,1-25 384,26 52 288,-1 0 320,-25 0 161,0 26-160,-27 0-97,0 1-128,-27 0-160,0-1-96,1 2-288,0-28-641,-27 0-864,26 26-2243,1-26-6694</inkml:trace>
  <inkml:trace contextRef="#ctx0" brushRef="#br0" timeOffset="59297.3916">31258 7710 9352,'26'26'-544,"-26"-26"-641,0 26 1633,27 1-128,-27 0-255,0-1-1,0 2 192,28-2 737,-1-26 865,-27 0 127,24 0-607,4 0-257,-2-26-160,-26-2-321,0 2-127,0-1-353,-26 0-224,26 1-224,-28 0-193,4 0-544,24 26-1377,-27 0-3556</inkml:trace>
  <inkml:trace contextRef="#ctx0" brushRef="#br0" timeOffset="59998.4316">31762 7710 2114,'0'-26'11402,"0"-1"-11370,-27 27 865,0 0 993,1 0-1474,-1 0-416,27 0-32,-25 27-96,25-1-224,0 0-97,25 0 97,2 1 96,26 0 224,-26-27 96,25 26 448,-52 2 161,26-28 384,-26 26 352,0-26-672,-26 0-449,2 0-128,-31 0-127,2 0-418,26 0-768,-25-26-737,52 26-1537,-27-28-3652</inkml:trace>
  <inkml:trace contextRef="#ctx0" brushRef="#br0" timeOffset="60141.4399">31814 7710 13548,'26'26'513,"-26"-26"224,-26 26 1377,26-26-1666,0 27-480,0 0-417,26-1-608,-26-26-1249,28 28-3363</inkml:trace>
  <inkml:trace contextRef="#ctx0" brushRef="#br0" timeOffset="60258.4466">31790 7577 11114,'24'-25'-10410</inkml:trace>
  <inkml:trace contextRef="#ctx0" brushRef="#br0" timeOffset="60452.4577">31895 7630 12491,'27'27'225,"-3"-27"1889,4 0 384,25 0-1281,-1 0-640,1 0-353,1 0-224,-29-27-256,2 27-417,-27 0-832,0-26-1538,0 26-1057,-27-27-3620</inkml:trace>
  <inkml:trace contextRef="#ctx0" brushRef="#br0" timeOffset="60596.4659">32054 7365 10666,'25'28'704,"2"24"449,-27-25 1730,0 26-929,26-26-1185,-26 25-577,0 1-160,-26 0-673,26-1-1249,0-25-2273</inkml:trace>
  <inkml:trace contextRef="#ctx0" brushRef="#br0" timeOffset="60770.4759">32264 7657 14701,'0'27'417,"0"-1"-1,0 0 1026,0 0-994,27 1-800,-27 0-898,28-1-864,-28-26-1024,24 28-4966</inkml:trace>
  <inkml:trace contextRef="#ctx0" brushRef="#br0" timeOffset="60878.4821">32291 7552 10954,'28'-27'-2851,"-28"27"-3715</inkml:trace>
  <inkml:trace contextRef="#ctx0" brushRef="#br0" timeOffset="61101.4948">32396 7710 8359,'0'52'2723,"0"-25"-2563,0 0 1089,28-1 353,-1-26-833,-27 28-385,24-28 289,-24 0-1,27 0 97,-27 0 0,28-28-33,-28 28-383,0-26-225,0-1-224,-28 0-801,1 1-1922,27 26-8968</inkml:trace>
  <inkml:trace contextRef="#ctx0" brushRef="#br0" timeOffset="61347.5089">32583 7870 14189,'25'26'737,"-25"-1"-33,0-25 2147,0 0-1346,0 0-1088,0 0-289,27 0-96,-27-25 0,27-1-32,-27-2-64,26 2 0,1-1 64,-2 27 0,2 0 96,-27 0 128,27 0-128,-27 27-96,0-27 0,0 26-384,0 2-961,0-2-1506,0-1-4516</inkml:trace>
  <inkml:trace contextRef="#ctx0" brushRef="#br0" timeOffset="62126.5534">30678 7816 5124,'-28'0'577,"28"0"-257,0 0 1282,0 0-545,0 0-353,0-27 642,0 27 447,0 0-383,28 0-193,-28 0-256,26-27-417,-26 27-416,24 0-160,-24 0 160,27 0-31,1 0-33,-1 0 0,-1 0 32,0 0 0,-26 0 64,26 0 0,-26 27 257,0-27-161,-26 27-224,26-1-256,0-26-801,-26 28-3299</inkml:trace>
  <inkml:trace contextRef="#ctx0" brushRef="#br0" timeOffset="77212.4157">24668 9564 14061,'0'26'1665,"0"-26"-1761,27-26 288,0 26 385,-2-27 224,28 27-417,-26-25-288,25-29 32,-25 28 33,26-1 287,-53 0 32,27 2-223,-27-2 95,0 1-160,-27-1 0,0 27-128,1-27-64,-26 27-32,-2 27 0,28 0 32,-26-1 32,25 1-64,27 25 128,0 1-32,0-26 1,27 25 63,51 1 32,-24-26-64,-2-27-32,28 27-32,-28-27 128,-26 0-160,2 0-192,-1 0-192,-27 0-641,0 0-865,0 0-2562</inkml:trace>
  <inkml:trace contextRef="#ctx0" brushRef="#br0" timeOffset="77400.4271">25278 9353 15054,'25'0'1185,"-25"25"-1121,0-25 1345,27 27 97,-1 0-898,-26-1-384,27 28-288,0-29-288,-2 2-353,2-1-480,-1 1-1249,1-27-2403</inkml:trace>
  <inkml:trace contextRef="#ctx0" brushRef="#br0" timeOffset="77544.4353">25330 9193 16335,'0'0'384,"0"0"-1697,0 0 352,0 0-1025,26 0-3491</inkml:trace>
  <inkml:trace contextRef="#ctx0" brushRef="#br0" timeOffset="78026.4623">25807 9353 12940,'0'-27'2242,"0"27"-2178,0 0 448,-27-26 545,27 26-704,-26 0-225,26 26 32,-28 1 128,1-2 161,27 2-289,0 0-64,27-1 96,-27 1-256,28 0 128,-2-27 0,1 25 96,-27-25 33,25 0 255,2-25 129,-27 25-577,27-27 416,-27 0-224,0 1-160,-27 26 0,27-27-224,0 27 0,0 0-193,0 0 65,27 27 192,-1 26 0,1-1 192,-2 1-96,2 27 32,0-26 0,-1 24 0,1-24 64,-27-28-64,0 28 288,0-29 353,-27 3 224,-26-28-97,26 25-127,-25-25-289,-1 0-256,1-25-96,-29 25-352,54-28-192,-24 3-385,23 25-993,28 0-1666</inkml:trace>
  <inkml:trace contextRef="#ctx0" brushRef="#br0" timeOffset="80508.6048">26652 8690 13100,'0'-26'833,"-25"-1"-385,25 27-192,-27 0 353,1 0 0,26 27 63,-27 26-320,0-1-31,2 28 127,25 25 257,0-25 32,0 0-97,0-1-95,25 1-257,29-27 0,-28 26-192,26-26-64,2-26 0,0 0-288,-30-2-320,31 2-257,-28-27-961,-27 0-2562</inkml:trace>
  <inkml:trace contextRef="#ctx0" brushRef="#br0" timeOffset="80898.6272">27235 8928 14862,'0'-52'1377,"0"25"-1185,0-26 96,0 26 545,0 0 0,-27 27-64,1-25-833,-26 25 64,25 25 0,-26 2-64,1 26 320,25 1-288,0-2 32,-1 28 0,28-28 0,0-26-32,28 28 64,26-26-32,-2 22 0,1-50 0,0 28 32,-1-1 0,-25-27 0,0 27-32,-27-27 96,0 0 96,-27 0 0,0 26-128,1-26-160,0 0-576,-27 0-481,26 0-1122,27 0-2753</inkml:trace>
  <inkml:trace contextRef="#ctx0" brushRef="#br0" timeOffset="81057.6361">27395 9193 11947,'53'25'1345,"-53"-25"-1121,26 28 545,-26-1 96,26 0-481,-26-1-256,27 1-128,0-2-480,-1 2-929,-26-27-1730</inkml:trace>
  <inkml:trace contextRef="#ctx0" brushRef="#br0" timeOffset="81186.6436">27500 9034 12203,'0'0'2242,"27"0"-5893,0 0-129,-1 0-2850</inkml:trace>
  <inkml:trace contextRef="#ctx0" brushRef="#br0" timeOffset="81627.6688">27846 9114 13004,'-28'0'1281,"28"0"-1121,-27 0 897,27 0-288,0 26-609,0 2-128,0-3-32,0 0 32,0 3-64,27-1-32,1 0-224,-4-1 96,2 1 192,29-27 160,-28 0 96,-3 0-32,4-27 0,-28 1 65,0-1 95,0 0-224,0-1-32,-28 3-160,28 0-160,0 25-32,0 0-193,0 0 1,0 25 352,28 28 32,-2 1-32,1-1 64,-27-1 0,27 28 0,-2-28 32,-25 1 32,27 1 256,-27-28 353,0 28 64,-27-28-65,2-26 257,-2 26-160,0-26-289,1-26-319,-2 26-322,4-26-447,-3-2-898,-1-24-383,1 25-1122,27-26-3171</inkml:trace>
  <inkml:trace contextRef="#ctx0" brushRef="#br0" timeOffset="82109.6964">28267 9086 864,'0'54'12684,"27"-54"-12491,-27 28 479,0 22 994,26-22-1058,-26-1-416,27 0-159,-27-1 31,0-26 32,0 0 96,27 0 32,-27 0-192,0-26-64,0-1-160,28 0-128,-28-26-193,0 28-224,0-3-224,0 2 225,0-2 608,24 28 320,-24 0 416,0 0 225,26 28-288,-26-2-225,28 2-192,-28-3-96,27 0-96,-27-25-32,27 28 64,-27-28 64,0-28 160,0 28-64,0-25 129,0 25 95,0-25-224,0 25-128,0-28-96,24 28 0,4 0 64,-2 0 160,1 28 160,-27-28 65,27 25-97,-2 0-160,-25 3-128,0-28-449,27 27-672,-27-27-672,0 27-1314,26-27-5798</inkml:trace>
  <inkml:trace contextRef="#ctx0" brushRef="#br0" timeOffset="82472.7171">28930 9114 14477,'0'-28'929,"-27"28"-897,0 0 865,27 28-320,-26-28-513,26 26-64,-27 2 0,27-3-32,27 0 0,-27 3-129,26-28-95,1 27 128,0-27 128,-2 0 32,2-27 32,-27 27-32,26-28 64,-26 28-64,0-25 0,0 0-32,-26-3-32,26 2 0,0 26 64,0-28 32,-27 28 0,27 0 0,27 0 193,-27 28 31,26-2-96,2-26-160,23 28 0,-24-28-32,1 25-352,-2-25-417,-26 25-288,27-25-608,-27 0-898,0 0-2882</inkml:trace>
  <inkml:trace contextRef="#ctx0" brushRef="#br0" timeOffset="82751.7331">29063 8452 11979,'24'0'2562,"-24"0"-2562,27 26 1249,27 28 321,-27-29-513,25 28-128,-25 1-192,26-1-289,-1 26-32,-25 1-159,-1-28-129,1 28-96,-27-28 64,0 28 0,0-27-32,-27-28-256,1 30-193,-1-28-1120,0-1-1762,2 1-5990</inkml:trace>
  <inkml:trace contextRef="#ctx0" brushRef="#br0" timeOffset="85859.9103">10719 9670 13676,'0'0'705,"-27"0"-96,27 0 640,0 0-128,27 0-320,-1 0 128,26 0-449,28 0-224,26 0 193,0 0-33,26 0-64,0 0-255,0 0 63,0 0-160,-26 0 0,2 26-64,-30-26-257,2 0-415,-28 0-321,-25 0-609,1 0-1345,-28 0-4484</inkml:trace>
  <inkml:trace contextRef="#ctx0" brushRef="#br0" timeOffset="87721.0174">24774 10173 4772,'0'0'6726,"0"0"-6565,0 0-193,26 0 1217,-26 0 224,0 0-544,0 0-385,0 0-159,0 0 191,27 0 289,-27 0-97,0 0-383,27 0-97,-2 0 288,-25 0-127,27 0-225,26 0 0,-1-26 0,1 26-224,2 0 96,50-26 32,-26 26 32,53-27 33,-25 27 31,50-27-32,-24 1-160,-26 26 64,-2 0-32,1-27-96,-52 27 96,25 0-128,-52 0-129,-1 0-287,-26 0-225,0 0-352,0 0-673,0 0-576,-26 0-5958</inkml:trace>
  <inkml:trace contextRef="#ctx0" brushRef="#br0" timeOffset="157659.0176">4021 8532 7879,'27'0'705,"-27"0"-609,0 0 737,0 25 288,0-25-64,0 28-64,0-3-321,0 2-255,27 26 31,-27-26 64,0 52-191,26-26-193,-26 26-96,26-26 96,-26 26 32,0 1 64,26-27 97,-26 0 31,0 1-64,0-1-63,0-1-161,0 1 32,0-26-32,0 25-32,0-25 32,0-1-32,0 1 160,0 0 192,0-1 1,0 0-353,27 2 64,-27-28 32,0 26-128,27 0 96,1 0-64,-28 1 32,26-27-64,25 27 96,-23-1-96,25-26 128,-1 27-160,2-27 64,-2 0-32,28 27 64,-28-27 33,28 0-129,-2 0 64,4-27-32,23 27-32,-26 0-33,26-27 65,-25 27 65,25-26-65,1 26 0,-25 0 0,24 0 64,1 0-128,-1 0 96,27-27 0,-24 27 32,24 0-128,0 0 64,1-27-64,-1 27 96,0-26 0,0 26-32,2-26 0,24 26 0,-26-26-289,0 26 546,2-28-225,-2 28-32,0 0 32,-27 0-32,27 0 0,-27 0 0,1 0-64,27 0 128,-26 0-96,26 0 32,-1 0 32,0 0 0,0 0-32,28 0-32,-28 0 96,0 0-96,0 0 64,0 0-64,-25 28 128,25-28-128,-27 0 64,27 26 0,-27-26-64,3 26 32,-2 0 0,-1-26-32,27 0-32,-27 27 128,3-27-64,-2 27 0,26-27-32,-27 0-193,27 26 514,1-26-353,-27 27 160,26-27-96,-26 27 0,28-27 0,-2 0 0,0 25 0,0-25-32,1 0 64,-28 0-64,27 28 96,0-28-96,-26 0 32,-1 0 0,27 25 64,-24-25-64,24 0-32,-27 0 32,29 0 0,-29 0 0,27 0 32,0 0 0,0 0-64,1 0 32,-27-25-32,26 25 64,0 0-32,0-28 0,-24 28 32,24-25-32,0 25-128,1 0 224,-28-27-128,27 27-32,0-27 64,-26 27 0,26 0 0,-27 0 32,3-26-64,24 26 32,-27 0-32,1 0 0,-1 0-96,3 0-1,-29 0 1,26 0 96,-24 0-64,-3 26-192,27-26 544,-24 0-288,-28 27 64,27-27-32,-28 0 96,1 27-64,-26-27-32,25 0 0,-26 0 96,1 0-64,-27 0-64,28 0 32,-1-27 64,-27 27-96,0-27 0,24 1-32,-24-28 64,0 28 32,0-26-96,28-2 32,-28-26 64,0 27-32,0-26-96,0-1 96,26 2 0,-26-4-128,0 32 0,0-32 32,0 30 96,0-28-64,0 27 32,0 1 32,-26-1-256,-2 26 95,28-25 1,-24 25 64,-3 1 96,-1-28-96,28 29 64,-27-3 32,27 28 32,-26-25 0,2 25-32,-4-28 64,28 28-64,-27 0-32,0 0 32,1-26-32,0 26 0,-27-26 96,26 26-64,-25 0 0,-28-27 32,1 27 128,25-27-192,-52 27 64,26 0 0,-52 0-64,27-26 64,-28 26-32,1 0 0,-27 0 0,27 0 64,-28 0-32,3 26 97,-29-26-1,26 0-128,2 0 32,-26 0 32,25 0-64,-1 0 64,1 27-96,-25-27 128,26 0-160,-29 0 96,28 0 0,-1 0-64,3 0 64,-2 27-32,1-27 128,-2 0-96,1 0 64,0 0 0,26 0 192,-23 0-31,-4 0-289,28 0 96,0 0-64,0 0 0,-1 0 64,-26 0 0,27 0-160,-1 0 160,1 0-160,0 0 64,0-27 0,0 27 32,26 0 64,-27 0-192,0-27 64,-1 27 96,2 0-64,0 0 32,0 0 32,-1-26-32,1 26 0,0 0 0,0 26 0,0-26-32,-1 0 64,1 0-32,-27 0 0,26 0 0,1 0 64,0 0-32,0 0-96,0 27 0,-2-27 160,2 0-128,0 0 64,27 0-32,-27 0 160,-1 0-192,27 0 128,-26 0 32,26-27-96,-28 27-64,29 0 160,-27 0-128,27 27 0,-1-27 0,-26 0 0,27 0 0,-30 0 64,30 0-32,-27 0-32,25 27 96,2-27 32,0 0-64,-27 0 33,24 0 127,-24 0-96,26 26-128,1-26 32,-27 0 32,27 0-64,-27 0 0,-2 0 0,2 0 96,0 26-64,24-26 32,-24 0-128,0 28-801,27-28-2178,0 25-11146</inkml:trace>
  <inkml:trace contextRef="#ctx0" brushRef="#br0" timeOffset="168539.6399">21147 8028 928,'0'0'3652,"0"0"-1538,0 0 64,0 0-384,0 0 63,0 0-319,0 0-353,0 0-320,0 0-193,28 0-31,-1 0-32,25 0-225,1 0-64,26 0-160,1 0-96,-2 0 1,28 0-1,-25-26-96,-30 26 0,3 0-129,0 0-127,-29 0 0,2 0-321,-27-28 97,0 28-33,0 0-223,0 0-322,0-25-543,-27 25-257,2 0-832,-2-28-2083</inkml:trace>
  <inkml:trace contextRef="#ctx0" brushRef="#br0" timeOffset="168879.6593">21758 7842 3715,'0'-26'2498,"0"26"1,0 0-193,0 0-384,24 0-993,-24 0-385,0 0 97,28 0-65,-28 26-95,26-26-97,28 28-128,-29-28-31,28 0-97,-26 26-64,25-26-64,-25 25 0,-1-25 0,1 28 0,0-28 0,-27 25 0,0 3 32,0-28 32,0 26 0,-27 0 64,0 1 256,1-27 129,-1 27-65,2-1 193,-2 1-385,-26-27-64,26 25-160,2 2 0,25-27-224,-27 27-993,27-1-993,-27 1-3267</inkml:trace>
  <inkml:trace contextRef="#ctx0" brushRef="#br0" timeOffset="197387.2899">15616 9670 3042,'0'0'3139,"0"0"-1729,0 0 63,0 0 385,-27 0 160,27-26-481,0 26-576,0 0-577,0 0-63,0 0 287,0 0 97,27 0-160,-27 0-97,0 26-32,0-26-127,0 0-1,0 26 0,0-26-160,0 28 97,0-2-65,0 26-96,27-25 64,-27 26 0,25 1-96,-25-1 32,27-1 64,-1 1-160,28 0 32,-2-1 96,1 2-96,-1-1 0,1 0 32,26-1 0,29 2 0,-29-1-32,26-28-288,-25 29 384,25-26-256,1-3 96,-25 2-96,24-1-32,-26-26 192,1 27-129,-28-27 162,29 0-66,-57-27-31,30 27 64,-26 0-96,-2-26-128,-26 26-192,24 0 31,-24 0-191,0 0-385,0 0-961,-24 0-865,24 26-3362</inkml:trace>
  <inkml:trace contextRef="#ctx0" brushRef="#br0" timeOffset="198728.3663">17838 10518 8391,'28'25'97,"-28"29"-129,26-1 160,-26 0 192,0-26 737,0 26-64,27-27-545,-27 0 161,0 1 544,0-27 128,-27 0 0,27 0-736,0-27-193,0 1 65,0-26-225,0 25-128,0-26-64,27 26-32,-27 2-64,27-3 96,-2 28-64,2-26 96,-1 26 32,1 26 96,0-26 96,-27 28 97,25-3-33,-25 2-96,0 26-64,0-26-160,0-1-32,0 0-160,27 0-417,-27 1-736,26-27-1986,-26 27-4356</inkml:trace>
  <inkml:trace contextRef="#ctx0" brushRef="#br0" timeOffset="198982.3809">18262 10597 12139,'0'0'2178,"0"0"-2018,0 0 1025,26 28 705,2-3-513,-1 2-352,24-1-448,-23 1-289,25 26-128,-1-27-128,1 0-96,-26 1-352,25-27-97,-25 27-415,-1-27-610,-26 0-704,0 0-1634,0 0-5829</inkml:trace>
  <inkml:trace contextRef="#ctx0" brushRef="#br0" timeOffset="199213.3939">18659 10597 10217,'0'0'2723,"0"0"-2051,0 0 962,-25 0-257,25 28-320,-27-3-640,0 2 31,1 26-320,-1-26-96,2-1 224,-2 0-191,27 0-162,-27-26-255,27 27-513,0-27-1249,27 0-2402</inkml:trace>
  <inkml:trace contextRef="#ctx0" brushRef="#br0" timeOffset="199623.4178">18844 10677 8327,'28'26'1057,"-28"1"-768,0 0 928,0-1-64,0 0-480,0 0-449,0 1-96,0 0 320,0-1 481,0-26 192,0 0-32,0-26-576,0 26-97,0-27 33,0 0-417,27-25 32,-3 26-64,-24-1 0,27 0-32,1 1 32,-2 26-32,1 0 352,-2 0 160,2 0 1,0 26-1,-27 1-223,26 0-161,-26-1-32,0 26-128,0-25-257,27 0-1184,-27-27-1698,0 26-5702</inkml:trace>
  <inkml:trace contextRef="#ctx0" brushRef="#br0" timeOffset="200409.4628">20274 10677 7431,'0'53'1025,"-26"-26"-1922,26 25 64,0-26 160,0 1 353,0 0 352,0-1-64,26 1 96,-26-27 801,0 0 1505,0-27-929,0 1-512,0-1 288,0-26-31,0 27-322,0 0-671,26-1-161,-26 27-64,27 0 32,0 0-32,-27 0 160,26 27-32,0-1 0,-26 0 0,26 0-128,-26 1 64,0 0-32,0-27 128,0 0 128,0 0 385,0 0-513,27-27-224,0 0-320,-27 27-321,28-26 64,-4 26 257,2-26 384,1 26 256,-27 0 192,28 26 1,-28-26 223,0 26-191,27 1-417,-27-27-64,26 27-417,-26-27-736,24 26-192,4-26-545,-1 0-1153,0 0-1345</inkml:trace>
  <inkml:trace contextRef="#ctx0" brushRef="#br0" timeOffset="200734.4809">20856 10783 7206,'0'-26'673,"0"26"96,-26 0 1313,0 0 448,26 26-1057,-26 0-672,26 0-96,0 1-225,26 0-159,-26-1-193,26 1-64,27-2-160,-26-25-32,-1 0 32,0-25-33,0 25-127,1-27 32,-27 1-96,0-1 224,-27 0 64,27 1 32,-26 0-33,26 26 98,-26 0 191,26 0 96,0 0-32,0 26 33,0 0-193,0 1-32,52 0-128,-25-1-288,28-26-545,-5 27-288,-23-27-577,28 0 33,-31-27-1827</inkml:trace>
  <inkml:trace contextRef="#ctx0" brushRef="#br0" timeOffset="200936.4929">21070 10331 11723,'0'28'1665,"24"24"-1248,2 2 415,-26-1 225,27 0-256,28 1-609,-31-2-352,4 1-737,-2 0-288,1-27-32,-27 0-1121,0 1-3684</inkml:trace>
  <inkml:trace contextRef="#ctx0" brushRef="#br0" timeOffset="201089.5017">21120 10730 13676,'-26'-27'1922,"26"27"-1313,0-26 640,26 26-192,1 0-224,28-27-545,-3 27-352,1-25-160,-1 25-545,1 0-1089,-26 0-2210,0 0-6758</inkml:trace>
  <inkml:trace contextRef="#ctx0" brushRef="#br0" timeOffset="201304.514">21491 10757 5541,'0'78'384,"0"-51"-256,27 0 481,-27-1 608,26-26-448,-26 27 256,0-27 608,0-27 65,0 1-769,0-1-289,-26-26-63,26 27-65,-27-27-127,27 0-289,0 26-256,0-26-257,0 27 225,0 26 32,27 0 32,-1 0 0,1 0-257,-27 26-1665,27 2-7174</inkml:trace>
  <inkml:trace contextRef="#ctx0" brushRef="#br0" timeOffset="201499.5251">21782 10650 15246,'28'0'2626,"-28"27"-2497,0-27 1664,0 26-159,0 1-609,26 0-769,-26 25-160,0-26-608,27 28-97,-27-28-416,0-26-865,0 27-1121,27-27-2338</inkml:trace>
  <inkml:trace contextRef="#ctx0" brushRef="#br0" timeOffset="201665.5343">21758 10438 18577,'0'0'481,"0"0"-866,24 0 1250,4 0-641,-2 27-256,1-1-1121,0-26-2018,-2 27-6278</inkml:trace>
  <inkml:trace contextRef="#ctx0" brushRef="#br0" timeOffset="201844.5449">22100 10677 16976,'27'26'1697,"0"-26"-800,-27 0 576,25 27-640,2 0-352,-1-1-353,2 0-545,-1-26-736,-3 26-608,-24-26-578,27 0-2529</inkml:trace>
  <inkml:trace contextRef="#ctx0" brushRef="#br0" timeOffset="202011.5543">22311 10597 13100,'-51'53'2498,"23"-26"-2370,28 26 1250,-26-26 159,-1 25-1152,2-26-610,25 28-1568,0-28-4742</inkml:trace>
  <inkml:trace contextRef="#ctx0" brushRef="#br0" timeOffset="202162.5631">22895 10835 18353,'0'0'5381,"0"0"-10474,0 0-1825,-28 0-4804</inkml:trace>
  <inkml:trace contextRef="#ctx0" brushRef="#br1" timeOffset="205587.759">9475 6385 3619,'-27'0'833,"27"0"-161,0 0 546,0 0 703,0 0 161,0 0-961,0 0-960,0 0-65,0 0 32,27 0 192,-27 27 225,0-27-1,0 0-31,0 0 31,0 0-96,26 26 33,-26-26-129,0 0-128,27 0-95,-27 27-33,25-27-32,-25 0-32,27 27 32,26-27-32,-26 0-32,25 25 32,1-25 0,26 0-32,-24 27-64,22-27 96,-22 0 0,50 26-32,-25-26 0,25 0-96,1-26-64,-1 26 0,2 0-1,26 0 33,-28-27 64,1 27-32,-28 0-96,30 0 160,-29-25-32,0 25 96,1 0 0,-2-27 96,-24 27 192,-2 0 161,2-27-161,-27 27-96,-27-26-96,0 26 33,0-27-65,0 27-96,0-27-160,-27 27-257,27 0-384,-28-26-1313,28 26-3171</inkml:trace>
  <inkml:trace contextRef="#ctx0" brushRef="#br1" timeOffset="206301.7998">10004 6861 7751,'0'28'480,"27"24"577,-27-25 449,0 26-449,0 0-257,26-27-639,-26 27-33,27-26-64,-27-1-64,25-26 96,-25 0 128,0 0 321,0-26-449,0-1 32,0 0-128,-25-25 0,25 26-32,0-28-96,0 28-64,25 26 127,-25-27 33,27 27 96,0 0 193,-1 0 95,1 27 257,-27-27-1,25 26-159,2 1-289,-27 0-64,27-1-32,-27-26-64,0 26 0,26 0-384,-26 1-545,27-27-1121,-27 27-1762</inkml:trace>
  <inkml:trace contextRef="#ctx0" brushRef="#br1" timeOffset="206511.8118">10373 6968 10473,'27'0'2018,"-27"0"-1665,27 0 1536,1 26-511,-2-26-225,-2 27-577,31 0-576,-28-1 64,-1 0-288,0-26-352,0 26-994,1-26-1665,0 0-1954</inkml:trace>
  <inkml:trace contextRef="#ctx0" brushRef="#br1" timeOffset="206705.8229">10665 6941 9961,'-26'27'1281,"0"-1"-480,0 1 1121,26 0-417,-27-1-544,-1 0-801,28 0-160,-27 1-608,27 0-642,0-27-1600,27 0-6183</inkml:trace>
  <inkml:trace contextRef="#ctx0" brushRef="#br1" timeOffset="206937.8362">11037 6889 12203,'24'0'545,"-24"0"480,0 27 864,0-2-447,0 2-225,0 26-609,0-26-479,0 25-65,28-26-289,-28 28-479,27-28-1186,-27 1-2979</inkml:trace>
  <inkml:trace contextRef="#ctx0" brushRef="#br1" timeOffset="209944.0081">12041 6332 7046,'0'0'1538,"0"0"-930,0 0 994,0-26 127,0 26 65,0 0-577,0 0-480,0 0-321,0 0-159,0 0 31,0 26-32,0-26-128,0 0 128,-26 0 1,26 26-1,0-26 32,0 0 65,0 27-289,0-27 32,26 0 64,-26 27-32,27-27 32,1 0-64,-1 0 0,-3 0-96,2 0 32,2 0 0,26 26-32,-29-26 0,28 0-32,-26 27 64,25-27 32,1 0-128,1 0 0,-2 0 0,1 0-96,26 0 0,2 0-192,-2 0-193,-1 0 97,2 0 95,-26 0-63,-2 0-161,1 0-127,26 0 95,-25 0 33,-3 0 95,4 0 193,-2 0 256,-1 0 32,1 0 64,-1 0 96,2 0 32,-1 0 0,-1 0 65,3 0 63,-5 0 32,5 0-31,-28 0 31,25 0 32,-26 0 97,1 0 63,-27 0 33,0 0-33,27 0 1,-27 0-161,0 0-160,0 0 1,0 0 31,0-27-160,0 27 96,0 0-128,0-26 0,0 26-64,0-27 0,0 27-96,0 0-320,0-27-289,0 27-608,-27 0-1282,0 0-7366</inkml:trace>
  <inkml:trace contextRef="#ctx0" brushRef="#br1" timeOffset="211208.0803">12676 6702 7238,'27'-25'2242,"-27"25"-1569,0 0 865,0 0-65,0 0-160,0 0-640,0 25 96,0 2-193,0 1-31,0-1-33,26 25-224,-26-27-31,0 3-193,0 24-64,0-25 32,0-1 0,28-26-385,-28 27-351,0-27-898,0 0-1729,0 0-4644</inkml:trace>
  <inkml:trace contextRef="#ctx0" brushRef="#br1" timeOffset="211540.0993">12941 6861 8391,'0'0'801,"27"0"673,-27 0 832,0 0-416,27 0-289,-1 0-736,1 0-513,-27 28-31,27-28 31,-2 27-128,2-27-192,-1 25 32,1-25-160,1 27-128,-28-27-417,24 0-384,-24 0-832,0 0-1122,0 0-2627</inkml:trace>
  <inkml:trace contextRef="#ctx0" brushRef="#br1" timeOffset="211755.1117">13208 6836 8840,'-55'0'833,"29"25"1217,26-25-65,-27 28-639,2-1-353,25-2-801,-27 2-160,27-27-577,0 26-672,0-26-1409,27 0-4357</inkml:trace>
  <inkml:trace contextRef="#ctx0" brushRef="#br1" timeOffset="212168.1353">13445 6861 10986,'27'0'1633,"-27"28"-1440,0-1 703,0-27 129,0 25 0,0 2-512,0-1-449,0 1 0,0-27-32,0 27 32,25-27-64,-25 0-32,0-27 64,0 27-32,0-27 0,0 1 0,0-1 0,0 2-96,27 25 0,0-27 32,-27 27 32,26-28 64,-26 28 128,27 0 32,-27 28 385,25-28-129,-25 27 1,0-2-193,0-25-256,27 27 128,-27-1-128,0-26-160,27 27-577,-27-27-640,0 27-2114,0-27-9192</inkml:trace>
  <inkml:trace contextRef="#ctx0" brushRef="#br1" timeOffset="214756.2834">9369 4742 352,'0'0'8552,"0"0"-7976,0 0-31,0 26-65,0-26-63,0 28-33,0-3-96,0 3-191,0 24-33,27 1 256,-27 1 192,24-2-159,-24 28 95,0 0-192,0-2-159,0 28-1,0 2-96,0-30 96,0 28-224,-24 0 96,24-27 32,0 29 32,-27-4 0,27 3-32,0-1 0,0-27 32,0 1 0,0-28 0,-28 28 128,28-27-96,0-1-32,0 3-32,0-28 0,0 25 0,0-27-32,0 30-32,28-30 32,-28 2 32,0-27 0,0 26 0,0-26 32,0 27-32,0 0 0,0-27 0,-28 26 0,28 0 0,0-26 0,0 26 0,0 1 0,0-27 0,0 0 0,28 27 0,-28-27 0,0 0 0,0 0 0,0 0 0,0 0 0,27 26 0,-27-26 32,0 0-32,0 27 64,0-27 192,0 0 32,24 27 33,-24-27 31,28 0-160,-28 0-64,27 25 1,-1-25-65,-26 0 64,27 0-128,-2 0 64,2 0 160,0 0 32,26 0-160,-26 0 0,25 0 65,-26 0 159,29 0-224,-4 28 0,30-28-64,-29 0 96,28 0-32,25 25 128,-26-25-159,1 0-33,27 27 0,-30-27 64,4 28 64,25-28-128,-28 0 32,30 25 0,-30-25-32,28 0-64,-26 0 64,26 0-32,-28 0 64,28 27-192,2-27 224,-3 0-160,0 0 160,1 0-192,0 0 224,1 0-256,-2 0 128,1 0 96,-1 0-96,-25 0 0,25 0-32,1 0 32,-1 0 0,3 0-96,-29 0-64,26 0-96,-25 0 159,27 0-95,-30 0 192,4 27 64,25-27-64,-28 0 128,2 0 1,26 0-1,-28 0-96,4 0-32,23 0 64,-25 0-64,-1 0-32,-1 0 64,-24-27-32,24 27 32,-23 0 64,-2 0-32,-27 0-64,27 0 128,-26 0-256,-1 0 160,0 0-64,0 0 64,-26 0-128,27 0 64,-27 0 32,0 0 64,27 0-32,-27-27 64,0 27 0,0-25 0,0 25 0,0-28 97,0 1-193,0 2 32,26-3-32,-26 3-64,0-29-1,26 28 65,-26-54-64,0 28 32,26-28 0,-26 28 128,0-28-96,0-27-64,0 28 160,-26-27-31,26 0-226,0 0 354,0-1-290,-26 3 162,26-3-65,0 27 0,0-25-97,-26-2 65,26 2-96,0-27-320,0 25 608,0 1-320,0 0 160,-27 0 0,27 0 128,0 53 32,0-27 96,0 27-160,-27 1-96,27-2 0,-26 28-128,26-26 0,-26 24-32,0 2 0,26 26 96,-54-26 0,28 26 96,0-27-32,-27 27 0,-2 0 32,-23 0-32,0 0-64,-3 0 32,-24 0 32,-1 27-96,-2-27-64,-24 0 160,27 0-97,-27 26 97,0-26-32,-1 0 0,1 26-32,-27-26 64,-1 0 0,28 0 96,-25 28-192,25-28 64,0 0 64,0 0-160,-2 25 64,2-25 32,-2 0 32,2 0 0,0 0 32,0 0 32,26 27-32,-26-27 32,26 26-64,0-26 0,1 27 0,-2-27 32,2 27-64,0-27 32,23 0 128,-23 26-128,0-26 161,26 26 63,-1-26 0,1 28-160,25-28-96,3 0-32,23 25 32,-25-25-128,26 0 160,2 0-96,25 0 160,-27 0-32,27 0-513,-27 0-512,27 0 0,0 0-64,0 0-544,0 28-1442,0-3-4196</inkml:trace>
  <inkml:trace contextRef="#ctx0" brushRef="#br1" timeOffset="215442.3226">15245 6225 11851,'0'0'1121,"0"0"-192,0-25 416,0 25-736,0 25-193,26-25 385,0 28-161,28-28-63,-2 27-97,1-1 1,26 0-257,2 0-128,-29 1-32,1 0-32,-26-27 32,25 26-96,-25-26-32,-1 27-128,-26-27-545,27 0-576,-27 0-929,0 0-1410,-27 0-6021</inkml:trace>
  <inkml:trace contextRef="#ctx0" brushRef="#br1" timeOffset="215924.3502">16196 6332 4676,'0'26'6726,"0"-26"-6630,0 27 353,0 26 159,0-26 449,28 25-256,-28-25-513,0 26-127,0-25 63,0-3 128,0-25 65,0 0-193,0 0 288,0 0-127,0-25-289,0-3-96,0-25 32,0 26-64,0 2 0,27-29-32,-1 28-33,-26-1 33,27 27 64,0-27 97,-2 27 191,2 0 64,-1 27-160,-26-27 0,27 27-63,-27 26-129,27-26 64,-27-2-64,0 2 0,0-1 0,0 1-289,0 1-287,0-28-449,0 25-769,0-25-1185,0 0-4484</inkml:trace>
  <inkml:trace contextRef="#ctx0" brushRef="#br1" timeOffset="216243.3684">16647 6465 9064,'0'0'5093,"0"0"-4517,0 0 962,28 0-353,-28 0-160,53 27-448,-29-2-417,31 2 32,-29-1-192,1-26 0,-2 27-64,2 1-224,0-28-225,-1 0 33,1 0-417,-27 0-609,0 0-768,0 0-3139</inkml:trace>
  <inkml:trace contextRef="#ctx0" brushRef="#br1" timeOffset="216480.382">16992 6412 10794,'-27'0'1825,"27"0"-928,-26 0 449,26 0-610,-27 26 225,0 1-224,27 0-481,-25 25-96,-2-26 64,1 1-320,26 26 64,-27-53-256,27 27-609,0-27-832,0 25-1763,0-25-5636</inkml:trace>
  <inkml:trace contextRef="#ctx0" brushRef="#br1" timeOffset="216970.41">17231 6438 14958,'26'0'768,"-26"27"-447,0 0 415,0-27-319,0 52-1,0-26-320,0 1 96,0 1-160,0-28 33,0 0-97,0 25 192,0-25 160,0 0 32,0-25-192,-26 25-31,26-28-129,0 1-64,0 1-1,26-1 65,-26 2 0,24-2 0,-24 0 0,27 27 97,1-26 127,-28 26 160,27-27-160,-1 27 65,1 0-65,-1 0 32,-26 0 64,26 0 1,1 0-97,-27 27 32,0-1-64,27 1-32,-27 0 65,0 25-97,26-26-96,-26 1 32,0 26 32,26-26-160,-26-2-128,0 2-385,26-27-512,-26 28-608,0-28-1122,0 0-2915</inkml:trace>
  <inkml:trace contextRef="#ctx0" brushRef="#br1" timeOffset="219848.5746">13869 6465 7783,'0'0'1153,"0"0"641,0 0 63,0 0-159,0 0-641,0 0-544,0 0-161,0 0 128,0 0 161,0 0-97,0-27-255,24 27 31,-24 0 0,27 0-160,1 0-63,25 0-97,-27 0 0,0-26 0,28 26 0,-1 0 0,-1 0 0,-25 0 0,27 0 0,-30 0-32,30 0-33,-26 0 130,-2 0-130,-2 0 130,4 0-65,-28 0 0,27 0 64,-27 0-64,27 0 160,-27 0-64,0 0 96,0 0 96,0 0 1,0 0-161,0 0 0,0 0-128,0 0-128,0 0-32,0 0 127,0 0-31,0 0 64,0 0 161,0 0-1,0-27 0,0 27-96,0 0-64,0-27 224,0 1-128,0 26-32,0-26-32,0 0-32,0 26 32,0-27-64,-27-1-64,27 3-192,0 25-289,0-27-95,0 27-417,0 0-2659</inkml:trace>
  <inkml:trace contextRef="#ctx0" brushRef="#br0" timeOffset="231309.2301">5187 9802 160,'25'0'1633,"-25"0"577,0 0-32,0-26-352,0 26-449,0 0-224,0 0-63,0 0 191,0 0-352,0 0-321,0 26-95,0-26-33,0 27 65,0 0-97,0 26-128,0-1-63,0 1-97,0 0-64,0 27-64,0-28-32,0 2-128,0-28-161,0 1-351,0-2-737,0 3-1058,0-28-1312</inkml:trace>
  <inkml:trace contextRef="#ctx0" brushRef="#br0" timeOffset="231626.2483">4975 9936 5957,'0'0'6502,"0"0"-6918,0 0 416,26-27 673,1 27 127,0-27-511,-2 1-193,2-1-64,-27 0-32,26 1 32,-26 0 64,0 0-96,27 26-96,-27-28-64,27 2-129,-27 26-31,0 0 224,25 0 160,-25 26 288,27 2-63,-27-28-33,26 26-224,1 0-32,1 0-192,-1-26-609,-3 27-929,2-27-1985</inkml:trace>
  <inkml:trace contextRef="#ctx0" brushRef="#br0" timeOffset="231935.266">6404 9696 10794,'0'0'160,"0"0"96,0 28 2082,0-2-960,0 0-770,28 27-416,-28 0-128,0 1-32,0 24 1,24-25-258,-24 1-191,0-28-321,0 0 33,0-26-353,0 26-1410,27-26-3811</inkml:trace>
  <inkml:trace contextRef="#ctx0" brushRef="#br0" timeOffset="232225.2825">6192 9829 13260,'0'-27'-224,"0"27"-96,0-26 896,27 26 417,-1-26-192,-26 0-577,27 26-192,-2-28-32,-25 28 32,27 0 0,-27-26-96,27 26-96,-1 0 0,-26 0 32,27 26 64,1-26-1,-28 28 65,24-28 0,3 26 0,1-26-96,-28 26 0,26-26-801,25 26-1569,-23-26-4581</inkml:trace>
  <inkml:trace contextRef="#ctx0" brushRef="#br0" timeOffset="232658.3073">7833 9670 8231,'0'0'192,"0"0"353,0 26 1569,-26-26-577,26 28-191,0-28 191,0 52-256,0-26-448,0 28-160,0-1-385,0-1-192,0 28-32,0-27-32,0-26-128,0 25-128,0-26-32,26-26-225,-26 28-576,0-28-1793,0-28-2532</inkml:trace>
  <inkml:trace contextRef="#ctx0" brushRef="#br0" timeOffset="232960.3243">7489 9882 13100,'0'-26'961,"28"-1"-1666,-4 0 737,3 1 673,0 0 160,-27-28-385,28 28-384,-2 0 0,-26-1 64,24 0 321,4 1-289,-28 26-160,27-27 160,0 27 257,-27 0-193,26 27-96,-26-27-32,26 26-96,0 1 0,1-27 32,0 27 32,-27-1-160,26 0-64,0-26-608,-26 28-1026,26-2-2915</inkml:trace>
  <inkml:trace contextRef="#ctx0" brushRef="#br0" timeOffset="237292.5724">4736 12797 15438,'-27'-27'897,"27"0"-609,0 27 737,0 0-160,0 27-545,0 0-63,0 26 31,0 52-192,0 1 64,27 2 96,-27 24-63,27-27-129,25 0-32,2 2-64,0-54-129,24 1 33,-24-29 128,24 2 96,-24-54-32,24 2 129,-23-3 31,-4-24-160,-25-28-32,2 26 96,-1-24 64,0-2-96,-27-26 97,0 28-322,0-30 161,0 29 65,0 0-194,-27 26 97,27 0-96,-27 26 96,27 0 0,0 27 32,0 0-192,0 27 384,27 26-31,0 27-129,-27-1 160,24 28-64,-24-2-64,28 28 128,-28-27-192,0-1 64,0-25-96,0-1-64,0-26 32,26-26-416,-26 1-545,0-3-544,0-25-1314,0 0-3395</inkml:trace>
  <inkml:trace contextRef="#ctx0" brushRef="#br0" timeOffset="237811.6021">6404 12955 7975,'0'27'9417,"-27"-27"-9065,27 0 737,27 0 1121,1 27-832,-4-27-385,3 0-609,27 0-256,-3 26-224,-23-26-352,-1 0-737,26 0-1538,-28 0-3139</inkml:trace>
  <inkml:trace contextRef="#ctx0" brushRef="#br0" timeOffset="237940.6094">6456 13194 15182,'-24'53'1409,"24"-27"-1217,24-26 1538,31 0 128,-29 0-1250,25-26-928,4 26-1378,-2-26-3170</inkml:trace>
  <inkml:trace contextRef="#ctx0" brushRef="#br0" timeOffset="238662.6507">7701 11418 9737,'0'0'2818,"27"0"-1697,-27 0 737,27 0-320,-1 0-257,0 0-544,27-25-257,0 25-256,-1 0-128,-25-27-32,26 27-224,-27 0-608,0 0-994,-26 0-1217,0 0-2114</inkml:trace>
  <inkml:trace contextRef="#ctx0" brushRef="#br0" timeOffset="239274.6857">7781 11418 3747,'0'-25'3427,"0"25"-1377,0 0 32,0 25 0,0-25-384,0 27-481,0 26-448,0-26-385,0 25-128,0 2 1,26 25-97,0 1 0,-26-1-160,27 27 64,0 0-32,-27 27-32,26-28 0,0 29-96,-26-2 128,26-26-64,-26 26 96,0 27-64,0-27-64,0 27 128,0-26 0,0 26-96,0-27-32,-26 1 0,26 0 96,-26-1-64,26 27 96,-26-27-96,26 1 32,0-1 32,0-26-64,0-26-32,0 26-32,0-27 96,0 28 32,0-55 0,0 28 96,26-28-128,-26 1 96,0-26-32,0 26-64,0-53 0,0 25-32,0 2 0,-26 1 32,26-3 32,-27 2-32,27 0 0,0-27 0,0 25 0,0 3 32,0-28 64,0 0 288,0 0 33,27 0-193,-27 0-160,26 0-96,0-28 32,0 28-288,1 0-545,0 0-544,-1 0-1794,0 0-7463</inkml:trace>
  <inkml:trace contextRef="#ctx0" brushRef="#br0" timeOffset="242809.8879">8919 11525 8872,'0'26'1057,"0"-26"-1153,0 0 224,0 0 513,0 0-321,0 26 64,0 0 513,0 2 0,0 24 320,0 0-160,26 3-448,-26-2-97,0 26 1,0 1-65,0-27-256,0 26 193,0 1-193,0-1-64,0 1-32,27-27-64,-27 26-160,0-51-192,0 24-353,0-26-865,0-26-1536,0 26-3749</inkml:trace>
  <inkml:trace contextRef="#ctx0" brushRef="#br0" timeOffset="243581.9321">8680 13089 12491,'0'0'1346,"0"0"-1891,0 0 449,0 0 416,0 25-128,0 30-127,28-3-1,-28 0 0,27 2 224,-27-2-32,24 2-128,-24-28-32,26 1-64,2-2 65,-1-25-1,0 0 64,-3 0-32,4-25-96,-28-28 96,26 26-64,-26 0 32,0-25 32,0 26-64,-26-28 64,26 54 1,0-26 223,-28 26 32,28 0-127,0 26 63,0 0 128,0 2 97,0-2 31,28 26-95,-28-25-289,0 26-160,26-26-128,1-2-256,-27-25-449,27 27-609,-27-27-1504,25 0-2275</inkml:trace>
  <inkml:trace contextRef="#ctx0" brushRef="#br0" timeOffset="244014.9569">9183 12875 7142,'0'-25'1634,"0"25"224,0 0 736,-27 0-576,27 0-1025,0 0-256,0 0-225,0 25-64,-25-25-127,25 28 31,0 24-192,0-25-64,0 0 0,25-1-31,-25 0-33,0 2-225,27-3-319,-1-25-449,1 0-1121,1 0-2819</inkml:trace>
  <inkml:trace contextRef="#ctx0" brushRef="#br0" timeOffset="244209.968">9369 12903 12043,'-28'0'1826,"28"0"-1250,0 26 1474,0 0-961,0 1-769,0 0-255,0-1-130,0 0 1,28-26-384,-28 28-769,0-28-1762,0 25-2883</inkml:trace>
  <inkml:trace contextRef="#ctx0" brushRef="#br0" timeOffset="244447.9813">9475 12797 12043,'26'0'2722,"1"26"-2241,-27 1 1024,25-2-608,2 3-673,0-2-160,-1 0-256,-26 1-160,0 0-449,0-1-32,0 0-672,-26 2-2211</inkml:trace>
  <inkml:trace contextRef="#ctx0" brushRef="#br0" timeOffset="245169.0229">9264 14042 11306,'0'0'1986,"0"0"-1602,0 0 898,0 0 191,0 27-576,0-1 0,24 26 192,-24 28-288,0 0-1,0 27-319,0 25-193,0 0 0,0 0-224,0-27 193,0 2-129,0 0-64,0-55 0,0 28-192,27-54-225,-27 0-287,0 0-802,0-52-1665,26 26-4580</inkml:trace>
  <inkml:trace contextRef="#ctx0" brushRef="#br0" timeOffset="245788.0583">10665 11525 13324,'-26'78'865,"26"-24"-641,0-1 417,0 0 736,0 27-288,0 26-480,0-26-449,0 25 32,0-25-192,26-1 128,-26-26-128,0 27-320,0-28-449,0-25-1217,0 1-2818</inkml:trace>
  <inkml:trace contextRef="#ctx0" brushRef="#br0" timeOffset="246416.0942">10505 13194 13196,'0'-53'192,"0"53"0,0-27 705,-24 27 160,24-25-544,0 25-449,0 0-96,0 25 32,0-25 128,0 55 0,0-3-64,0 0 288,0 2 65,24-2-33,-24 2-224,27-28-32,1 1-128,-28-2 0,27-25-192,-1 0 224,0-25-64,0-2-96,-26 1-128,27-1 32,-27 0 160,0-25 0,0 26 31,0-2-63,0 2 64,-27 26 289,27 0-1,0 0-192,0 26 192,0 28 96,0-28-63,27 27-257,-27 0 32,27-26-96,-1-2-545,1 2-191,-2-27-1026,-25 0-2626</inkml:trace>
  <inkml:trace contextRef="#ctx0" brushRef="#br0" timeOffset="246807.1166">10877 12823 8776,'-26'0'3940,"26"0"-3108,0 27 1026,0-2-288,0 3-802,0-2-351,0 0-289,0 1-96,26 26 32,-26-53-128,28 26-256,-28 2-449,24-28-352,-24 0-673,27 0-1473,-27 0-7047</inkml:trace>
  <inkml:trace contextRef="#ctx0" brushRef="#br0" timeOffset="247045.1302">10929 12850 3747,'27'0'7207,"0"-27"-6791,-27 27 1058,28 0 31,-2 0-224,-26 27-768,24-27-225,-24 25-32,0 3 289,0 24 159,-24-25-191,24 0-129,0-1-191,-26-26-1,26 0-160,0 0-128,26 26-289,-26-26-287,24-26-674,4 26-1825,-1 0-3843</inkml:trace>
  <inkml:trace contextRef="#ctx0" brushRef="#br0" timeOffset="247275.1433">11169 12770 9961,'0'27'2883,"26"-1"-2339,-26 1 1442,26-2-160,-26 3-1314,27-2-480,-27 27 96,0-26-160,27-1-128,-27 0-448,-27 2-1250,27-3-2466</inkml:trace>
  <inkml:trace contextRef="#ctx0" brushRef="#br0" timeOffset="247975.1834">10905 14227 2370,'0'-53'1697,"0"26"-928,0 27 4260,0 0-1730,0 0-1601,0 0-834,0 0-159,0 0-160,0 0-161,24 27 0,-24 26 97,0-26-129,27 52 0,-27 2 449,0-2-160,27 53-1,-27 0-223,0 1-257,0-1 32,0 0-192,0-25 96,0-29-64,0-24-160,0-28-288,0 1-1,0-2-544,0-25-192,0 27-128,28-27-1089,-28 0-3299</inkml:trace>
  <inkml:trace contextRef="#ctx0" brushRef="#br0" timeOffset="248667.223">11909 11631 9545,'-26'0'992,"26"0"-159,0 0 577,0 0 159,0 26 129,0 27-289,0 0-544,0 27-257,0 26-287,26 0-33,-26 0-192,0 0 0,27 0-32,-27-26-352,27-28-513,-27 28-448,26-54-1762,-26 0-6630</inkml:trace>
  <inkml:trace contextRef="#ctx0" brushRef="#br0" timeOffset="249251.2564">11857 13194 14894,'-26'-53'-481,"26"26"-31,0 2 832,0 25 673,0 0-545,0 25-512,0 2 96,0 1 160,0 50 289,0-24 288,0-2-449,26 1-224,0 0-64,0-26 64,1-2 128,0-25 97,-1 0-33,0-25 160,-26-2-287,26 1-161,-26-1-97,27-26 33,-27 27-128,0-28-384,0 2-193,0 25-96,0 2 737,0 25 192,0 25 96,0 2 193,0-1-161,0 28 128,28-28-128,-28 26-96,0 2-96,27-28-256,-3 1-513,-24-27-544,26 0-2114</inkml:trace>
  <inkml:trace contextRef="#ctx0" brushRef="#br0" timeOffset="249512.2713">12228 12929 5669,'0'-26'2658,"0"26"193,0 0-737,0 26-897,0 0-192,0 1-224,27 26-96,-27-27-225,0 27 1,25-26-289,-25 1-128,0-28-320,27 25-609,-27-25-1217,26 0-2178</inkml:trace>
  <inkml:trace contextRef="#ctx0" brushRef="#br0" timeOffset="249864.2914">12360 12903 15342,'0'0'1249,"0"0"-1729,0 0 736,27 0 192,-27 0-95,25 0-193,2 0-128,-1 0-96,-26 26 64,27-26 160,-27 26-160,0 1-64,0 0 96,0-27 0,0 0-32,0 26-192,0-26 32,0 26-257,27-26-544,-27 28-448,25-28 608,-25 25 353,0-25 384,0 0 256,0 27 801,0-27 512,0 0-287,-25 28-578,-2-28-384,27 0-224,-27 25-160,27-25-544,0 0-1603,0 0-2145</inkml:trace>
  <inkml:trace contextRef="#ctx0" brushRef="#br0" timeOffset="250174.3092">12624 12850 14541,'0'0'801,"0"0"-1217,0 0 1633,28 25 480,-4 3-479,3-2-738,-1 27-224,-26-26-320,28 25 96,-28-24 0,0 24-192,0-24-384,0-3-417,-28 28-1185,2-27-4068</inkml:trace>
  <inkml:trace contextRef="#ctx0" brushRef="#br0" timeOffset="250903.3509">12360 14015 12908,'0'-26'1409,"0"26"-1217,0 0 801,0 0 384,0 26-512,0 1-64,27 52-256,-27 1 351,25 26 97,-25 26-96,0 27-160,-25 0-289,25 27-384,-27 0 0,0-28 65,27-26-65,-26-25-289,26-55 354,0-25-450,0 26-95,0-26-257,0-1-640,26 0-1025,-26-26-1826</inkml:trace>
  <inkml:trace contextRef="#ctx0" brushRef="#br0" timeOffset="251336.3756">13153 13379 18385,'-26'27'897,"26"0"-1089,0-27 63,26 0-127,-26 0-993,27 0-2018,1 0-10762</inkml:trace>
  <inkml:trace contextRef="#ctx0" brushRef="#br0" timeOffset="251499.385">13364 13406 11883,'-24'0'3267,"24"0"-3043,0 0-384,24 0-833,-24 0-2082</inkml:trace>
  <inkml:trace contextRef="#ctx0" brushRef="#br0" timeOffset="251603.3909">13524 13379 14862,'0'54'1729,"0"-54"-1633,0 0 417,27 0-193,-27 26-704,26-26-1506,1 0-4772</inkml:trace>
  <inkml:trace contextRef="#ctx0" brushRef="#br0" timeOffset="251731.3982">13709 13406 16527,'0'0'897,"0"0"-449,0 0 321,0 27-769,27-27-480,-27 0-2051,25-27-12395</inkml:trace>
  <inkml:trace contextRef="#ctx0" brushRef="#br0" timeOffset="252497.442">14133 13035 5829,'0'0'8712,"-26"0"-8135,26 26-481,0 2 448,0-3 97,0 55 32,26-27-289,1 27-288,-2-1-128,2-26 96,0-1-32,-1 2-32,2-28-32,-4-26 64,3 0 64,0 0 225,1-26-321,-2-1-32,-2 0 128,-24 2 32,28-28 32,-28-1-64,-28 28-128,28-26 64,0 24-160,-24 2 160,24 26-32,0 0 96,0 0-224,0 26 256,24 2 32,-24 24-32,28 1 129,-28 0-225,27-26-129,-27 25 97,27-25-416,-27-1-96,26 1-321,-26-27-1153,0 0-1601,0 0-7656</inkml:trace>
  <inkml:trace contextRef="#ctx0" brushRef="#br0" timeOffset="252980.4697">14609 12665 9737,'0'0'2210,"-26"0"-1153,26 0 737,0 0-385,-26 0-865,26 26-319,0-26-1,0 26 256,0 0 161,0 28-1,0-1-255,0 0 31,26-1-95,-26 2-225,0-28-32,26 28-257,1-29-31,-27 2-96,27 1-225,-1-28-127,-26 0-513,0 0-1250,26 0-2978</inkml:trace>
  <inkml:trace contextRef="#ctx0" brushRef="#br0" timeOffset="254084.5328">14821 12797 8488,'26'0'2466,"-26"26"-608,0-26 864,0 27-1152,0-2-641,0 29-577,0-28-192,0 1-128,0 0 96,0-1 225,0-26-321,26 0 128,-26 0 224,0 0-64,0 0-191,0-26-129,0-1 32,0 0-32,0 1-225,27 0 65,-27-2-32,27 28 160,-27-25-64,28 25-96,-28 25 128,24-25 0,-24 28-193,0-2 1,26 0-192,-26-26 255,0 27-31,0-27 320,0 0 32,0-27 161,0 27-193,0-26-96,28 26-32,-28-26-160,0 26-33,27-28-31,0 28 128,-27 28 96,0-28 256,24 26 129,-24 0-1,0 1 32,0 0-31,0-27-225,0 26-32,0-26-192,0 0-353,0 0-416,0 0-832,28 0-2563</inkml:trace>
  <inkml:trace contextRef="#ctx0" brushRef="#br0" timeOffset="254308.5456">15192 12770 16559,'0'0'1634,"0"0"-1794,0 27 512,27-1 353,-1 1-257,0-2-448,0 3 64,1-2-64,-27 27-32,0-26-96,0-1-353,0 28-319,-27-29-642,27-25-1120,-26 0-4549</inkml:trace>
  <inkml:trace contextRef="#ctx0" brushRef="#br0" timeOffset="254668.5662">14821 11817 12940,'0'0'320,"0"0"-672,0 0 960,0 26 513,26 28 161,-26-2-418,26 1-447,-26 0-257,27 26-96,-27-26-96,0 27-192,0-1-545,0 1-576,0-1-801,0-26-897</inkml:trace>
  <inkml:trace contextRef="#ctx0" brushRef="#br0" timeOffset="255303.6025">14847 14121 11530,'0'0'1282,"0"0"-898,0 0 801,0 0 256,26 26-287,-26 28-258,0-1 1,27 26 32,-27 27-256,0 28-193,0-2-224,0 26-256,0 1 193,-27 0-193,27-27 32,0 1-192,0-28-193,0-26-31,0-24-609,27-29-865,-27 28-2082,0-2-7270</inkml:trace>
  <inkml:trace contextRef="#ctx0" brushRef="#br0" timeOffset="256421.6665">15351 11445 9769,'-54'0'1217,"54"0"-96,0 0 480,0 0-95,0-27-321,0 27-480,27 0-289,0 0-128,-1 0-63,26 0 31,-25 0-32,28 0-32,-31 0-128,30 0 0,-27 27 0,0-27-64,-27 0 0,25 0 161,2 26-354,-27-26 225,26 27-128,-26-27 128,27 53 0,-27-27-64,0 28 96,27 25-128,-27 1 128,25-1 0,-25 27 33,27-26-65,-27 26 64,26 0 0,-26 26 0,0 2-64,0-2-32,0 26-160,0-26 128,0 27-32,0-26 0,0 26-161,0 0 33,0-27 32,0 28 160,-26-2-32,-1-26 128,27 28 192,0-28 193,0 27-257,0-26 0,0 26-192,27-27 385,-27-25 95,26-2-384,-26 0 32,27 2-96,-27-27-64,27-1 65,-27-26-258,25-26 770,-25 25-417,0 1 32,0 27-160,0-28 96,0 1-128,0 1-32,0-2 64,0 2 64,0-27-192,0-2 96,0 2-32,27-2 0,-27 3 64,0-28-32,0 27 193,0-27 63,0 27 384,0-27 129,0 0 64,0 26-321,0-26-127,0 0-65,0 0-32,0 0 33,-27 0 31,27 0 64,-25 0-223,-2 0-97,-26 0-96,26 0-96,-25 0-161,-1 0-255,-26 0-129,24 0-576,-22 26-1345,22-26-2051,-23 0-8231</inkml:trace>
  <inkml:trace contextRef="#ctx0" brushRef="#br0" timeOffset="258525.7868">19320 12797 15983,'-25'0'768,"-2"26"-704,27 26 257,0 55-1,0 0-64,27-2 65,-27 28-257,25-1 0,29-26 0,-28-26 32,26 0 0,-25-28-96,28 1 96,-2-26 256,-28-27 225,29-27-193,-28 2 1,1-30-193,-2-24-96,-25-1-32,27 0 224,-27 2-128,0-28-320,0 0-128,0 26-160,-27 0 159,27 1 225,0 52 96,0 27-96,0 0-32,0 27 545,27 26-65,-27 26-32,27 28 65,-27-27-33,26 25-160,-26 0-224,0-25-160,27 0-288,-2-26-257,2-2-224,-27-24-801,27-28-2818</inkml:trace>
  <inkml:trace contextRef="#ctx0" brushRef="#br0" timeOffset="258771.8009">20354 13194 18001,'-27'0'128,"0"0"-32,1 27 865,0 25-225,0 2-287,-1-2-353,27 2 0,27-1-64,-1-1-64,26 1 128,-25-26-288,26-27 0,-1 0-129,-25 0-383,0 0-1058,1 0-2210,-28-27-6822</inkml:trace>
  <inkml:trace contextRef="#ctx0" brushRef="#br0" timeOffset="258910.8089">20248 13459 13356,'-53'0'3588,"80"0"-3236,-27-26 192,52 26 770,1 0-738,0-27-512,26 27-512,-24 0-1442,-5-27-3203</inkml:trace>
  <inkml:trace contextRef="#ctx0" brushRef="#br0" timeOffset="259116.8206">20724 12982 15534,'0'27'1185,"0"-1"-1089,27 28 1058,-27 26 351,27-2-256,-27 2-640,26 26-353,0-1-160,-26 2-288,26-27-225,-26-28-479,27 28-354,-27-54 225,27 1-736,-27-27-2499</inkml:trace>
  <inkml:trace contextRef="#ctx0" brushRef="#br0" timeOffset="259333.8331">20804 12929 16687,'26'80'96,"0"-28"-64,1 28 1218,0 0 575,-1 26-768,0-27-704,0 26-353,1-25 0,-27 26-417,27-53-672,-27 2-672,0-3-1154,0-52-1922</inkml:trace>
  <inkml:trace contextRef="#ctx0" brushRef="#br0" timeOffset="259643.8508">20619 13089 544,'-28'-28'14414,"28"2"-14863,55 26 513,-5 0 1057,32 0-64,-4 0-192,2 26-352,-1 2-161,0 24-64,-26-24-224,-25 50-32,-1-24 32,-27 24-32,-27-24 65,-1-1-97,1-1 192,-23 1 0,22-26 192,1 0 161,27-1-257,27-26-192,25 26-32,1 2-96,2-3-288,23-25-417,1 0-480,-26 27-961,1-27-1441,-29 0-8681</inkml:trace>
  <inkml:trace contextRef="#ctx0" brushRef="#br0" timeOffset="260025.8726">21359 12717 13773,'0'53'192,"27"0"-64,-27-26 1313,26 26-63,-26-1-930,27 2-352,-27-28-32,0 0 96,27-26 225,-27 0-65,0 0 64,0-26-95,0 0-225,0-1 32,25-26-160,-25-1 0,27 29-225,-27-28-159,26 26 256,-26 0 160,27 27 96,-27 0 224,27 27 192,-27 0-191,0 26-97,0-28-160,25 29-32,-25-28-320,0 28-545,27-28-448,-27 0-1282,26-26-3010</inkml:trace>
  <inkml:trace contextRef="#ctx0" brushRef="#br0" timeOffset="260199.8826">21731 12850 14285,'27'25'833,"-3"3"544,30-2 609,-27-26-1217,25 26-577,-25-26-160,26 0-416,-26 27-673,-27-27-833,25-27-2210</inkml:trace>
  <inkml:trace contextRef="#ctx0" brushRef="#br0" timeOffset="260358.8917">21995 12797 8584,'-27'0'2242,"1"0"-1185,-1 26 1793,2 1-864,-2-2-544,0 29-449,27-28-609,0 1-384,0 0-673,0-1-864,0 0-1858,27-26-6054</inkml:trace>
  <inkml:trace contextRef="#ctx0" brushRef="#br0" timeOffset="260703.9114">22206 12770 3267,'26'53'11819,"-26"-26"-11339,0-2 257,0 29 896,0-28-992,0 1-417,0 0-128,0-1-32,0-26 33,0 0 95,28 0-96,-28-26-224,27-1 64,-3-26 64,3 27-64,1-27-97,-2 26 65,26 1 128,-25-1-32,0 0 385,-27 27 480,26 27 224,1 0-353,-27-1-159,25 26 256,-25-24-225,0 24-448,0-25-608,27 26-769,-27-27-1410,0 2-4163</inkml:trace>
  <inkml:trace contextRef="#ctx0" brushRef="#br0" timeOffset="264389.1222">16780 3125 5957,'-28'0'1826,"28"0"192,0 0-192,0 0-65,0 0-287,28 0-610,-1 0-319,-1-25-353,26 25-64,2 0 32,-1 0 129,-1 0-33,29-27-64,-3 27-96,27 0 0,3 0-64,-2-27 192,26 27-63,1-26-129,-1 26 32,27 0-32,-27-27-32,25 27 32,-22 0 0,-3-27-32,0 27 32,1 0 0,-1 0-64,25-25 32,-25 25 0,0 0 0,3 0 96,-3 0-128,25 0 128,2 0-160,28 0 64,-29-27 224,26 27 161,3 0 95,-28-26-32,1 26 1,24 0 63,-26 0-287,1 0-65,28 0-64,-30 0 96,2 0-64,-27 0 0,0-27 160,-26 27-256,-26 0 193,-1 0-97,1 0-128,-1 0 32,-53 0 32,26 0-96,-52 0-32,27 0-64,-27 0-481,0 0-1153,-27 0-864,3 0-2979</inkml:trace>
  <inkml:trace contextRef="#ctx0" brushRef="#br0" timeOffset="267322.29">8680 15578 3106,'0'0'2627,"0"0"-385,-27 0-384,27 0 64,0-27-449,0 27-352,0 0-288,0 0-96,0 0-161,0 0-384,0 0 0,0 0-95,0 27-1,0 0 0,0-2-96,0 3 96,0 25-32,0-27 0,27 2 32,1-3-64,-1-25 32,23 27-32,5-1 32,24-26-32,-26 27 64,26-27-160,1 0 128,-2 0-128,1 0 32,2 0-192,-2 0 384,26 0-160,-25 0-224,-1 0 480,29 0-288,-29 0 64,-2 0-64,4 0 0,-2 27 32,1-27-64,-28 0 32,28 0 32,-28 0 0,3 0 0,-29 0 0,-2 0 0,3 0-32,1 0 64,-28 25-32,27 2-32,-27-1 32,0 1 0,26 0 0,-26-1 0,0 26 0,0-24 0,0 24 0,0-25 64,0 26-64,0-53 288,0 27 257,0-27 128,0 0-289,0 0-192,-26 0-96,26-27-160,0-1 32,0 3-64,0-2-128,0-25 224,0 24-160,0 28 160,0-26 0,26 0-32,-26 26 64,26 0-32,-26 0-32,26 0 96,1 0-64,0 0-257,-1 26 514,26-26-257,-25 0-32,26 0 32,-25 26 0,23-26-64,4 0 64,-5 0 0,5 0 0,-28 0-32,51 0 32,-24 0 32,-2 28-32,1-28 32,0 0-32,26 0 128,-24 27-32,23-27 0,-24 25-96,24-25 96,-24 0 0,24 0-64,2 0-64,-28 0 32,3 27 0,22-27-192,-22 0 384,-3 0-128,1 0-64,1 0-64,24 0 128,-24 0-64,-29 0 0,28 0 0,2 0 32,-4 0-64,3 0 32,-27 0 64,25 0 0,-25 0 32,-1-27 32,1 27 1,-2-25 63,2 25-96,-27 0-32,27-27-32,-1 27-32,-26 0-32,27 0 32,-27 0 64,27 27-64,-27-27 96,0-27 0,25 27 0,-25 0 0,0 0 65,0-28 31,0 28 160,27 0-160,-27 0-96,0 0 0,0-26-96,-27 26 0,27 0 0,0-26-352,-25 0-321,-2-1-352,27 0-1537,-27 1-4805</inkml:trace>
  <inkml:trace contextRef="#ctx0" brushRef="#br0" timeOffset="269608.4207">10295 16585 7975,'-27'0'5637,"27"-27"-5092,0 27 63,0 0 930,0 0-225,0 27-416,27-1 64,-27 28-545,26 24-127,1 2-193,-2-28 0,-25 28-96,27 0 0,-27-26-449,27-1-223,-27-26-545,0-2-865,28 2-1666,-28-27-6374</inkml:trace>
  <inkml:trace contextRef="#ctx0" brushRef="#br0" timeOffset="269867.4355">10719 16875 13292,'0'0'320,"0"0"-480,-27 0 673,0 0 63,1 0-384,0 28 193,-27-28 896,-2 27-224,31-27-480,-2 25-225,26-25-64,0 28 257,0-28-161,26 26-192,-2-26-96,31 26-96,-2-26-96,-1 27-192,2 0-257,-1-27-383,-28 26-866,2 1-2434</inkml:trace>
  <inkml:trace contextRef="#ctx0" brushRef="#br0" timeOffset="270882.4936">19400 15526 14958,'-26'-80'192,"26"27"0,0-1 0,0 28 353,0 0 255,26 26-159,-26 0-545,28 52 224,-4 2-31,-24 24-65,27 2-96,-27-1 32,27-24-96,-27-3 96,28 1-224,-28 27 193,26-28 31,1-25 288,25-27 1,-25 0-161,-1 0-96,1-27-32,-2-25-160,2-1 96,0-27-192,-1 1-128,-26-1-257,0 0-191,0 28 384,0 52 288,0 0-97,0 25 226,27 2 159,-27 26-32,25 1 64,-25-1-320,27 0-64,0-27-160,-1 27-256,2 0-65,-4 1-544,3-2-1249,1 1-2242</inkml:trace>
  <inkml:trace contextRef="#ctx0" brushRef="#br0" timeOffset="271178.5105">20195 14943 15342,'-27'-28'160,"-1"28"-128,28 0 641,0 0 96,-24 28-417,24-2-96,0 54 0,0-27-160,0-1-63,24 28 31,-24-27-257,28-27-95,-1 0-192,0 1 95,25-27 1,-26 0-385,1 0-576,-27-27-449,27 1-640,-1 0-1378,-26 0 33,0-28 1410</inkml:trace>
  <inkml:trace contextRef="#ctx0" brushRef="#br0" timeOffset="271315.5184">20380 15049 10025,'-26'0'2530,"26"26"-1825,0 1 672,0 0-320,26-2-352,-26 2-513,26 26-128,0-53-128,1 27-352,0-27-865,-27 0-1922,28 0-6118</inkml:trace>
  <inkml:trace contextRef="#ctx0" brushRef="#br0" timeOffset="271516.5299">20538 14810 11370,'53'27'1442,"-25"-27"832,-1 26-641,-1 26-480,-2-24-544,4 23-385,-28 4 32,27-2-448,-27-1 224,0-25 64,0 26-192,0-26-384,0-1-673,0 0-1346,0 0-2529</inkml:trace>
  <inkml:trace contextRef="#ctx0" brushRef="#br0" timeOffset="272138.5654">21254 15817 17616,'0'53'1281,"0"-26"-1377,-28-2 224,4 2 1,24-1-161,-27 1-737,-1 26-1153,1-27-2979</inkml:trace>
  <inkml:trace contextRef="#ctx0" brushRef="#br0" timeOffset="272446.5831">21890 15949 18033,'-27'-27'1249,"27"27"-1281,27 0 224,-2-25-224,-25 25-513,27 0-1312,26 0-2596</inkml:trace>
  <inkml:trace contextRef="#ctx0" brushRef="#br0" timeOffset="272592.5914">22311 15843 13869,'0'0'1953,"0"0"-1985,0 0 161,0 0-258,27 0-1536,-27 0-2595</inkml:trace>
  <inkml:trace contextRef="#ctx0" brushRef="#br0" timeOffset="272720.5986">22524 15843 15855,'0'0'704,"0"0"-768,27 0 448,-27 0-672,0 0-2114,0 0-4453</inkml:trace>
  <inkml:trace contextRef="#ctx0" brushRef="#br0" timeOffset="272939.6113">22922 15790 12940,'26'0'1441,"1"0"-704,-27 27 1601,25-27-320,-25 26-769,27-26-384,-27 27-385,0 0-255,0-2-225,-27 2-289,2-1-640,-2 1-1281,1 0-1954</inkml:trace>
  <inkml:trace contextRef="#ctx0" brushRef="#br0" timeOffset="273507.6436">23636 15234 15790,'26'0'897,"-26"0"-1121,26 53 288,-26-1 353,0 28 255,0-28-63,0 28-449,27-26-128,-27-29-32,27 3 0,-1-1 64,0-1-224,27 0 128,2-26 64,-5 0-160,5-26 96,-28 0 128,25-29 192,-26 3 128,-26-28-63,0 28-481,0-28 96,-26 53-64,26 1 192,0 26 96,0 0-384,0 26 448,0 28 128,26-1-128,-26-1 257,0 1-65,27-26-319,-27 25-33,27-52-353,-27 55-159,26-29-353,-26 28-640,26-29-865,-26 2-2595</inkml:trace>
  <inkml:trace contextRef="#ctx0" brushRef="#br0" timeOffset="273803.6606">24324 14625 15630,'-26'26'353,"26"-26"-546,0 0 386,-27 27 639,27 0-383,0-1-97,0 26-64,0 2 65,0 24-33,0-24-32,27-1-384,-1 0 96,0-26-32,0 0-128,28-2-96,-26-25-385,-4 0-320,2 0-448,1-25-1153,1-2-2019</inkml:trace>
  <inkml:trace contextRef="#ctx0" brushRef="#br0" timeOffset="274005.6716">24563 14598 13516,'27'27'1698,"-27"26"-97,24 0 129,4-1-673,-28 2-480,0-1-385,26 0-32,-26-2-352,0-23 64,27-1-225,-27-1-255,0 1-353,27-27-513,-27 0-1120,25 0-2659</inkml:trace>
  <inkml:trace contextRef="#ctx0" brushRef="#br0" timeOffset="274258.6866">24879 14705 3363,'0'0'8007,"0"0"-7590,0 26 1312,0-26 385,0 26-1377,-25 0-417,25 1 353,-27-27 96,27 27-289,0-27 65,0 26 31,27 1-320,-27-27-63,25 25-193,2 3 0,-1-28-225,1 26-511,0-26 223,-27 0-544,25 0-352,-25 0-513,0 0-768,0-26-8681</inkml:trace>
  <inkml:trace contextRef="#ctx0" brushRef="#br0" timeOffset="274516.7015">25038 14414 11691,'0'0'3395,"26"0"-2947,2 0 2019,-1 25-514,24 2-767,3 26-610,0 1-256,-29-2-95,28 1-161,-26 26-32,0-26-96,-27 27-161,0-27 33,0-27-352,-27 27-257,0-26-96,1-1-704,-1 1-706,2 0-2914</inkml:trace>
  <inkml:trace contextRef="#ctx0" brushRef="#br0" timeOffset="275080.7337">24642 14890 11146,'0'0'1377,"0"0"129,0 0 1056,-28 0-1024,28-27-577,0 27-449,28 0 417,-2 0-641,1-26-256,0-1 160,25 27-288,-26-27 128,1 1-192,25 0-96,-25 0-385,-27 26-800,26-27-161,-26 27-1761</inkml:trace>
  <inkml:trace contextRef="#ctx0" brushRef="#br0" timeOffset="316212.0863">14900 12850 384,'0'0'1762,"0"0"-1570,0 0-641,0 0-1439</inkml:trace>
  <inkml:trace contextRef="#ctx0" brushRef="#br0" timeOffset="316977.1301">14900 12850 5349,'0'25'800,"0"-25"1,0 0 448,0 0-928,0-25-321,0 25-161,0 0-319,0 0 192,0 0 640,0 0 417,0 0-321,0 0 449,0 0 512,0 0-159,0 0-354,0 0 33,-27 0 0,27 0-96,0 0 32,0-27-225,0 27 65,0 0-64,0 0-65,0 0-191,0 0-129,0 27-128,0-27 32,0 25-64,0 3-64,0-2 0,0 0 32,-26 1-64,26 0-32,0-1 128,0 0-96,-26 2 0,26-3 64,0-25-128,0 27 160,0-27-96,0 0-64,0 0 32,26-27 0,-26 2 0,0 25-96,0-28 128,0 2-224,26 0 256,-26-1 0,0 0-64,0 1 64,27 26 32,-27-26-64,27-2 32,-27 28-64,0 0 192,28-25-128,-28 25 192,24 0-192,-24 0 33,26 0-1,2 0 0,-28 0-32,27 0-32,-27 0 0,0 0 64,27 25 0,-27-25-32,0 0 0,24 28 32,-24-28-96,0 26 128,0 0-256,0-26 256,0 27-160,0 0 192,0-1-256,0 0 192,0 2-96,0-3 32,0 2 32,0-27-64,0 28 32,0-3 128,0-25-224,0 0 32,0 0-32,0 0-96,0 0-161,0 0-63,0 0-129,0 0 193,0 0-96,0-25-257,0 25-448,0 0-1762,0 0-9320</inkml:trace>
  <inkml:trace contextRef="#ctx0" brushRef="#br0" timeOffset="317750.1743">14900 12823 2882,'0'0'2883,"0"0"416,0 0-512,0 0-930,0 0-543,0 0-481,0 0-65,0 0-287,0 27-161,0-2-192,-27 3 32,27-2 64,0 27-224,0-26 33,-26-1-33,26 0 32,0 2-32,0-3-32,0 2-65,0-27-31,0 0 32,0 0-32,0 0 64,0-27-192,0 27 32,0-25-129,0-3-63,0 2 128,0 0 127,0-1 33,26 0 0,-26 1 64,0 0 32,27-2 32,-27 3-32,27-2 32,-27 27 128,28-26 32,-4 26 33,-24 0 31,26 0 96,-26 0-32,28 0-192,-28 0 33,27 0 31,-27 0 32,0 26 0,27-26-128,-27 27 32,24-2-32,-24-25-32,0 28-32,28-2 0,-28 0 0,0 1 0,-28 26 96,28-27-160,0 2 128,0-3-32,0 2-64,0 26-128,0-53-32,0 27-481,0-27-576,0 0-2658</inkml:trace>
</inkml:ink>
</file>

<file path=ppt/ink/ink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19:07:25.061"/>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15754 10087 2466,'0'27'2851,"0"-27"-1698,0 0 448,0 0-127,27 27 31,-27-27-256,0 0-160,0 0-96,0 0 256,0 0-96,0 0-224,0 0-64,0 0-32,0 0-609,-27 0-128,2 0-64,-29 0-64,0 0 0,3 0 0,-30 0 32,2 0 96,-26 0-64,-1-27 0,-2 27 32,3-27 64,28 27-31,-31-25-33,2-3 32,28 3 96,-28-3-64,25 2-64,30 26-32,-3-26 32,0 26-64,29-27 0,-2 27 32,1 0 0,26-27 0,-27 27-32,27 0 32,0 0-224,-27-26-32,27 26-128,0 0-97,0 0-159,0 0-289,0 0-128,-25 0-321,25 0 97,-27 26-352,27-26-1602,-26 0-4004</inkml:trace>
  <inkml:trace contextRef="#ctx0" brushRef="#br0" timeOffset="382.0218">14271 9637 10313,'27'0'1057,"-27"-27"-320,0 27 320,-27 0-480,27 0-257,-25 0-96,-28 0-160,26 0-32,-25 27 0,-1-27 0,-1 28-96,-24-28 0,23 25 128,4-25-64,-3 27 64,27-27 32,0 26 161,2-26-1,25 26-96,25 2 256,29 24 97,0-26-257,24 28-160,0-2-96,-23-24 0,25 25-128,-28-28-160,-25 29-161,-1-28-512,1 1-736,-27 0-2884</inkml:trace>
  <inkml:trace contextRef="#ctx0" brushRef="#br1" timeOffset="1962.1121">9217 4629 6918,'-27'-26'3235,"0"26"-961,1-26-576,26 26-385,0 0-256,-27-27-96,27 27-192,0 0-257,27 0-223,-1 27 319,1-1-95,25 28-1,28-2-192,-1 28-192,26-28-95,-24 29-1,25-29-32,-1 1 128,3 1-577,-3-2 609,-26-26-256,1 1 0,-28 0 32,1-1 128,-26-26-192,-2 0-128,-25 27-96,27-27-193,-27 0-512,-27 0-929,27 0-1858,-25 0-3907</inkml:trace>
  <inkml:trace contextRef="#ctx0" brushRef="#br1" timeOffset="2279.1303">10117 5001 8391,'-27'-27'1282,"27"27"-1346,27 0 480,-1 0 929,1 27 769,-2 26-1281,29-26-288,-1 25-577,-1-26 64,29 28 64,-30-1 0,30-26 32,-29 26-64,2-28 320,-2 2 33,-26 1-33,1-3 129,-27-25 95,0 27 385,-27 0-128,1-2-321,-53-25-127,24 28 63,-23-1-191,0-2-257,24 2-257,27-2-1056,0 3-3235</inkml:trace>
</inkml:ink>
</file>

<file path=ppt/ink/ink20.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1T00:36:07.248"/>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1989 5371 13388,'-25'0'481,"25"0"191,0 0-448,0 0 417,0 0 352,25-26 32,29 26-641,0 0-256,24-26-31,3 26-97,-2 0 96,-1 0-289,-24-28-31,-1 28-384,-28 0-289,2 0-352,0-26-769,-1 26-705,-26 0-4035</inkml:trace>
  <inkml:trace contextRef="#ctx0" brushRef="#br0" timeOffset="303.0173">2335 5107 10826,'26'0'544,"-26"0"-416,27 0 897,-2-27-352,29 27 224,-1 0-32,-1 0-513,1 0-256,26 27 32,-24-27 64,-5 26 1,5-26-193,-28 26 128,-1-26-64,0 28-32,-26-3 64,0 2 288,-26-1 449,0 0-224,-1 28-257,-52-28 64,25 27-191,0-25-129,2-1-96,26-2-385,-1 28-832,-25-26-1634,25 0-3875</inkml:trace>
  <inkml:trace contextRef="#ctx0" brushRef="#br0" timeOffset="2798.16">6940 7280 5509,'-27'52'32,"27"-24"192,-26 24 641,26-25 448,0 26-32,0-26-256,0-2-640,26 2 95,1-1-160,0-26 225,25 27 127,1-27-127,0 0-65,26 0-223,0 0-97,2 0-160,-2 0 32,1 0 0,25 27 0,0-27-64,1 0-32,2 26-160,-3-26 63,0 26 161,1-26 0,-1 26-32,27-26 97,-24 0-1,24 0 0,-27 0-64,1 0 32,-1 0 32,-24 0-160,-2 0-65,-26 0 161,-1 0-32,2 0 0,-28 0 0,26 0 0,-25 27 32,0 0 64,1-1-32,-28 2 0,0-2-64,0-1 64,0 28 1,0-25-1,-28-2 64,28 0 128,0-26 224,0 0 161,0 0 160,-27 0-225,27 0-384,0-26-128,0 26-96,0-26-32,0-2 0,27 3-96,-27-3 96,0 28 32,28-25-32,-28 25 32,26 0-33,-2 0-63,4 0 64,-1-26 0,26 26 32,-27 0 32,27 0 32,0 0-96,-1 0 96,2-28-64,0 28 32,-3 0 32,4-26-64,23 26 0,-24 0 32,-2 0 0,28 0 32,-28 0 32,28 0 0,25 0 0,-26 0 32,2 0 0,24-27-32,-25 27-32,-1 0 0,0 0-32,2 0 0,-2-27-64,1 27 0,-2 0 64,1 0 64,1-26-32,-1 26 192,26 0 0,-50 0 32,22-26-160,-22 26 0,-2 0-32,-1 0-32,1 0 96,1-26 129,-29 26-65,28 0 128,-25 0 193,-1 0-33,24-27 64,-23 27 193,-2-27-385,1 27 97,-2-26-65,2 26-64,-27 0-31,27 0-33,-27-27 32,0 27-64,26-25 97,-26 25-289,0-27 192,0 27-32,0-28-128,27 3-96,-27 25 128,0-27-64,-27 27-32,27-27-160,0 27-321,-26-25-287,26 25-225,-27-28-1057,27 28-3043</inkml:trace>
  <inkml:trace contextRef="#ctx0" brushRef="#br0" timeOffset="3427.196">9137 8128 9961,'-26'0'1730,"26"0"-481,26-27-224,-26 27 0,0 0 32,27 27-225,-2-2-511,2 2-97,-27 26-96,27 1-128,-27 24 64,26-24-32,-26 26-32,27-55-64,-27 28-352,0-26-705,25 0-1121,-25-1-1410,0-26-4484</inkml:trace>
  <inkml:trace contextRef="#ctx0" brushRef="#br0" timeOffset="3679.2104">9561 8312 8840,'-26'0'1826,"-2"27"-1666,1-27-32,0 26 448,-25 1 1090,26-27-64,-28 27-1058,29-27-31,-2 26 351,27-26-223,0 0-417,0 26-64,52-26 321,-25 28-289,26-3-192,-1-25 0,2 28-288,-26-3-289,22-25-672,-22 27-577,-1 0-704,0-1-1666</inkml:trace>
  <inkml:trace contextRef="#ctx0" brushRef="#br0" timeOffset="12982.7426">8104 9743 14669,'0'0'1378,"27"26"-1314,-27-26 1025,26 27 96,1 26 0,25-26-384,1 0-321,26 26-352,-24-28-64,22 2 0,-22 26-96,-2-26-192,-1 0-128,-25-2-417,-1 2-448,1-27-384,-27 0-930,0 0-1184,0 0-6823</inkml:trace>
  <inkml:trace contextRef="#ctx0" brushRef="#br0" timeOffset="13184.7541">8687 9743 12043,'-54'0'897,"29"26"-673,-2 1 1089,-26 0 193,1 26-97,-1-26-672,-2 26-385,3-1-192,-1-25-128,1 26-224,25-26-577,0-2-832,27 2-1891,0-27-9063</inkml:trace>
  <inkml:trace contextRef="#ctx0" brushRef="#br0" timeOffset="13617.7789">9348 9663 13228,'-27'0'1634,"2"0"-1538,-28 0 320,26 28 65,-25-2 255,25 0-255,1 27-385,26-26-32,0 26 32,0-1 0,26-24-64,26-3-32,2 2-64,-1-27 32,-1 0-96,29 0-128,-57 0-97,30-27-223,-26 27-417,-2-25-1794,-26 25-6245</inkml:trace>
  <inkml:trace contextRef="#ctx0" brushRef="#br0" timeOffset="13761.7871">9111 9903 12267,'26'0'-128,"1"-27"608,25 27 770,28-27-129,-28 27-577,1 0-608,-1-26-1089,2 26-1473,0 0-3748</inkml:trace>
  <inkml:trace contextRef="#ctx0" brushRef="#br0" timeOffset="14129.8082">9931 9320 7110,'0'0'5029,"0"0"-4869,0 25 1986,0 29 160,0-28-672,0 53-225,0-26-640,26 27-449,-26 0-160,0-28-96,28 2-64,-28-1-96,24-1-160,-24-24-481,27-3-127,-27 2-193,28-27-449,-28 0-960,0 0-2883</inkml:trace>
  <inkml:trace contextRef="#ctx0" brushRef="#br0" timeOffset="14380.8225">10091 9345 16495,'0'0'-160,"26"27"256,-26 0 449,0 26 608,24-1-545,-24 28-255,28-27-289,-1 27 96,-27 26-32,27-53-128,-27 27-352,0-28 159,26 1-223,0-26-96,-26-27-545,0 0-417,26 0-1120,-26 0-4165</inkml:trace>
  <inkml:trace contextRef="#ctx0" brushRef="#br0" timeOffset="14784.8456">9931 9293 14669,'-27'-26'449,"27"-1"-417,0 27 512,0 0 802,27 0-482,-1 0-383,2 0-385,23 27 224,30-1 225,-2 1-321,0-2-160,1 29-64,-28-28 0,28 28-32,-54-29-128,0 28-32,-26 1 224,0-28-64,-52 28 128,25-2 192,-26-26 225,27 28-65,0-28-96,-1 1-288,27 0-96,27-2 96,-1 28-64,26-53-128,2 27 0,-2-27-128,1 27-417,-25-27-31,23 0-578,-25 0-864,-26 0-1473,28 0-7239</inkml:trace>
  <inkml:trace contextRef="#ctx0" brushRef="#br0" timeOffset="15152.8667">10592 9135 13516,'0'25'64,"0"0"-32,28 3 257,-28-1 319,0 0-159,27-27-353,-27 0-64,0 0 96,24 0 0,-24-27-96,0 0-64,0-1 96,26 3 64,-26 0 96,28-3 225,-28 28 320,0 0-321,27 0 97,-27 28 95,27-3-159,-27 0-161,25 30-96,2-28-224,-27-1-96,26 1-769,-26-2-1825,0 2-9418</inkml:trace>
  <inkml:trace contextRef="#ctx0" brushRef="#br0" timeOffset="15737.9001">12233 9611 14541,'-26'0'897,"26"0"-705,0 0 897,26 26 641,2-26 0,23 26-673,30-26-609,25 0-32,-1 0 65,54 0 224,-27-26-321,28 26-320,-28-26-288,-27 26 64,0-27-193,-23 27-63,-32 0-257,-22 0-192,-28 0-256,0 0-128,-28 0-512,4 0-2371,-2 0-3396</inkml:trace>
  <inkml:trace contextRef="#ctx0" brushRef="#br0" timeOffset="16025.9166">13265 9425 10826,'0'0'961,"27"27"-897,0-27 576,-1 27 962,26-27 31,-25 25-960,54-25-449,-29 27 97,28-1 768,-28-26-257,28 27-159,-54-27-193,27 27-95,-53-27-225,0 26 128,0 0 1,-27 2-97,-25-2-32,26 0-32,-28 0-64,2 1-64,-1 0 0,26-1-160,-1 1-321,28-27-544,0 27-448,0-27-1506,0 0-7495</inkml:trace>
  <inkml:trace contextRef="#ctx0" brushRef="#br0" timeOffset="17258.9871">15144 9372 15630,'-24'0'1121,"-4"0"-416,56 0-32,-4 0-33,3 0 193,54 0-417,-29 0-351,28 0 95,-1 27-256,1-27 224,-28 26-128,-26 1-32,-26 0 32,0 25-32,-26-26 256,-26 28-128,-2-2 128,28-24 128,-1 24-159,27-26-1,0 1-128,0 0 32,53-27-256,-26 26 480,25-26-448,1 0-416,-25 0-642,-1-26-1024,-27 26-2690</inkml:trace>
  <inkml:trace contextRef="#ctx0" brushRef="#br0" timeOffset="17412.9959">15225 9663 14958,'27'0'2082,"-3"0"-1730,57 0 737,-27 0 64,24-26-224,1 26-641,2-26-384,-30 26-1409,-24 0-1762,-27 0-10378</inkml:trace>
  <inkml:trace contextRef="#ctx0" brushRef="#br0" timeOffset="18905.0813">16707 9425 352,'0'0'12748,"-27"-26"-12396,27 26 289,-52 0-289,25 26-96,1 1 129,-1 0-129,0-2-256,2 28 128,25-26 192,25 0 193,2-1-225,0 0-128,26 2-32,-1-28 33,29 0-33,-30 0-128,4 0-96,-29-28-577,-26 28-1377,0-26-2626</inkml:trace>
  <inkml:trace contextRef="#ctx0" brushRef="#br0" timeOffset="19034.0887">16548 9584 11146,'53'0'1153,"-26"0"-961,25-27 257,-25 27-385,-1 0-288,2 0-2563</inkml:trace>
  <inkml:trace contextRef="#ctx0" brushRef="#br0" timeOffset="19330.1056">17291 9081 15822,'-28'0'1090,"28"0"-994,0 0 480,0 26 321,0 27-32,28 0-417,-28 1-288,24 24-31,2 2-33,1-26-64,28 24-225,-31-24-159,2-28-256,-26 28-225,28-54-384,-28 26-353,0-26-704,0 0 416,0-26-2210,0-2-768</inkml:trace>
  <inkml:trace contextRef="#ctx0" brushRef="#br0" timeOffset="19530.1168">17423 9001 12555,'50'26'1986,"-50"28"-737,55 0 97,-28-4-129,-1 32-224,-26-4-769,26 2-192,0-1-192,-26 1 32,27-1-321,0-25-415,-27-28-450,0 0-191,26-26-641,-26 0-2306</inkml:trace>
  <inkml:trace contextRef="#ctx0" brushRef="#br0" timeOffset="19899.1381">17183 9185 15726,'-52'-25'-32,"52"0"-800,26-3 928,0 2 544,27 26 513,26 0-576,-26 0-353,26 26-96,2 2 128,-2-3-256,-26 28 0,0 1-320,-1-28-256,-25 26-257,0-25 64,-27 0 257,-27-1 448,0-26 448,1 27 577,0-27 320,26 27-288,0-27-224,0 0-449,0 25-32,26-25-63,0 27-129,1-1-96,28 1-96,-31 0-161,29-27-127,2 26-193,-31 0 1,4-26-513,-28 0-289,26 0-1056,-26 0-3363</inkml:trace>
  <inkml:trace contextRef="#ctx0" brushRef="#br0" timeOffset="20253.1584">17979 8524 11466,'24'0'2659,"-24"28"-2499,28-3 1377,-2 2 129,1 26-673,0-1-384,-2 2-321,2-1-224,-27 26-32,26-26-160,-26-26-385,27 25-287,-27-26-450,0-26-768,27 0-1697,-27 0-6343</inkml:trace>
  <inkml:trace contextRef="#ctx0" brushRef="#br0" timeOffset="20484.1714">18375 8816 4836,'0'0'4324,"0"0"-4004,-27 0-63,0 0 191,1 27 609,-26-27-256,25 25 608,0-25 353,27 27-353,-26-1-384,52-26-64,1 27-352,0 0-129,-2-1-63,28-26-257,1 0-64,-29 26-32,28-26-416,-25 0-705,-28 26-1922,0-26-7303</inkml:trace>
  <inkml:trace contextRef="#ctx0" brushRef="#br0" timeOffset="27698.5843">9321 11412 960,'-25'0'609,"25"0"416,-27 0 256,27-27 609,0 27 288,0 0-448,0 0-417,0-25 96,27 25 33,-27 0-161,25 0-320,2 0-257,0-27-223,27 27-257,-3 0-128,4 0-64,-29-26 64,26 26-128,-25 0-416,0 0-577,-1 0-737,-26 0-960,0 0-2435</inkml:trace>
  <inkml:trace contextRef="#ctx0" brushRef="#br0" timeOffset="28244.6154">9348 11360 7238,'0'0'1282,"27"0"63,-27 0 0,0 0-256,0 25 128,26-25-480,-26 54-289,28-28 33,-28 28-1,24-2-31,-24 28-33,27 0 33,-27 0-65,27-2-64,1 29 65,-28-2-161,26-25-64,-2 26-64,-24-26 128,28 25-160,-1 2 32,-27-2 33,27-25-33,-1 27 32,-26-2 0,26-25-128,-26 0-32,0 24 32,26-24 64,-26 0-32,0-27-32,0 26 32,27 1-32,-27 0 64,0-28-128,0 28 96,0-27-32,0-26 0,0 0 96,0-2-224,0 2 256,0-1-128,0 1 0,-27 0 32,27-2 0,0-25 0,-26 27-64,26-27-32,0 26 64,26-26 0,-26 27 32,27-27 32,0 0 96,26 27-32,-1-27-63,1 0 63,-1 26-160,3-26-321,-28 26-287,-1-26-610,-2 0-1985,4 0-8039</inkml:trace>
  <inkml:trace contextRef="#ctx0" brushRef="#br0" timeOffset="29030.6604">10539 12207 10473,'0'-26'1826,"0"26"-897,0 0 128,0 0-384,0 26-193,0 2 129,0 50-65,0 2 97,26-1-65,1 1-255,1-28-193,-1 3 0,23-30-32,-22 2 64,26-1 32,-29-26 225,2-26-225,26-1-64,-26 2-32,-27-30-32,26 30-128,-26-29 96,0 29-192,-26-30-224,26 30 576,-27-2-320,0 27 128,27 0-96,0 27 160,0 25 288,0 1-64,27-26-96,-27 25-127,27-24-1,25 24-96,-26-25-289,1-27-512,0 26-416,1-26-480,-28 27-2211</inkml:trace>
  <inkml:trace contextRef="#ctx0" brushRef="#br0" timeOffset="29350.6787">11148 11996 13196,'0'0'1185,"-27"0"-897,27 0 1474,0 0-737,0 0-769,0 27-32,0-2 129,0 28-97,0 1 64,27-2-127,-27 1-97,28-26-128,-1 26 0,-3-26-385,4-1-223,-2-26-481,1 0-961,0 0-2275</inkml:trace>
  <inkml:trace contextRef="#ctx0" brushRef="#br0" timeOffset="29551.6902">11360 12101 11947,'0'0'704,"27"27"994,-27-27-128,0 27-321,26 25-865,-26-24-320,0-3-64,27 2-256,-27-1-353,0 1-608,27-27-1409,-27 0-1826</inkml:trace>
  <inkml:trace contextRef="#ctx0" brushRef="#br0" timeOffset="29744.7013">11572 12023 8584,'52'0'1921,"-25"25"386,-1-25-546,-26 27-415,27 26-289,-27-26-833,-27 25-96,27-24 0,-26 24-32,-1-26-128,2 1-737,-2-27-832,0 27-2979</inkml:trace>
  <inkml:trace contextRef="#ctx0" brushRef="#br0" timeOffset="30084.7207">10857 11200 11915,'0'0'64,"27"0"384,-27 27 193,27-1 576,-1 28-256,0-28-385,0 26-287,1 28-225,-27-26-32,27-2-160,-27 28-609,28-28-1153,-28 29-1985</inkml:trace>
  <inkml:trace contextRef="#ctx0" brushRef="#br0" timeOffset="30509.745">11255 13161 14862,'0'0'1409,"0"0"-1505,0 0 1089,0 27 192,0 25-256,0 3-353,0-3 33,0 28-129,0-2 129,26 29-225,-26-2-288,0 2 32,27 0-224,-27-55 0,27 1-576,-2-1-97,-25 1-416,0-53-577,27 27-2562</inkml:trace>
  <inkml:trace contextRef="#ctx0" brushRef="#br0" timeOffset="31367.7941">12420 12260 10089,'0'0'1666,"0"0"-1506,0 0 352,0 27 898,25-1-353,-25 28-353,27-28-255,-27 53-97,27-26 32,-27-26-159,26 25-65,1-24 160,-2-28-64,2 27 161,0-27-97,-27 0-32,26-27-96,1 27-95,-27-28-97,0 3-225,25-2 33,-25-25 96,0 24 32,0 1-320,0 2 416,-25-2-128,25 27 96,0-26 96,0 52-192,0-26 448,0 27 128,25 25-95,2-24-1,-27 24-352,27-25 32,27-2-288,-30-25-321,3 28-447,-27-28-866,27 0-3203</inkml:trace>
  <inkml:trace contextRef="#ctx0" brushRef="#br0" timeOffset="31657.8107">12895 11916 10954,'-27'-52'1057,"27"52"737,0 0 512,0 0-961,0 25-576,0 2-97,0 26-223,0-26-321,0 25 32,27-25-64,-27-1 0,28 1-192,-28 0-256,26-1-289,-26-26-576,24 0-1377,-24 0-2307</inkml:trace>
  <inkml:trace contextRef="#ctx0" brushRef="#br0" timeOffset="31945.8272">13055 11943 9961,'26'0'384,"0"0"-320,0 0 257,1 0 640,-27 0 64,27 26-641,-27 1 96,0 0 705,0-2 97,0 2-417,-27-27-385,27 26-128,0 1-95,0-27-225,0 0-32,0 0 96,0 0-32,0 0-288,27 0 63,-27 0 97,26 0 32,1 27 32,-2-27-32,-25 0-384,0 0-1026,27 0-2177</inkml:trace>
  <inkml:trace contextRef="#ctx0" brushRef="#br0" timeOffset="32443.8557">13397 11889 12107,'55'54'2178,"-28"-28"-1121,-27 28 32,0-29-160,26 28-609,-26-26-192,0 26-96,-26-27-192,26-26-480,0 28-1635,-27-28-3810</inkml:trace>
  <inkml:trace contextRef="#ctx0" brushRef="#br0" timeOffset="32753.8734">12789 11015 8744,'-26'0'1986,"26"0"-1057,-27 26 928,27 1 193,27 26-480,-27 26-834,26-26-511,26 27-161,-25-28-32,0 28-321,1-26-639,-2 26-2083,-2-28-8776</inkml:trace>
  <inkml:trace contextRef="#ctx0" brushRef="#br0" timeOffset="33062.8909">13081 13136 16143,'0'132'1409,"26"-53"-1313,-26 1 449,0 25 928,26 27-480,-26 1-737,0 1-704,0-29 160,0-26 416,-26-26-64,26 26-192,0-51-513,0-3-544,-26 3-609,26-3-2754</inkml:trace>
  <inkml:trace contextRef="#ctx0" brushRef="#br0" timeOffset="33474.9146">14192 12525 15118,'27'0'2114,"-1"0"-1890,-26 0 0,27-25-192,0 25-224,-1 0-865,0 25-3107</inkml:trace>
  <inkml:trace contextRef="#ctx0" brushRef="#br0" timeOffset="33625.9232">14643 12500 15951,'0'0'2210,"26"0"-2338,-26 0 384,0 25 384,0-25-543,27 0-642,-27 0-1633,27 0-3555</inkml:trace>
  <inkml:trace contextRef="#ctx0" brushRef="#br0" timeOffset="33744.9301">14880 12525 13837,'27'27'704,"-27"-27"-447,0 0 703,0 0-671,26 0-1154,1 0-3075</inkml:trace>
  <inkml:trace contextRef="#ctx0" brushRef="#br0" timeOffset="33856.9365">15144 12472 16239,'0'0'737,"0"0"-737,0 0 384,0 0-352,0 28-1153,0-28-5189</inkml:trace>
  <inkml:trace contextRef="#ctx0" brushRef="#br0" timeOffset="34496.973">15833 12181 12908,'-25'0'1569,"25"0"-1569,0 26 0,-27 2 481,27 24 255,0 28-319,27-27-257,-2-1-128,2 1 32,0 1-32,-1-29 128,26 3 193,-25-28 287,0 27 65,26-27-257,-28-27-192,2-1-159,-27 3 127,27-2-96,-27 0-32,0-26-32,26 1-96,-26-1-64,-26-1-160,26 1-65,-27 28 321,27 25 289,0 0-161,0 25 32,0 2 224,0 26 97,0 0-33,27-1-352,-27 3 0,54-3-96,-30-25-64,3-2-288,0-25-353,1 28-896,-2-28-1859,-2 0-10985</inkml:trace>
  <inkml:trace contextRef="#ctx0" brushRef="#br0" timeOffset="34815.9909">16311 11784 11530,'0'0'1410,"0"0"-289,0 0 705,0 0-577,0 27-384,0-2-545,0 28 160,0 1-31,0-28-65,0 28-224,26-29-288,-26 2 352,24-1-224,4 1-288,-1 0-545,-27-1-384,27-26-641,-27 0-832,26 0-1154,-26 0-3747</inkml:trace>
  <inkml:trace contextRef="#ctx0" brushRef="#br0" timeOffset="35020.0029">16496 11784 14798,'0'27'256,"0"-2"609,0 3 1024,25-3-447,-25 2-481,27 26-641,-27-26-192,27 0-64,-27 25-256,0-26-609,26 1-832,-26 0-642,0-27-1856</inkml:trace>
  <inkml:trace contextRef="#ctx0" brushRef="#br0" timeOffset="35227.0149">16707 11943 10602,'-27'0'448,"0"0"-480,2 0 1313,-2 26 801,27-26-641,0 27-864,0 0-289,0-27 289,27 25-97,-2 2-159,29-27-321,-28 0-225,2 0-351,-4 0-1218,3 0-2178</inkml:trace>
  <inkml:trace contextRef="#ctx0" brushRef="#br0" timeOffset="35493.03">16812 11811 11627,'-27'-27'1761,"27"27"-287,0 0 95,27 27-64,1-2-608,-1 3-192,-1-3-417,-2 29-544,4-28 576,-1 28-288,-27-29 32,0 2-160,-27-1-224,-1 1-449,4 0-416,-2-27-1633,-1 0-8137</inkml:trace>
  <inkml:trace contextRef="#ctx0" brushRef="#br0" timeOffset="35850.0505">16229 11015 10057,'0'0'160,"0"0"-96,27 26 1602,-27-26 192,0 27-513,0 0-512,0-1-321,27 28-192,-27-2 225,28 1-353,-2 0-128,-26-1-128,24 2-801,4 26-1569,-1-28-3043</inkml:trace>
  <inkml:trace contextRef="#ctx0" brushRef="#br0" timeOffset="36367.0801">16496 13056 14669,'0'0'929,"0"0"-961,25 52 993,-25 1 256,0 26 0,0 1-384,27 27-128,-27-2-64,0 27-193,0-24-288,27-3 0,-27 1-352,0-26-128,26-28-289,-26-26-448,27 1-737,-2-27-1633,-25 0-9545</inkml:trace>
  <inkml:trace contextRef="#ctx0" brushRef="#br0" timeOffset="37195.1268">16893 11041 10762,'0'0'1345,"0"0"-128,0 0 192,0 0 225,0 0-769,24 0-289,31 0-159,-28 0-193,25 0-96,1 0 96,0 0-160,-1 0 161,-25 0-129,0 0-32,1 0 128,-4 27-96,2-27-128,-26 27 32,0-1-32,27 28 0,-27-2 32,28 1 0,-28 27-32,27 25 0,-27 1 32,24 26 64,-24 1-64,26 0 96,2 26-96,-28 0 128,0-26-128,27-1 128,-27 27 289,27-27 95,-27 1-95,26-1-65,-26 0-64,0 1-192,26-1-32,0-25 0,-26 25 0,27-52-64,-27 27 32,0-29 65,27 1-1,-27-26 128,0 1 0,0-2 96,0-24-31,26-28-193,-26 25-96,0-25 160,0 0-32,-26 0 0,26 0 0,-27 0-32,27 28 64,-27-28-256,1 0 224,0 0-128,0 0-96,-28 0 160,26 0-384,-22-28-64,23 28-289,-1-25-736,-25 25-1314,29-54-2754</inkml:trace>
  <inkml:trace contextRef="#ctx0" brushRef="#br0" timeOffset="39749.2729">6753 3173 12139,'0'0'577,"0"0"-289,0 26-224,0 0-64,0 54-64,0-26 32,0 51 32,-24 0 0,24-25 0,0 54 160,0-30 545,0 29 127,-26-1-159,26 1-289,0 26-384,-27-27-320,27 27-64,-28-26 127,28-1 257,-27 27 97,27-27 511,-24 1 289,24 0 192,0-1-224,0 27-321,0-51-63,0 24-289,0 0-160,0 0 0,24 0-64,-24-24 0,0-4 32,27 3 64,1-27-96,-28-28 32,27 28-32,-1-28 32,-26 1-32,24 0 64,-24 26-64,0-26-32,28 2 96,-28-3-64,27 0 96,-27-24-128,27 24 64,-27-25 96,0-1-192,26 1 96,-26 0 0,0-1 0,0 0 0,26-26-64,-26 26 160,0-26-64,26 0 0,-26 27-64,0-27 160,0 0-96,0 0 96,0 0 64,27 0 1,-27-27-1,0 27 0,0 0-32,0 0-64,0 0-96,0-26-64,0 26 96,27 0-128,-27 0 96,26 0 0,0-26-32,0 26 32,-26 0 96,54-26-192,-28 26 128,0 0-32,0 0 0,29 0-32,-28-27-64,23 27 64,5 0-32,24-27-32,-26 27 0,26-26 96,29 26 0,-31 0-32,2 0 32,29 0 32,-30 0 96,1 0-64,28 0-64,-29 0 0,28 0 64,-1 0-128,3 0 64,-3 0 0,-26 0-32,53 0 0,-24 0 32,-3 0 32,27 0-32,0 0 32,-26-27 0,27 27-32,-28 0 0,27 0 0,0 0 64,0-25-96,2 25 96,-2 0-96,0 0-32,0-27 32,-24 27-32,24 0 160,-27 0-96,27 0 64,-25 0 128,-2 0-160,2 27 64,-2-27-64,-26 0 96,26 0-256,-24 0 160,-2 0-32,1 0 32,-28 0-64,1 0 64,-26 0 32,0 0 161,-2 0-129,2 0-96,-1 0 32,-26 0 32,28 0-192,-28-27-32,27 27-65,-27 0 65,0 0 128,0-28 32,0 28 32,0-25 96,0 25 0,0-27-128,0 27 97,0-27-97,0 2-65,0 25 33,0-28-96,0 1 96,0 2-128,0-3 32,0 3 96,0-2 160,0-26-96,0 26 160,0-26-160,0 1 64,0-28-96,0 28 97,0-28-97,0 1-65,0-1 97,0-27-96,-27 2 64,27-2 0,-28 2 32,28-27-64,-26 25 193,-1-26-225,27 1 31,-25 0 162,25 0-322,0-1 546,-27 26-289,27-25-32,0 0 0,0 0 32,0-1-96,0 1-32,0 25 0,0-25 32,0 0 32,0-1 0,0 1-32,0 25 0,0 2 0,0-2 96,-27 28-32,27 26 160,0 0-96,0 26-64,0-25-32,0 25-96,0 1-32,0-2 32,0 2 32,27 26 64,-27-26 0,0 0 64,0 26-160,0 0 192,0 0-64,0 0-64,0 0-32,0 0-32,0 0 32,0 0 64,0 0-32,0 0 32,0 0 96,0 0-128,0 0 288,0 0-128,0 0-128,0 0 64,-27 0 0,1 0 0,-1 0-160,-25 0 96,-1 0-64,-2-28-64,-22 28-224,-2 0 159,-29 0 97,3-26-64,-27 26 160,0-27-32,-2 27 64,-24 0-64,-1-25 64,2 25-64,-30 0 96,-24 0-256,26 0 192,-27 0-96,0 0-64,1 0 160,-29 0-64,30-27 128,-29 27 0,-1 0 160,29-27-32,-26 27 0,0-26-96,23 26 1,4 0 63,-4 0-224,30 0 64,-28 0 0,28 0 32,24 0-64,2 0 64,52 0-64,-2 0-225,30-27-351,24 27-802,29 0-2850</inkml:trace>
  <inkml:trace contextRef="#ctx0" brushRef="#br1" timeOffset="46161.6403">9852 14751 6630,'0'-27'320,"0"27"64,0 0 449,0-25 320,-27 25-64,27 0-256,0 0-32,0 0 128,0 0-193,0 0-383,0 0-321,0 0-32,0 0 0,0 25 0,0 2 0,27-1 0,-27 1 0,0 0-32,25-1 64,-25 0-32,27-26-64,26 28 160,-25-28-128,23 25 32,4-25 0,-5 25 0,32-25 0,-30 0-32,54 0-64,-27 0-96,26 0 31,27 0 97,-25 28 64,26-28 0,1-28 128,-2 28-96,25 0-64,2-25 64,-1 25 1,29 0-66,-28-25 66,-2 25-33,2 0-33,1-28 66,-2 28 31,2 0-161,-4 0 226,4 0-97,-28 0-193,0 0 322,0 28-161,-24-28 32,-2 0-128,-1 0 256,-26 0-288,2 0 256,-4 0-256,-22 25 224,24-25-192,-26 25 64,0 30 0,-27-28 32,0-27 0,1 26 0,-27 1 0,0-27 96,0 0 160,0 25-32,0-25-32,-27 0 129,27 0-65,0-25-160,0 25 64,0-53 0,27 26-96,0 0-64,1-1 0,-4 3-64,29 0-32,2-3 224,-3 2-160,1 26 0,26-26 0,1 26 32,-2 0-32,28-27 32,-1 27 0,3 0 0,-3 0 0,27 0 0,0 27 0,2-27 0,-2 0-32,0 0 0,0 26 32,28 0-128,-2-26 32,1 28 128,-2-28 0,3 0 128,-28 0 32,27 0-96,-27-28 97,1 28 255,-1 0 0,-26-26 65,2 0-65,-31-1-288,-22 0 65,-31 27 63,4-26 32,-28 26-352,0 0 577,-28-27-545,4 27-64,-3-25-321,-1 25-319,1-27-1314,-23 27-2146</inkml:trace>
  <inkml:trace contextRef="#ctx0" brushRef="#br1" timeOffset="46817.6778">13292 15360 8776,'27'53'192,"-1"-27"-128,-26 28 384,0-28 642,0-26-1,0 26-225,0 26 1,0-24 224,0-1-128,0-27 0,0 0-320,0 0-321,0-27-160,0 27-32,0-28-64,0 3-96,0-2-32,0 1-64,28 0 32,23-28 64,-23 28 32,25 0-32,-29 26 32,4 0 32,-28 26 96,0 0-96,27 0 32,-27-26 64,0 28-160,0-2 32,0 0-32,0 26-160,0-52-513,27 28-384,-27-28-736,26 27-1442,-26-27-6823</inkml:trace>
  <inkml:trace contextRef="#ctx0" brushRef="#br1" timeOffset="47099.6933">13875 15493 10505,'0'0'2275,"0"26"-1667,0-26 1538,26 0-993,-26 0-672,26 0-353,0 26-64,29-26-64,-28 27-288,23-2-289,-22-25-544,26 28-1057,-29-28-1313,2 0-2979</inkml:trace>
  <inkml:trace contextRef="#ctx0" brushRef="#br1" timeOffset="47264.7028">14245 15493 8744,'-26'-28'1313,"-1"28"-961,27 0 1698,-25 28-320,-2-28-769,0 26-481,-1 0-288,2 1-192,2-2-96,-3 3-544,-1-1-1346,28 0-2018</inkml:trace>
  <inkml:trace contextRef="#ctx0" brushRef="#br1" timeOffset="47626.7235">14669 15228 4644,'0'0'3427,"-26"27"-3010,26-2 1600,0 2 546,0-1-962,0 1-351,0 26-225,0-27-385,26 0-255,-26 2-289,0-2 0,0 0-288,0 26-289,27 3-480,-27-28-833,0-2-1441,27 3-2114</inkml:trace>
  <inkml:trace contextRef="#ctx0" brushRef="#br1" timeOffset="47936.7412">14907 15519 4067,'0'0'577,"0"-26"160,-27 26 1473,2 0-1442,-2 26-287,-26-26 256,26 0-1,27 26-127,-25-26-33,25 27 33,0-27 288,0 0 64,25 25 32,2-25-385,-1 28-287,1-1-161,25-27-224,-25 27 0,-1-2-417,28 3-992,-29-28-1346,2 25-4388</inkml:trace>
  <inkml:trace contextRef="#ctx0" brushRef="#br0" timeOffset="52835.022">11811 16235 11018,'0'-28'1057,"0"28"-448,0 0 159,0-26 1,0 26-609,0 0-64,26 0 96,-26 0 161,27 26 63,-3 28 129,-24 0 95,28 24-63,-28 29-65,27-28-159,-1 26-161,-26 2 0,27-27-160,25 0 0,1-28 64,-26-26-32,52 1 32,-25 0-96,-3-27 32,4-27-128,-2 0-96,-1-26 0,-25 0 224,-1 1 64,1-2-128,-27-24 96,0 23-96,-27-24 64,27 26-32,-26-26-96,-28 26 64,29 0 64,25 1 0,-27 25-64,27 27-32,0 0 64,0 27 0,0 25 64,27 1 0,-27 0-32,25-1 160,2 28 0,-27-1-224,0 1 64,27-27 64,-27 27-192,0-26-256,0-2-225,26 1-415,-26-26-386,27-1-1280,-27 1-2531</inkml:trace>
  <inkml:trace contextRef="#ctx0" brushRef="#br0" timeOffset="53204.043">12736 16923 2722,'27'53'416,"-27"0"-351,26-26 992,-26 0 448,28-1-32,-28 1-31,24-2 287,-24-25 161,0 0-224,0 0-545,0 0-32,0-25-192,0-2-353,-24 1-416,24-1-32,0 0-96,0 1 64,0-1-32,0 2-128,24-3 192,-24 28-31,27 0-1,0 0-96,1 0-161,-28 0-287,26 28-513,-2-28-897,-24 0-2818</inkml:trace>
  <inkml:trace contextRef="#ctx0" brushRef="#br0" timeOffset="53644.0682">13160 17056 8744,'0'27'2818,"27"-27"-2337,-27 26 768,0-26 224,26 0-704,-26 0-448,27 0-129,-2-26 160,-25 26 32,0 0-95,27-27-97,-27 27 0,0 0-32,0-27-32,0 27-32,-27-26 33,27 26-258,-25 0 33,-2-27 32,27 27 0,-26 0-32,26 27 96,-27-1 32,27-26-32,0 27 64,0 0-32,27-1 32,-27 1 32,26-2-64,-26-25-160,27 27-128,-2-27-513,2 0-1441,-27 0-3747</inkml:trace>
  <inkml:trace contextRef="#ctx0" brushRef="#br0" timeOffset="54092.0938">13689 16951 15694,'-26'25'1089,"0"-25"-1153,0 0 417,-1 27 255,0-1-352,-1-26-159,4 27-290,24 0-31,0-1-128,0 1-321,24-2 33,4-25 223,-1 27 225,0-27 192,-1 0 96,0 0 192,0-27 449,1 2 160,-27-2-64,0 27-193,0-53-319,0 26-129,0 1-288,0-26-225,0-2-319,-27 0-129,27 2 0,-26 25 129,26-26 416,0 26 320,-26 2 32,26 25 160,0 25 96,0 2-63,0 1 31,0 24 32,26 0 65,-26 2-161,26-28-160,-26 27-64,27-26-64,-27 26-160,27-26-545,-1-1-928,-26 1-1666,26-2-2787</inkml:trace>
  <inkml:trace contextRef="#ctx0" brushRef="#br0" timeOffset="54438.1137">13953 17003 11530,'0'53'-64,"0"-26"-96,0-27 705,0 26-257,0 1-768,27-2 31,-27-25 385,28 27 32,-28-27-512,27 0-866,-3-27 930,2 27 512,-26-25 192,28-2 64,-28 1 193,0 26 1120,0-27 353,0 0-352,0 27-65,0 0-672,0 0-513,0 0 65,0 27 31,0-27-256,0 27 0,0-1-192,0 1-224,27-2-416,-27-25-770,27 27-2081,-27-27-5862</inkml:trace>
  <inkml:trace contextRef="#ctx0" brushRef="#br0" timeOffset="54675.1272">14377 17029 3331,'0'-26'6214,"0"26"-4805,-26 0 1281,26 0-608,-26 26-1153,26-26-288,0 27-97,-26 0-159,26-1-289,0 1-64,26-27 0,-26 25-96,26-25-256,-26 27-193,26-27-672,1 0-1826,0 0-4036</inkml:trace>
  <inkml:trace contextRef="#ctx0" brushRef="#br0" timeOffset="55079.1503">14591 17083 8968,'0'26'3171,"0"-26"-3619,0 0 544,0 0 1089,0 0-513,24 0-543,-24 0 191,28 0 128,-2 0 161,1 0-1,0 0-159,-27-26-1,25 26 161,-25-27-129,0 0-191,0 27-33,0 0 96,0-26-224,-25 26-64,-2 0 0,27 0 0,-27 26-96,1-26 64,-2 27-64,28-27-32,0 27 128,0-1 65,0 1-65,0-2 160,28-25 96,-2 27 32,-26 0-31,27-1-1,0-26-64,25 27-192,-26-27-32,28 0-128,-29 0-256,2 0-737,-1 27-865,1-27-2338</inkml:trace>
  <inkml:trace contextRef="#ctx0" brushRef="#br0" timeOffset="63560.6353">6173 12604 14189,'0'0'2274,"0"0"-1954,0 0 353,24 0 736,4 0-448,26 0-288,-2-25-417,28 25-32,-28 0 129,28 0-129,-26 0-192,-30 25 32,3 3-96,1-1 96,-56-2 0,28 28-96,-27 1 64,-25-2 0,26 1-32,-28 0 32,28 1 96,0-1-192,26-1 64,0 1 0,26 1 0,0-29-32,1 3 160,26-28-32,-1 0-64,-25 0-32,28 0-96,-29 0-224,-2 0-321,4 0-384,-28 0-928,0 0-1859,-28 0-6374</inkml:trace>
  <inkml:trace contextRef="#ctx0" brushRef="#br0" timeOffset="63743.6459">6225 13056 17744,'27'-28'225,"26"28"-258,-1-25 1058,2-2 513,-2 27-353,28-27-833,-26 1-320,-3 26-160,-23 0-544,25 0-1378,-53 0-4420</inkml:trace>
  <inkml:trace contextRef="#ctx0" brushRef="#br0" timeOffset="64665.6986">7788 12764 16879,'0'0'513,"0"0"-1,0 0 1122,27 0-513,-27 0-128,24 0-320,30 27-225,-27-27 97,25 0-33,1 0-288,1 0-128,-29 0-96,28 0 0,-26-27-192,0 27-416,-2 0-353,-25 0-609,0 0-1248,-25 0-2980</inkml:trace>
  <inkml:trace contextRef="#ctx0" brushRef="#br0" timeOffset="64851.7093">7867 13056 16591,'53'0'929,"-26"0"-641,-2 0 673,28 0-384,-26 0-65,25 0-480,1 0-544,-26 25-385,0-25-224,-2 0-1890,-25 0-8552</inkml:trace>
  <inkml:trace contextRef="#ctx0" brushRef="#br0" timeOffset="67383.8541">18003 10724 16303,'-24'0'1025,"24"0"-288,0 0-225,24 0 897,30 0 97,25 0-673,1 0-449,-1 0-288,1-27 96,-2 27-32,-23-26 1,-4 26-225,-23-27-129,-2 27-255,-26 0-353,0 0-608,0 0-385,-26 0-1153,-2 0-2081,1 0-5254</inkml:trace>
  <inkml:trace contextRef="#ctx0" brushRef="#br0" timeOffset="67578.8653">18295 10724 1825,'0'0'8200,"26"0"-6823,-26 27 289,0-2 608,0-25-160,0 53-641,0 1-672,0-2-224,0 1-321,0 27-224,27-27 32,-27 26-64,27-26-128,-27-26-545,25 0-608,-25-1-1345,27 1-5606</inkml:trace>
  <inkml:trace contextRef="#ctx0" brushRef="#br0" timeOffset="68501.9181">19221 12287 2882,'-25'0'11948,"25"-27"-10635,0 27 160,0 0-544,25 0 192,-25 27 256,54-1-544,-28 1-384,26 26-97,28-26-96,-1 25-288,2-24 385,-3-3-257,-24 2-96,25 0 0,-26-2-257,-26-25-159,25 28-225,-52-28-223,27 0-578,-27 0-255,-27 0-706,0 0-3554</inkml:trace>
  <inkml:trace contextRef="#ctx0" brushRef="#br0" timeOffset="68788.9344">19804 12128 14093,'-27'0'1377,"2"0"-1121,25 0 545,-27 27 288,1-1-128,26 28-448,-28-2-161,-26 1-192,30 0 833,-30 26-384,27-26-289,-25 1-224,25-1 0,1-1-32,-1-25-64,0-1-96,27 1-288,-25 0-769,25-27-1154,25 26-2273</inkml:trace>
  <inkml:trace contextRef="#ctx0" brushRef="#br0" timeOffset="72555.1499">21207 12313 2049,'-27'27'5734,"0"-27"-4485,27 27 353,0-27 191,27 26 129,-27-26-160,27 0-417,25 0-512,-26 0-481,29-26-288,-4 26-128,-23 0-865,25-27-1537,-26 27-4260</inkml:trace>
  <inkml:trace contextRef="#ctx0" brushRef="#br0" timeOffset="72691.1577">21235 12604 4580,'0'55'11178,"24"-55"-10857,2 0 351,1 0-319,1 0-289,-1 0-192,-3 0-1378,4 0-4067</inkml:trace>
  <inkml:trace contextRef="#ctx0" brushRef="#br0" timeOffset="76528.3772">22609 11041 9480,'0'27'1890,"0"-27"-737,0 0 609,0 0 64,0 0-225,0 0-416,27-27-448,0 27-96,-1 0 95,26 0-287,2 0-33,-1 0-160,26 0-63,26 0-1,3 0-96,-3 0 64,27 0-128,0 0-192,2 0 416,-29 0-256,0 0 64,-25 0-128,26 0 32,-28 0 64,-23 0-64,24 0 0,-53 0 96,1 0-128,0 0 32,-27 0 0,0 0 0,0 0 0,0 0-96,-27 0-417,27 0-351,0 0-962,0 0-1441,0 0-9930</inkml:trace>
  <inkml:trace contextRef="#ctx0" brushRef="#br0" timeOffset="77358.4246">24912 10803 11434,'27'0'2146,"-27"-27"-2050,0 27 673,0 0 544,-27 0-640,27 27-321,0-1-95,0 28-129,0-2 32,0 1 128,0 0-192,27 1 32,-1-2-96,1-24 32,0-3 33,25 2 159,-26-27 96,28-27 33,-29 2-225,28-3-32,-25 2 0,-28-27-32,27 0-96,-27 26-96,0-26 32,0 27-64,0 0 32,0-1 64,0 27 32,0 27-32,0-1 64,0 0 224,0 27 64,0 0-128,0 1-96,27-28-32,-3 28-160,4-29-288,-2 2-353,1-1-416,-27 1-1153,0-27-2787</inkml:trace>
  <inkml:trace contextRef="#ctx0" brushRef="#br0" timeOffset="77834.4519">25575 10405 8936,'0'0'320,"0"-26"481,0 26 1057,0 0-193,-27 0-512,27 0-480,0 0-449,0 0-32,0 26 289,0 1-65,0 0 33,-27-1 255,27 0 1,0 27-64,0-25-129,0 24-320,0-25-96,27 26-31,0-26-162,-27-27-223,25 25-256,2-25-481,-27 0-865,26 0-1409,-26 0-3492</inkml:trace>
  <inkml:trace contextRef="#ctx0" brushRef="#br0" timeOffset="78037.4629">25732 10511 13228,'0'0'801,"0"0"320,0 28 480,27-28-768,-27 25-352,0 3-257,0 24-32,0-25-288,26-1-128,-26 1-545,0 0-961,28-27-1473,-1 0-5957</inkml:trace>
  <inkml:trace contextRef="#ctx0" brushRef="#br0" timeOffset="78230.4745">25972 10432 13484,'25'0'-160,"-25"27"1666,27-27 351,0 26-832,-27 28-544,26-29-417,-26 28 0,0-26-96,27 26-32,-54-26-513,27 0-1024,-26-2-1923</inkml:trace>
  <inkml:trace contextRef="#ctx0" brushRef="#br0" timeOffset="78735.5034">24595 10511 9288,'28'-26'-96,"-28"26"64,0 0 128,0 0 321,0 0 63,0 26 1,-28 27-65,28 0 449,-27 1 608,27 26-352,-27 25-544,27-26-257,27 27-96,0-26-192,25-26-192,1 24-544,26-24-353,2-28-513,24 1-1505</inkml:trace>
  <inkml:trace contextRef="#ctx0" brushRef="#br0" timeOffset="79104.5245">26315 10405 13132,'0'0'-32,"0"27"256,26 0 1698,-26 25-705,28 1-352,23 0-257,-23 1-223,-1 26 255,-1-28-31,-26 1-289,27 26-192,-27-26 33,0 0-161,-27 1 64,1-28-32,-1 28-224,-1-29-481,4-25-704,24 27-1730,-27-27-6182</inkml:trace>
  <inkml:trace contextRef="#ctx0" brushRef="#br0" timeOffset="79516.5481">26580 10327 6694,'0'0'5509,"0"0"-4804,27 0 1185,-27 0-97,53 0-672,-28 0-480,29 0-65,-1-28-159,-1 28 31,-25 0-352,27 0-32,-54 0-384,24-26-417,-24 26-800,-24 0-2627</inkml:trace>
  <inkml:trace contextRef="#ctx0" brushRef="#br0" timeOffset="79659.5561">26792 10353 11627,'0'79'1601,"25"-52"-640,-25-1 769,27 0-898,-27 2-607,27 25-546,-27-28-2113,0-25-11786</inkml:trace>
  <inkml:trace contextRef="#ctx0" brushRef="#br0" timeOffset="80215.5881">27136 10909 14958,'0'0'416,"0"0"129,27 0 704,-1 0-160,26-26-160,28 26-161,26 0-191,-1 0-161,2 0 33,25 26 191,0-26-223,-24 0-65,24 0-320,-54 0-64,1 0 0,-26 0-224,1 0 64,-29-26 128,2 26-65,-27 0-319,0 0-129,-27 0-992,-25 26-897,25-26-1955</inkml:trace>
  <inkml:trace contextRef="#ctx0" brushRef="#br0" timeOffset="80828.6231">25548 11889 12235,'27'0'1057,"-27"0"-641,0 0 866,0 27-738,25-27-448,-25 27-288,0-27-416,0 26-1378,27 1-3780</inkml:trace>
  <inkml:trace contextRef="#ctx0" brushRef="#br0" timeOffset="80971.6313">25600 12313 14830,'0'27'416,"0"0"-544,0-27-417,0 0-512,0 26-1377,27-26-7976</inkml:trace>
  <inkml:trace contextRef="#ctx0" brushRef="#br0" timeOffset="81094.6383">25627 12579 10345,'0'53'-384,"0"-53"-705,26 27 192,-26-27-1954</inkml:trace>
  <inkml:trace contextRef="#ctx0" brushRef="#br0" timeOffset="81239.6464">25653 12817 12011,'0'54'1441,"0"-54"-2081,0 0-321,27 25 865,-27-25 192,0 0-224,27 0-3812</inkml:trace>
  <inkml:trace contextRef="#ctx0" brushRef="#br0" timeOffset="81888.6837">24992 13639 7719,'0'-27'1665,"0"0"193,0 1 512,0 26-480,0 0-320,0-27-609,0 54-769,0-27-128,-27 26 192,1 28 32,26-1-160,-27 27 1,27-1-33,0 1 128,0-2 192,0-24-224,0 24-192,27-24 193,-1-2-321,1-24-129,0-3-319,25 3-577,-26-28-1218,1 25-2465</inkml:trace>
  <inkml:trace contextRef="#ctx0" brushRef="#br0" timeOffset="82551.7217">25495 13877 6470,'0'-26'6181,"0"26"-6052,0 0 415,0 0 930,0 26-161,-27 1-609,27 25-159,0 1-289,0 1-160,0-2 32,27-26-160,-1 28 96,1-54 33,0 26 63,-2-26 0,2 0 128,-1-26-160,1-1-32,0 0 64,-2 1-160,-25-26 161,27 25-161,-27 0-64,0 1-161,0-1 65,0 27 160,-27 0-192,27 27 448,0-1-96,0 28 33,0-29-33,0 28-64,0-26-64,27 0-288,-27-1-289,26 0-384,2 2-1281,-1-28-1569,-27 0-5478</inkml:trace>
  <inkml:trace contextRef="#ctx0" brushRef="#br0" timeOffset="82956.7447">25945 13479 9673,'0'0'897,"0"-26"672,0 26 417,0 0-289,0 0-640,0 0-608,0 0-257,0 26 0,-26 0 289,26 28-65,0-1 65,0-26-193,0 26-32,26-1-64,-26 1-32,27-26-256,-2 0 32,2-1-128,0-26-320,-27 0-706,26 27-1248,1-27-4581</inkml:trace>
  <inkml:trace contextRef="#ctx0" brushRef="#br0" timeOffset="83208.7593">26209 13453 10570,'0'0'2626,"0"0"-1729,0 26 1537,0 27-736,0-26-994,27 26-575,-27-1-129,0-24 0,25 24-385,-25-24-352,0-3-480,0 2-384,27-27-577,-27 0-1057,0 0-3075</inkml:trace>
  <inkml:trace contextRef="#ctx0" brushRef="#br0" timeOffset="83410.7708">26315 13664 1409,'0'0'4644,"0"0"-2113,0 0 544,-27 0-673,27 28-833,0-28-704,0 25-320,0 2-289,0-27-128,27 28 0,-1-3-160,-26-25 32,28 27-416,-1-27-866,-27 0-1856,24 0-4005</inkml:trace>
  <inkml:trace contextRef="#ctx0" brushRef="#br0" timeOffset="83698.7873">26420 13532 12619,'0'-27'-256,"0"27"737,0 0 1633,28 0-929,-1 27-641,-27 0-255,26-1 95,1 28-192,-2-29-128,-25 3 32,27 24 0,-27-24-96,0-3-96,0 2-256,-27-27-705,27 27-1409,0-27-3940</inkml:trace>
  <inkml:trace contextRef="#ctx0" brushRef="#br0" timeOffset="84095.81">26685 13453 12427,'-25'-26'865,"25"26"-192,25 0 1505,-25 0-609,27 26-640,-27 26-352,27-25-1,-1 53 65,1-28-129,-2 1-191,-25 27-129,27 0-64,-27-26-32,0-2-96,0 28 0,0-55-192,0 28 0,0 1-65,-27-28-255,27-26-257,-25 26-576,-2-26-1121,27 0-4421</inkml:trace>
  <inkml:trace contextRef="#ctx0" brushRef="#br0" timeOffset="84325.8231">27004 13453 10634,'27'0'1505,"-1"-26"-1441,-2 26 320,4 0-448,-28 0-1633,27 0-8201</inkml:trace>
  <inkml:trace contextRef="#ctx0" brushRef="#br0" timeOffset="84462.831">27081 13427 5957,'0'78'6502,"0"-51"-5124,0 26 864,28-26-641,-28 25-1152,27-24-385,-27-3-385,27 30-1312,-27-30-2979</inkml:trace>
  <inkml:trace contextRef="#ctx0" brushRef="#br0" timeOffset="84802.8504">27745 13851 2017,'26'0'15375,"0"0"-15407,1 26 320,52-26 1154,1 0-193,-2 0-609,4 0-255,-4 0-65,28 0-224,-53 0 0,-1 0-288,-25 0-737,-1-26-736,-26 26-2051,-26 0-11338</inkml:trace>
  <inkml:trace contextRef="#ctx0" brushRef="#br0" timeOffset="85372.883">23272 13956 11562,'0'0'2082,"0"0"-288,0 0 256,25 0-512,29 0-514,24 0-319,2 0-320,27 0-193,-2 0-128,1 0-96,0 0 0,-27 0-577,0 0-384,2 0-576,-54 0-1346,-1 27-2114</inkml:trace>
  <inkml:trace contextRef="#ctx0" brushRef="#br0" timeOffset="85935.9151">22055 10459 14477,'52'0'833,"-26"0"-32,28 0-129,-29-27-383,28 27 159,1 0-352,-2 0-448,-26 0-1218,2-27-1697,-1 27-3875</inkml:trace>
  <inkml:trace contextRef="#ctx0" brushRef="#br0" timeOffset="86489.9463">22133 10405 9480,'0'27'1346,"0"-27"-2051,0 27 321,0-1 1056,0 0 546,27 2-97,0 25-193,-2-1-319,-25 28-129,0-1-95,27 1-193,-27 25-192,0 28 96,0-27-96,0 27-32,0-1 64,0-25-32,0 25-32,0 1 96,0-1 0,0 0-32,0 0 545,26 1 159,-26-1-319,0 27-129,27-26-128,0-1 0,-27 0-31,25 2-1,2 24-128,-27-26 64,26 2 0,2-1 32,-1-28-160,-3 1 128,3-1-64,-27 2 0,28-27-64,-28-2 128,26 2 32,-26-26-128,0 24 352,0-24 65,0-1-33,-26-26-128,-2 25-96,28-26-128,0 1 32,0-27 0,0 27 64,0-27-31,0 0 63,0 0 0,0 0 384,0 0 97,0 0-225,28 0-352,25-27-96,-28 27-64,29 0-384,24-27 191,2 27-640,-1-26-1089,2 26-3779</inkml:trace>
  <inkml:trace contextRef="#ctx0" brushRef="#br0" timeOffset="87580.0093">28645 10220 11659,'0'-25'1121,"0"25"-385,0 0 385,27 0 64,-27 0-224,51 0-320,-23 0-449,25 0-96,-1 0 0,28 0-64,-28-28 64,1 28-96,1-27 0,-29 27 65,28 0-33,-25 0-32,-1 0 32,-27 0-64,0 27 128,0-27 64,0 28-128,0 24 64,-27-26 0,27 28-32,0-2-32,-28 1-32,28 26-32,0 2-64,0-2 128,28 1-128,-28 25 64,0-26-128,0 27 64,27 0 0,-27 0 160,24 26 64,-24-25-128,27 0 128,-27 25 64,0 1-64,28-1 128,-28 27-95,0-27-65,0 1 64,-28 26-64,28-27 64,0 0 0,0 1 64,0-1 1,0 0-97,-27 28 0,27-28 160,0 0-64,0-24 97,0 24-129,0-27-128,0 27 32,0-52-64,0 27 64,0-28 0,0 1 96,0-2 65,0-24 31,0-1 0,0-26 65,0-2-1,-24 2 0,24-1-96,-27 1-95,-1-27 95,2 0-96,-1-27-352,-25 27 416,-1 0-448,1-26-257,-28 26-95,28 0-161,-28 0-416,1-27-673,-2 27-2274</inkml:trace>
  <inkml:trace contextRef="#ctx0" brushRef="#br0" timeOffset="88193.0443">29863 12101 13452,'-27'0'4164,"27"0"-3811,0 0 447,0 0 1090,0 27-577,27-27-320,26 27-352,-1-1-129,28 0-95,-1 2-1,-26-3-384,-1 2-128,1-1 64,-1-26-32,3 27-128,-28 0-129,-1-27-127,-26 0 64,24 0-33,-24 0 97,0 0 64,0 0-257,0 0-127,0 0-97,0-27-768,-24 27-1570,24-27-5509</inkml:trace>
  <inkml:trace contextRef="#ctx0" brushRef="#br0" timeOffset="88452.0592">30392 11996 11530,'0'-27'1506,"0"27"-737,0 0 1633,-28 27-416,1-27-641,27 52-224,-52-25-256,26 26 32,-1-26 32,-25 25-417,25 1-320,-26 0-96,26 1-224,2-28-384,25 1-481,0-2-801,0 2-1569,0 1-7527</inkml:trace>
  <inkml:trace contextRef="#ctx0" brushRef="#br1" timeOffset="95654.4711">22212 14989 3971,'0'0'2595,"0"0"-1987,0 0 994,0 0 320,0 0-481,0 0-480,0 0 0,0 0-257,0 0-127,0 27-64,0-27-225,27 27 32,-27-27-96,26 26-32,1 1 1,0-2 31,-2 2-32,2-27-96,-1 27 128,29-27 65,-4 26-129,3-26-32,-2-26-96,28 26 0,-1 0 0,26 0-96,3 0-32,24 0-96,0 0-97,0 0 65,28-27 224,-28 27-32,0 0-128,0 0-96,2 0-33,24 0 33,-26-27 64,0 2-96,2 25-321,-2-27-192,-27 27 449,27 0 256,-27-26-160,-26 26 64,2 0 128,-3 26 128,3-26 192,-2 0-64,-26 0-96,26 0 0,-26 27-64,-26-27 0,25 25 0,2 2 64,-27-27-96,-3 27 0,3-27 0,-27 0 0,28 26 32,-28 1 97,0 0 95,-28-2-32,28 2-64,-27 26 64,27-53 97,-24 27 63,24-27 64,0 0-63,0 0 127,0 0-224,0-27-128,24 0-96,3 1-32,-27-1 0,28 2-32,-28 25-128,26-27 192,1 27-160,-2 0 64,2-27 64,0 27 0,26 0-32,-28 0-32,29 0-96,-28 27-128,26-27 63,2 27-31,0-27-64,-3 0 64,30 25-33,-2-25 129,26 0 128,-25 0-64,-1 0-128,2 0 160,-2 0-32,-2 0 0,5 0-225,23 0-31,0 0 256,3 27 96,-29-27 96,26 0 192,1 0 0,0 0 161,0 0-161,-1-27-64,2 27-192,-27 0 32,25 0 97,0 27-1,1-27 96,26 0 128,-24 0 1,-3 0-193,0 0-128,-26-27-32,-26 27 0,2 0 32,-4-25 0,-23 25 449,-2-27 127,1 0-159,-27 27 63,25-26 1,-25 26-321,0-27-128,0 27-96,0-27-128,0 27 64,-25-25-96,25 25-513,0 0-832,-27 0-2243</inkml:trace>
  <inkml:trace contextRef="#ctx0" brushRef="#br1" timeOffset="96275.5064">24728 15519 10634,'0'0'1089,"0"0"-833,0 0 1089,0 26 417,0 1-449,0-2-704,0 30-449,0-3-64,27 1-96,-27 1-96,24-1-417,4-1-608,-28-25-576,26-1-834,1 1-5348</inkml:trace>
  <inkml:trace contextRef="#ctx0" brushRef="#br1" timeOffset="96498.5194">25097 15679 9641,'-26'0'448,"-1"25"-64,2 3 1891,-2-28-450,0 25-960,1 2-256,26-27 63,-27 0 65,27 27-289,0-27-287,27 26-33,-27-26-160,26 0-225,1 27-95,0-27-449,-2 25-1281,2-25-2274</inkml:trace>
  <inkml:trace contextRef="#ctx0" brushRef="#br1" timeOffset="96699.5309">25389 15679 12908,'0'0'865,"0"0"-545,0 25 1570,0 3-353,27-3-928,25 2-545,1-27-160,-26 27-417,25-1-416,1-26-1505,-26 27-2627</inkml:trace>
  <inkml:trace contextRef="#ctx0" brushRef="#br1" timeOffset="96894.5419">25680 15704 4260,'0'0'1505,"-27"0"161,27 0 2209,-26 28-1152,-1-3-1314,27 2-640,-52 0-193,25 26-191,1-28-321,26 2-320,-27 0-737,27-1-1378,0-26-3266</inkml:trace>
  <inkml:trace contextRef="#ctx0" brushRef="#br1" timeOffset="97240.5618">25891 15704 11146,'28'53'737,"-28"-26"-737,0 0 64,0-1 705,0 1-193,-28 25-480,28-52 224,0 27 481,0-1-64,0-26-225,28 0-351,-28-26-97,0 26-64,26-27 0,1-25-96,-2 25-33,2 1 193,0-1 225,26 27 640,-28-27-65,2 27-351,0 27 192,-27 0-161,26-1-224,-26 1-159,0 25-129,0-25-161,27 26-735,-27-26-866,0-2-2754</inkml:trace>
  <inkml:trace contextRef="#ctx0" brushRef="#br1" timeOffset="98749.6481">29729 13028 8423,'0'0'1250,"0"28"-1122,0-28 224,0 0 897,28 25-128,-1 2-288,-3 1-224,31-3-161,-2 2 129,-1 0 31,1-27-223,-1 25-65,2-25-64,-28 28-224,1-28-32,-27 27-96,25-27-416,-25 25-97,0-25 289,-25 27 192,25-1 32,-27 1 96,27-27 32,-26 27 32,26-27-32,0 0 32,0 0 128,0 0-64,26 0-64,1-27-32,-2 0-32,-25 1 0,54-1 0,-28 2-128,2-2-32,-4-1 96,3 28 32,-27 0-64,28 0 0,-1 0 64,-1 0 0,-26 28 96,24-28-64,-24 27 32,28-2-32,-1 2 32,0-27 32,-1 26 64,26-26 192,-25 0 193,0 0 31,-1 0-127,1 0 63,-2-26-160,2 26-288,0-27 32,1 27-192,-2-25-608,-26 25-1475,0 0-2497</inkml:trace>
  <inkml:trace contextRef="#ctx0" brushRef="#br1" timeOffset="99413.6861">30100 13956 7334,'0'0'65,"0"27"895,0-1 1218,0 28-224,0-2-480,0-26-353,0 28-545,0-28-95,0 0 159,0-26 129,0 0-96,0 0 256,-27 0-289,27-26-448,0 0 1,27-28-193,0 28 32,-1-26-225,1-2-31,25 28-128,-25-1 0,-1 2 191,26 25 1,-25 0 288,-27 25-224,28 2 353,-28 26-161,-28-26 96,28 25-96,-27-26 0,27 28-96,0-28 0,0-26-224,0 26-545,0-26-993,0 28-1729,27-28-5573</inkml:trace>
  <inkml:trace contextRef="#ctx0" brushRef="#br1" timeOffset="99688.7018">30551 14063 12363,'0'0'2595,"0"0"-2307,0 0 1634,26 25-225,-26-25-704,26 27-448,0-1-97,1-26-224,0 27-63,26 0-65,-28-1-160,2-26-161,-27 26-415,27-26-449,1 0-417,-28 0-864,0 0-769,0 0-2851</inkml:trace>
  <inkml:trace contextRef="#ctx0" brushRef="#br1" timeOffset="99954.7171">30815 14063 10570,'0'0'864,"0"0"-736,0 0 2083,0-27-834,0 27-608,0 27 95,-27-27-223,27 25-193,-27-25 65,2 27-33,-2-1-255,-26 1-161,26 0-32,27-1-128,-26 0-513,26 2-896,-26-28-1666,26 0-5349</inkml:trace>
  <inkml:trace contextRef="#ctx0" brushRef="#br1" timeOffset="100359.7401">31317 13904 10986,'27'-27'865,"-27"27"288,-27 0 1473,27 0-1184,0 0-513,0 27-257,0 0-31,-26-2-161,26 28-95,0 1-193,0-2-128,0 1 0,0 0-96,0-27-320,26 27-129,-26-25-224,0-3-288,27-25-1281,-27 28-3875</inkml:trace>
  <inkml:trace contextRef="#ctx0" brushRef="#br1" timeOffset="112579.4392">22107 15811 8199,'-27'26'1378,"27"-26"191,-25 0 353,25 0-96,0 0-609,-27 27-384,27-27-193,0 25 97,27 2 64,-27-27-225,25 27-224,2-27-127,-1 26-161,1 1 64,25 0-96,1-2 128,1 2-256,-2 1 96,29-2 0,-30 0-96,30 0 0,24 0 0,-26-26 96,26 28-128,3-28 31,-2 26-127,-1-26 224,0 0-96,2 27-160,-2-27 416,2 0-128,-2 0-192,1 0 160,26 0 0,-24 0-64,24 0 64,0 0-128,-27 0-321,27 0 193,0 0 160,-25 0 32,25 0 96,0-27-96,-27 27 224,30 0 513,22 0-1090,2 0 738,-1-26-225,29 26-32,24-28-64,2 2-64,-29 26 64,28-26 0,-28 0-64,3 26 128,-3 0-256,-26 0 416,-24 0-256,-2 26 64,0-26-64,-24 26 0,-3-26-32,-54 26-129,30-26-191,-54 0 192,-2 0 96,2 0 96,-27 0 0,0 0-64,26 0 64,-26 0 32,0 0-64,0 28 64,-26-28-64,26 0 32,0 0-32,0 26 160,0-26-224,0 27 160,0 0-32,0-27 0,0 25-64,0 2 96,0-27-64,0 26 128,0-26-160,0 27 160,0-27 32,-27 0 129,27 0-97,0 0 32,0 0-64,0 0-96,0-27-32,0 1 64,0-1-128,0 2 64,27-2-224,-27 0 512,0 1-95,0 26-65,26-28-160,-26 28 32,27-26 32,-27 0-32,27 26 0,-2 0-64,2 0 32,-1 0 0,28 0 64,-2 0-192,2 0 128,0 0 32,-2 26-96,1-26 64,26 0 96,-26 0-96,26 0 96,1 26 0,-2-26-96,-23 0 96,24 0-128,-26 0 64,-1 0-32,1 0 96,26 0-32,-26 28 161,2-28-97,22 0-64,2 0 64,29 0-96,-29 26 64,-1-26 192,2 0-192,-1 0 129,2 27 95,-2-27-32,-2 27-128,5-27 257,-4 0-65,2 25-64,26-25 65,-28 0-257,30 27 32,-29-27-32,0 0 0,-26 0-160,26 0 256,-53 0-192,28-27 64,-2 2 0,-26-2-32,29 0-32,-4 1 96,-23-2 32,-2-24-160,1 0 225,0 24-65,-2-24-96,-25 25-32,27 0-160,-27 1-161,0-1-95,0 27-193,0-27-640,0 2-961,-27 25-2338</inkml:trace>
  <inkml:trace contextRef="#ctx0" brushRef="#br1" timeOffset="113192.4742">26580 16817 10570,'53'0'2434,"-53"0"-1986,27 0 1058,-27 0 896,25 0-1281,2 26-416,-27-26-1,27 54-63,-27-28-129,26 27-191,-26 0-129,0 1-128,0-28-96,0 26 32,0-25-96,0 26-192,0-26-321,0-27-448,0 27-416,0-27-994,0 0-4419</inkml:trace>
  <inkml:trace contextRef="#ctx0" brushRef="#br1" timeOffset="113460.4896">27081 17003 14541,'0'0'897,"0"0"-1537,0 0 1184,0 26 609,-24-26-897,-29 0 353,25 0 384,-23 27-128,23 0-321,2-27-223,-1 26 31,27 1-32,0-27-128,27 0-160,-1 25 129,26-25-226,-25 0-351,28 0-32,-29 27-609,-2-27-641,4 0-1569,-1 0-5541</inkml:trace>
  <inkml:trace contextRef="#ctx0" brushRef="#br1" timeOffset="113790.5084">27505 17003 15246,'0'0'1153,"0"0"-1153,0 26 2178,27-26-865,-27 0-672,28 0-225,-1 27-95,-1 0-193,0-27-32,0 26-96,1 1-96,26-27-353,-27 25-319,27-25-866,0 0-704,-27 0-1826</inkml:trace>
  <inkml:trace contextRef="#ctx0" brushRef="#br1" timeOffset="114009.521">27851 17003 9705,'0'-27'640,"0"27"-576,0 0 3203,-27 0-1056,0 27-1219,1-1-223,0 1 32,0 0-289,-1-1-415,0 1-97,1-2-289,0 2-640,26 0-1121,-26-27-2338</inkml:trace>
  <inkml:trace contextRef="#ctx0" brushRef="#br1" timeOffset="114382.5421">28407 16897 8808,'25'0'1922,"2"0"-1250,-27 0 2371,0 0-609,0 0-1184,0 0-353,0 26 63,-27 2-287,27-3-225,0 2-287,27-1-129,-27 28 64,0-28-256,26 1-801,-26 25-1185,27-25-4036</inkml:trace>
  <inkml:trace contextRef="#ctx0" brushRef="#br0" timeOffset="116741.6772">4160 15360 9160,'-52'0'577,"25"-27"-33,27 1 1058,0 26 127,27-27-159,0 27-353,-2 0-608,28 0-257,1 27 0,-2-27 225,-26 26-161,1-26-352,1 27-64,-1 0 32,-27-1 32,24 0-64,-24 0 64,0 28-256,-24-1 513,-3-28-321,27 30 128,-28-28-32,28-2 32,0 3-96,28-3 0,-1 2-32,-3 0-96,2-27-160,2 26-417,26-26-736,-29 0-1282,-25 0-2946</inkml:trace>
  <inkml:trace contextRef="#ctx0" brushRef="#br0" timeOffset="116886.6855">4319 15704 15342,'-79'-25'384,"52"25"-416,27 0 160,27-27 801,25 27 32,-25-27-704,26 27-290,26-28-575,-25 28-513,0-25-1762</inkml:trace>
  <inkml:trace contextRef="#ctx0" brushRef="#br0" timeOffset="117160.7012">5245 15333 15214,'-52'0'0,"26"0"32,-29 27 961,31-27 384,-29 27-800,25-1-385,1 0-128,27 28-32,0-28-32,0 0 64,55 1-160,-29-27-64,25 25-193,4-25-447,-2 0-1090,-1 0-1377,1-25-3267</inkml:trace>
  <inkml:trace contextRef="#ctx0" brushRef="#br0" timeOffset="117282.7082">5112 15493 8071,'-51'52'1730,"51"-52"-1922,27 0 288,-3-26 224,31 26-128,-2 0-448,-1-26-2979</inkml:trace>
  <inkml:trace contextRef="#ctx0" brushRef="#br0" timeOffset="117528.7222">5696 14911 13612,'0'25'865,"27"28"160,-27 1 1025,26-1-448,-26-1-770,27 28-543,-27-1-257,25 1 32,-25-28-192,0 2-481,0 25-736,0-26-65,0 26-287,27-26-1186,-27-26-896</inkml:trace>
  <inkml:trace contextRef="#ctx0" brushRef="#br0" timeOffset="117773.7363">5828 14936 14381,'0'53'641,"27"-26"-609,26 26 32,-28-1 1313,2 2-160,0 26-928,-27-28-161,26 28-32,-26-28 0,0 28-64,28-27-96,-28 0-545,24 1-608,-24-1-1441,27-28-2499</inkml:trace>
  <inkml:trace contextRef="#ctx0" brushRef="#br0" timeOffset="118170.759">5644 14936 17040,'24'25'512,"31"-25"-1120,-2-25 736,-1 25 1217,28 25 160,-1-25-1024,-1 28-353,-24-1-96,0 0-64,-2 26 32,-25-28-448,-27 29-289,0-1 224,0-1 385,0-25 96,-27-1 32,-1 1 224,4-27 33,24 27 95,-26-27-64,-2 0-128,28 26 1,0-26-1,0 26 0,0 28-64,28-28-352,22 0 320,-22 1 128,26-2-256,-28 3-224,26-28-161,-25 27-223,0-27-546,-1 27-896,0-27-2370</inkml:trace>
  <inkml:trace contextRef="#ctx0" brushRef="#br0" timeOffset="119094.8118">6384 14513 4932,'0'-26'1602,"0"26"576,0 0 801,0 0-865,0 0-865,0 26-160,0 1-64,0-2-192,27 29-33,-27-28-95,26 28-321,-26-29-191,26 28-161,0-26-64,-26 0 32,0-1-353,27 0-480,-27-26-576,0 28-1025,0-28-2115</inkml:trace>
  <inkml:trace contextRef="#ctx0" brushRef="#br0" timeOffset="119389.8287">6676 14672 7559,'-28'0'2754,"28"0"-2530,-27 0 673,3 0 481,-4 27-674,2-27-447,-1 0-129,0 25 160,1-25 256,26 27-95,0-27 95,0 26 225,26 1 32,-26-27-225,54 27-159,-28-1-97,2-26-64,-4 26-160,3-26-256,1 28-192,-1-3-833,-27 0-1794,0-25-8680</inkml:trace>
  <inkml:trace contextRef="#ctx0" brushRef="#br0" timeOffset="127816.3107">30445 11385 11274,'-26'0'2531,"-1"0"-1474,27 0 512,0 0 129,0 0-289,0 0-352,27 0-577,-1-25-191,-2-2-65,-24 1-64,28-1-64,26-26 0,-28-27-64,26 1 64,-25-26-64,26-2-32,-26 27 64,25 1 1,-25-1-33,1 27-96,-28 28-257,0-3-319,0 2-513,0 26-833,0 0-321,0 0-1312,0 26-6246</inkml:trace>
  <inkml:trace contextRef="#ctx0" brushRef="#br0" timeOffset="128249.3354">30285 11095 10890,'0'-27'2018,"0"27"-1025,0 0 768,0 0-159,28 0-609,-28 0-385,0 27-191,24-1-193,-24 0 32,0 27 97,0-26 31,0 26-192,0 0-96,27-26-32,1-2 96,-1 2 257,-1-27 191,-26 0-31,24 0-385,4 0 0,26 0-128,-28-27-64,26 2-352,2-2-865,-1 1-737,-28-1-2594</inkml:trace>
  <inkml:trace contextRef="#ctx0" brushRef="#br0" timeOffset="138427.9176">30577 11599 1057,'0'0'3779,"0"0"-768,0-28-288,26 28-321,-26 0-544,0 0-577,0 0-128,0 0-160,0 0-64,0 0-257,0 0-255,0 0-289,-26 0-64,26 0-64,-26 0 96,26 28 32,-27-3 32,27 2 32,0-1-95,0 0-97,0 28 192,0-27-224,27 0 64,-27-2-160,26 3-129,0-3-543,0-25-770,1 0-1088,-27 0-2243</inkml:trace>
  <inkml:trace contextRef="#ctx0" brushRef="#br0" timeOffset="138623.9288">30788 11703 14093,'0'0'608,"0"0"-191,0 0 1633,0 28-1314,0-2-607,0-26-161,0 27-321,0 0-255,0-2-449,27 3-1057,-27-28-1185,28 25-6855</inkml:trace>
  <inkml:trace contextRef="#ctx0" brushRef="#br0" timeOffset="138793.9385">30843 11571 16303,'0'-27'929,"-28"27"-897,28 0 833,0-25-577,28 25-897,-28 0-1216,0 0-3332</inkml:trace>
  <inkml:trace contextRef="#ctx0" brushRef="#br0" timeOffset="139004.9503">31027 11439 15022,'53'0'224,"-26"0"417,-1 26 1024,0-26-928,0 27-129,1 25-351,0-25-65,-27 26 64,26 0-64,-26 1 64,0-1-127,-26-26-161,26 26-385,-27-28-736,0 2-1313,1 0-5125</inkml:trace>
  <inkml:trace contextRef="#ctx0" brushRef="#br0" timeOffset="139849.9989">20016 11412 12107,'-27'-27'1185,"27"27"-1153,-26 0 1377,26 0 289,-27 27-609,27 0-384,-27-1-129,27 28-127,0-29 159,0 30-63,0-3-353,0-26 0,27 28-96,0-28-64,-1 1-384,26 0-257,-25-2-319,0-25-482,-1 28-1184,2-28-2948</inkml:trace>
  <inkml:trace contextRef="#ctx0" brushRef="#br0" timeOffset="140001.0076">20173 11677 15342,'0'54'641,"0"-28"-641,27 1 384,-27 0-160,28-2-448,-1 3-2274,-27-28-7336</inkml:trace>
  <inkml:trace contextRef="#ctx0" brushRef="#br0" timeOffset="140152.0162">20200 11412 18481,'-27'0'-96,"27"0"-64,0 0 160,27 0-769,-27 0-2979</inkml:trace>
  <inkml:trace contextRef="#ctx0" brushRef="#br0" timeOffset="140362.0282">20413 11307 16207,'26'26'737,"0"1"640,28 25 545,-28 1-769,0-26-545,27 52-480,-53-26 65,27 0-193,-27 27-64,-27-26-417,0-1-992,1-1-1090,-26-25-3266</inkml:trace>
  <inkml:trace contextRef="#ctx0" brushRef="#br0" timeOffset="141161.0739">6753 11651 7463,'0'-27'4099,"0"2"-3554,0 25 1857,0 0 97,-24 0-1282,24 25-641,0-25 129,-26 53-225,26-27-191,0 28-97,-27 0-64,27 24 192,27-24-63,-27-1-97,26-1-32,-2-25-64,4 26-160,-1-26-192,0-27-609,-1 26-545,0-26-1024,0 0-2947</inkml:trace>
  <inkml:trace contextRef="#ctx0" brushRef="#br0" timeOffset="141327.0833">6993 11969 15534,'26'27'1922,"-26"0"-1858,0-2 64,26 2 160,-26-1-255,0-26-386,27 27-1601,-27-27-3203</inkml:trace>
  <inkml:trace contextRef="#ctx0" brushRef="#br0" timeOffset="141499.0933">6993 11677 16944,'0'-26'928,"0"26"-1344,0 0 480,26 0-32,-26 0-128,26 0-1313,1 0-4036</inkml:trace>
  <inkml:trace contextRef="#ctx0" brushRef="#br0" timeOffset="141687.104">7204 11544 11723,'28'27'6149,"-1"1"-5252,-3-3 320,2 28 545,2 1-737,26-1-544,-29-1-514,-25 1 258,27 27-482,-27-26-479,0-2-1026,0 1-1601,-27 26-2563</inkml:trace>
</inkml:ink>
</file>

<file path=ppt/ink/ink21.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0:39:22.237"/>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FF00FF"/>
    </inkml:brush>
  </inkml:definitions>
  <inkml:trace contextRef="#ctx0" brushRef="#br0">494 3503 2081,'0'0'1250,"0"0"1056,-27 0-96,1 0 0,26 0-224,-26 0-385,26 27-287,-26-27-65,26 0-32,-27 0-320,27 0-128,0 0-769,0 0 32,27 0 64,-27 0 96,52 0-160,-26 0-128,56 27 0,-32-27-96,5 0-129,24 0-127,-26 0-257,0 0-448,-27 0-160,0 0-321,1 0-928,-27 0-5350</inkml:trace>
  <inkml:trace contextRef="#ctx0" brushRef="#br0" timeOffset="325.0184">759 3371 4228,'-26'0'7431,"0"0"-7239,26 0 673,0 0 384,0 0 0,0 27-256,26-27-545,0 0-95,1 27 191,26-27-127,-1 0-129,-25 25-256,26-25 64,-1 27-64,3-27 32,-28 0-32,-3 26 0,2-26 0,2 0 96,-28 27 257,0-27-129,0 27 32,-28-1 0,2 0 33,2 0-193,-31 1-32,28 1-96,-25-3-192,26 2-417,-1-2-1985,0 3-2948</inkml:trace>
  <inkml:trace contextRef="#ctx0" brushRef="#br0" timeOffset="5526.3161">24025 1649 6566,'-53'26'6502,"53"-26"-6342,-27 0 545,27 0 416,0 0 480,27 0-768,-27 0-609,27 0-96,25 0-32,1-26-96,2 26 0,-31 0-32,30 0 32,0 0-704,-2 0-1538,-26-26-2275</inkml:trace>
  <inkml:trace contextRef="#ctx0" brushRef="#br0" timeOffset="5777.3302">24369 1437 11979,'0'0'1377,"0"-27"-1537,27 27 448,0 0-31,25 0 832,1 27 32,-1-27-577,1 28-416,2-3-64,-31 2 128,3-1 97,-1 0-97,-26 28 0,-26-28 96,-1 27-63,-25-26 31,25 26-96,-26-53-192,1 25-384,-1-25-802,26 27-1312,2-27-3299</inkml:trace>
  <inkml:trace contextRef="#ctx0" brushRef="#br0" timeOffset="6377.3647">24315 2629 11146,'-24'28'160,"-3"-28"-32,27 0 129,0 0 351,0 0 673,27 0-480,25 0-417,1 0-95,-1 0-129,1 0-160,1 0-64,-29 0-769,28 0-1057,-26-28-4900</inkml:trace>
  <inkml:trace contextRef="#ctx0" brushRef="#br0" timeOffset="6592.3769">24475 2443 11146,'53'27'-64,"-26"0"288,25-1 161,1-26 159,-1 27 353,1 1-192,-25-28-673,-1 25-32,-27-25 0,0 26 64,-27 2 32,-27-3-32,27 3-64,-25-28-32,25 25-353,-26 2-1152,28 0-5638</inkml:trace>
  <inkml:trace contextRef="#ctx0" brushRef="#br0" timeOffset="7019.4014">24051 3901 12491,'26'0'-128,"28"0"449,-2-26 223,2 26-64,24 0-255,-24 0-674,0 0-1505,-2 0-4099</inkml:trace>
  <inkml:trace contextRef="#ctx0" brushRef="#br0" timeOffset="7234.4136">24448 3715 13292,'-25'0'673,"25"0"-513,0-25 160,25 25-64,28 0 353,1 25-97,24-25-159,-23 27-225,-4-2-160,3 3 32,-54-1-96,27 0-32,-54-1 128,-1 0 96,2 0 0,-25 1-192,-4-27-641,2 27-640,28-1-1922</inkml:trace>
  <inkml:trace contextRef="#ctx0" brushRef="#br0" timeOffset="7639.4368">24104 4881 14381,'55'26'-96,"-31"-26"576,30 0-127,24-26 31,3 26 97,-2 0-289,1 0-160,-28-26-577,29 26-608,-57 0-961,3-26-6438</inkml:trace>
  <inkml:trace contextRef="#ctx0" brushRef="#br0" timeOffset="7849.4486">24501 4722 11723,'27'27'352,"25"-27"-320,1 0 64,26 26 256,-26-26 962,29 27-193,-30 0-897,-26-27-288,1 26 64,-27 0 96,-27 0 128,1 2-352,-26-2-128,-30 0-32,29-26-641,-26 27-1313,26-2-6759</inkml:trace>
  <inkml:trace contextRef="#ctx0" brushRef="#br0" timeOffset="8281.4735">24159 6101 13805,'50'0'288,"5"0"320,-4-27 481,3 27-1024,0 0 447,-2 0-384,28 0-640,-28 0 287,1 0-1312,-1 0-257,1 0-2658</inkml:trace>
  <inkml:trace contextRef="#ctx0" brushRef="#br0" timeOffset="8598.4917">24633 5887 10281,'0'0'321,"0"0"511,0 0 129,27 0 288,1 0-256,23 0-256,3 28 0,25-28 96,-26 26-225,26 2-448,-26-28-32,1 26-96,-29-26 0,-25 26-32,27-26-32,-54 26 64,27 1 129,-25-27-193,-29 27 224,28-1-448,-1-26 928,-25 27-384,-1-27-63,26 0-65,-25 25-160,25-25-417,-1 27 1,28-27-1089,0 27-481,0-1-929,28 1-7623</inkml:trace>
  <inkml:trace contextRef="#ctx0" brushRef="#br0" timeOffset="13933.7968">12802 3635 11562,'-26'0'545,"0"0"128,26 0 191,0 0-415,0 0 576,0 0-513,26 0 129,26 0 0,30 0-257,-4 0 32,1 0 33,1 0-225,25 0 64,1 0-256,-1 0 64,27 0-32,-24 27 32,-3-27-96,1 0-160,-53 0-256,-1 0-65,-25 0 129,1-27-705,-28 27-576,0 0-129,0 0-1089</inkml:trace>
  <inkml:trace contextRef="#ctx0" brushRef="#br0" timeOffset="14415.8245">12723 4193 13548,'-27'0'705,"1"0"-609,26 26-96,0-26 64,26 0 1057,1 0-160,26 0-544,-1 0-257,3 26-160,-28-26 0,23 0 0,-50 26-32,28 2-32,-28-2 96,0 0 64,0 1 32,-28 26-64,2-26 0,2-2 0,-3 2-96,27 0 0,0-1 32,0-26-32,27 27 64,-27-27-32,24 0-192,2 0-481,2 0-704,-28 0-1122,0-27-7558</inkml:trace>
  <inkml:trace contextRef="#ctx0" brushRef="#br0" timeOffset="14560.8328">12644 4510 11306,'0'27'1762,"26"-27"-1698,0 0 288,28 0 33,-2 0 992,1-27-801,2 27-672,-5 0-1729,5 0-4165</inkml:trace>
  <inkml:trace contextRef="#ctx0" brushRef="#br0" timeOffset="14905.8524">13279 4378 14317,'0'25'-32,"0"-25"224,27 0 193,-27 0 255,25 0 65,2-25-481,-1 25-160,1-27 32,1 1 32,-28 26 32,0-26 33,0-2 95,0 28-160,0-26 64,-55 26-256,29 0-128,-1 0 32,-25 26 160,25 2-32,27-2-64,-26 0 96,26 26 32,0-24-32,26-1 0,1-2-96,25 2-193,-25 0-287,26-27-673,-1 0-1410,1-27-6758</inkml:trace>
  <inkml:trace contextRef="#ctx0" brushRef="#br0" timeOffset="15166.8674">13623 4403 11306,'27'55'224,"-27"-55"-224,0 25 32,0 2 417,26-27 576,-26 0-513,0 0-191,0 0 672,27 0 64,-27 0-385,0-27-287,0 2-129,0-30-64,0 30-192,25-2-32,-25 1 64,0 26-64,27-26-96,0 26-64,-27 0-161,53 26-736,-26-26-352,-2 0-129,2 26-1472,-1-26-3749</inkml:trace>
  <inkml:trace contextRef="#ctx0" brushRef="#br0" timeOffset="15425.8822">14100 4378 9480,'0'0'481,"0"0"960,0 0-736,0 0 352,0 25-513,-26 3-544,26-1 0,0-2-32,0 2 32,0 0-160,26 26-64,1-53 128,-3 27 96,31-27 128,-2-27 481,-1 27 512,1-53 256,-26 26-192,-2 0-256,-25-25-256,-25 24-161,-2-24-352,-26 26-128,1 0-96,-1 26-192,-2 0-1442,31 0-2530</inkml:trace>
  <inkml:trace contextRef="#ctx0" brushRef="#br0" timeOffset="26174.4971">1262 6869 1921,'27'0'-352,"-27"0"-257,26 0 609,1-27 1089,-27 27 1378,0 0-1218,0 0-160,0 0 737,0 0-257,0 0-672,27 0-288,-27 0-161,-27 0 65,27 0-129,0 0 0,-27 0-95,1 0-225,-1 0-64,-25 0 32,-3 0-32,5 0 0,-32 0 0,4 0 32,-2 0 0,-26 0-32,28 0 0,24 27 32,-24-27-64,23 0 64,2 0-32,1 26 64,25-26-64,27 0 0,-27 0 64,27 0 0,0 0-64,27 0 32,-27 0 0,0 0 0,0 27 0,27-27-32,-27 27-32,0-1 64,-27 26-96,27 2 32,0-1-64,-27-1-32,27 29 32,0-3-385,0 28-159,-26 1 31,26-2-352,-26 29-1057,26-2-32,-26 0 865,26 1 545,0-1-578,0 0 866,0-25 64,0-2-193,-27 28 129,27-27 320,0 0 64,-27 0-96,27-26-96,0 25 224,0 1 1089,-26 0 897,0 0 32,26-28-641,-26 4-864,26-4-129,0-24 1,-27 26-97,27-2-64,0-24 65,0-2-97,0 2 352,27-2-159,-27 2-65,0-28 65,26 1-193,-26-27-96,26 0-64,-26 27 64,26-27-96,-26 0-32,0 0-32,0 0 0,27 0 32,-27 0 64,0 25-64,0-25 0,0 0 0,0 28-32,27-28 0,-27 0 0,0 0-32,0 25 64,26-25-32,-26 0 0,0 0 0,26 0 65,-26 27 159,26-27-32,-26 0-32,27 0 64,0 0-128,25 0-96,-26 0-160,1 0-320,28 0-898,-29 0-1696</inkml:trace>
  <inkml:trace contextRef="#ctx0" brushRef="#br0" timeOffset="28765.6453">1262 10816 3203,'0'28'1089,"0"-28"-257,0 0 674,0 0 736,0 0-641,0 0-704,0 0-288,0 0-97,0-28-191,-25 28-1,25 0-160,0 0 32,-27 0-64,0 0-64,-1 0-32,-22 0-32,-5 0 0,2 0-32,-26 0 0,0 0 0,-1 0-192,2 28-32,24-28 128,2 0 128,-2 26-32,0-26 32,28 0 0,0 0 0,26 0 0,0 0 32,0 0 0,0 0 128,0 0 32,0 0 32,0 0-31,0 0-33,0 0-64,0 0-64,-26 0-32,26 0 0,0 26 64,0-26-64,0 0 32,0 0-32,0 26 0,0-26 32,0 0 0,0 27 32,-27 0 0,27-1 0,-27 0 0,27 2 64,-26-3-64,26 28-64,0-26 0,-26 53 0,26-28-32,0 28 32,0-1-32,0 1 32,0 26 0,0 0 0,26 0-64,-26 0 128,0-1-32,26-25-224,-26 27-128,0-2 64,0 2 128,0-2 31,0-25 1,0-1-192,0 1 256,27 0 32,-27-2 32,27-23 64,-27-3 0,26-25 64,-26 26 1,26-26-1,0-2-160,1-25-257,28 27-479,-5-27-1602,-22 0-7720</inkml:trace>
  <inkml:trace contextRef="#ctx0" brushRef="#br0" timeOffset="41367.366">8832 6949 10537,'0'0'705,"-26"0"769,26-27 127,26 27 193,-26 0-705,26 0-64,27 0-289,-26 0-255,25 0-321,2-27-32,0 27-64,-2 0 0,1 0-224,-26 0-512,-27 0-1186,25 0-2082</inkml:trace>
  <inkml:trace contextRef="#ctx0" brushRef="#br0" timeOffset="41753.3881">8752 6949 12940,'0'0'608,"0"0"-640,0 26 224,-26 0 481,26 0 128,0 28-449,0-1-256,0-26 0,26 25-64,-26-24 32,27-2 33,0 0 127,-1-26 192,0 0-31,0 26 31,28-26-192,-2 0-128,2 0-64,0 0-64,-2 26-32,-26 2 0,1-2 32,-27 0 32,0 27 96,0-26 0,-27-1 193,-27 1 255,-24-2 321,0 2-32,-4-27-225,-23 0-352,26 0-191,26 0-97,0-27-673,27 27-897,26-25-2017,26 25-4901</inkml:trace>
  <inkml:trace contextRef="#ctx0" brushRef="#br0" timeOffset="44243.5305">8884 8246 12684,'0'0'1505,"0"0"-896,0 0 255,27 0 193,-27 0-32,27 0-576,1 0-353,22-27-64,-22 27 128,26 0-160,-30 0-224,30-25-417,-27 25-896,-27 0-1026,0 0-4676</inkml:trace>
  <inkml:trace contextRef="#ctx0" brushRef="#br0" timeOffset="44617.552">8752 8299 10730,'-26'27'1441,"0"-27"-1121,26 0 97,0 28 223,0-28 193,0 25-384,0 29-225,0-29-32,26 28 32,-26-26-64,26 0 0,1 26 1,-27-53-65,27 27-32,-1-2 32,0-25 0,27 0-64,-26 27 32,25-27-32,2 0 0,0 0-64,-2 26 0,-26 1 0,28 0 0,-54-1 64,0 0 32,0 0 160,-27 1 289,-26 0 159,-26-1 161,-2-26-64,-25 27-257,1-27-191,26 0-33,26 0-384,-26 0-449,53-27-1408,26 27-2500</inkml:trace>
  <inkml:trace contextRef="#ctx0" brushRef="#br0" timeOffset="49623.8383">8700 9624 6021,'-26'0'2691,"-1"-26"-1186,27 26 481,0 0 192,0 0 96,-27-28-928,27 28-578,0 0-223,27-26-225,0 26-64,25 0-63,1-26-1,0 26-192,26-26 96,-24 26-96,-5 26 0,32-26-64,-30 26 64,-26 0 32,28 2-224,-29-2 128,-25 2-1,0-28 97,0 25-32,0 0 97,-25-25 31,-29 28-128,28-1 192,-26-27-96,25 27-64,0-27 192,-1 26-192,28-26 32,0 27-96,0-2 96,0-25-160,0 27 32,0 0 224,28-1-256,-28-26-64,0 27-160,27 0-257,-27-27-191,0 25-674,0 2-896,0-27-1249</inkml:trace>
  <inkml:trace contextRef="#ctx0" brushRef="#br0" timeOffset="49861.8519">9071 10393 18097,'-27'52'1377,"27"-52"-1473,0 0 192,0 28 32,27-28-288,-27 0-2114,0 0-13581</inkml:trace>
  <inkml:trace contextRef="#ctx0" brushRef="#br0" timeOffset="54420.1126">8884 11161 8359,'0'-27'513,"0"27"95,0 0 642,-26 0 319,26-25-288,-26 25-512,0 0-385,26 0-287,-54 25-97,28-25-129,0 27-31,-27 26 64,26-26 128,27 25-64,-26 1 64,26 27 64,26-26 96,1 24-127,0-24-33,25-2-32,1-24 0,26-3 0,1 2 96,-2-27 320,4 0 129,-4-27 31,-24-26-192,-2 27-95,-26-27-1,1 0-128,0 26 64,-27-26 321,-27 1-65,0-2-127,-26-24 63,28 51 225,-55 0-257,28 1-384,-2-1-288,-24 27-481,23 0-1569,2 27-3299</inkml:trace>
  <inkml:trace contextRef="#ctx0" brushRef="#br0" timeOffset="55314.1635">8966 12460 12395,'-28'-27'1570,"1"27"-1378,27-27 416,-27 27 65,1 0 288,-26 0-320,25 0-481,0 0-64,1 27 64,-26 0-64,25 26-96,0-26-32,1 25 32,0 1-96,0 0-64,26 26 160,26-26-64,0 27 32,0-28-32,28 3-64,-2-30-33,1 2 97,26 0 128,1-27 0,-2-27 33,4 0 63,23-26 128,-53 1-32,1-28 97,-26 27-33,-27-27 481,0 28-161,-53-28-255,-26 28-193,-2 25-192,-25 0-32,1 1-224,26 26-1154,-1 26-2562</inkml:trace>
  <inkml:trace contextRef="#ctx0" brushRef="#br0" timeOffset="61598.5229">12564 6922 1377,'0'0'9769,"-26"0"-8808,26 0 737,0 0-193,0 0-32,26 0-768,-26 0-321,27 0 97,26 0-353,-27 0 192,27 0-95,0-27-161,-1 27-96,3 0 32,-4 0-97,3 0-319,-27 0-385,-27 0-736,0 0-833,0 0-3588</inkml:trace>
  <inkml:trace contextRef="#ctx0" brushRef="#br0" timeOffset="62030.5478">12510 6975 9833,'0'26'801,"0"-26"-769,0 26 96,0 1 224,0 0 577,0 26-385,0-26-351,0-2-97,0 30 96,28-29 320,-28 0-31,0 0-129,0-26 257,0 26-97,26-26 1,-26 0-33,27 0-352,0 0-64,25 0-96,1 0-96,0 28-256,-1-28 96,3 26-161,-28 26 33,-3-25 320,-24 0 96,0-1 96,0 1 224,-24-2 257,-3 2 95,-28 0-127,3-27-1,-1 0-31,-26 0-65,26 0-256,0 0-128,1 0-128,25-27-576,0 27-770,27 0-1761,0 0-9705</inkml:trace>
  <inkml:trace contextRef="#ctx0" brushRef="#br0" timeOffset="63782.648">12299 8087 13708,'-53'0'1474,"53"0"-1282,-26 0 32,26 0-224,26 0 897,0 0 0,28 0-673,24 0-160,4 0 64,-4 0-32,-24 0-64,-2 0-32,1 27 0,-26-27-96,-1 27 64,-26-1 64,0 1-32,-26-2 96,-1-25 1,0 27-1,-25 0 0,26-1 160,-1 1-128,27 1-96,-27-3-64,27 1 0,27 2-32,-27-3-416,27 3-577,-27-3-481,26-25-320,0 27-2466</inkml:trace>
  <inkml:trace contextRef="#ctx0" brushRef="#br0" timeOffset="63934.6568">12723 8855 17808,'0'27'385,"0"-27"-353,0 0 288,0 0-352,0 0-1313,27 0-3428</inkml:trace>
  <inkml:trace contextRef="#ctx0" brushRef="#br0" timeOffset="65434.7425">12486 9702 1217,'24'-25'13068,"-24"25"-12620,28-25 1218,-28 25-32,0 0-129,0 0-864,0 0-577,-28 25-224,4 0 127,24 3 130,-27 26-161,27-28 64,0 26 64,0-25-64,0 26-32,27-26 96,-3 0 0,4-27 0,25 25 32,0-25 0,26 0-64,-26 0 0,-1-25 64,3 25-448,-28 0-161,23 0-416,-22 0-512,-28 0-577,0 0-96,0 0-1794,0 0-5124</inkml:trace>
  <inkml:trace contextRef="#ctx0" brushRef="#br0" timeOffset="65658.7554">12802 9810 15534,'-26'0'192,"26"27"289,-26-2 1024,26 2 225,0 0-769,0 26-481,0-1-320,26 28-63,-26-27-97,0 1-193,0-2-383,26 1-769,-26 0-866,0-26-1152</inkml:trace>
  <inkml:trace contextRef="#ctx0" brushRef="#br0" timeOffset="66631.8111">12670 11480 10281,'0'-28'3235,"0"28"-2882,0 0 736,-26-26-192,26 26-193,-26 0-512,-1 0-288,0 26 0,1 2 0,-2 24 0,4 28 32,24-28 64,0 28-64,0-27 32,24 0-96,30-1-32,0-25 128,-2 0 128,28-1 544,-2-26 289,4-26-160,-32-1-129,5-25-319,-3-1-65,-25-1 0,-1 1-64,-52 0 33,-1 1 127,2-2 32,-29 1 33,-24 28-289,-4 25-224,30 0-353,-28 0-864,28 25-1858,26 2-4260</inkml:trace>
  <inkml:trace contextRef="#ctx0" brushRef="#br0" timeOffset="67483.8598">12802 12618 13901,'0'-26'640,"-26"26"225,26-27 416,-26 27-32,-1 0-576,0 0-513,1 0-96,0 0-160,-27 27-32,26-1 64,-27 28-160,30-2 96,-3 1 64,0 27 96,27-27-96,0 26 128,27-26-96,24 1 64,3-1 32,26-1 0,-1-52-32,0 27 128,2-27 160,-4-27 97,5 2 95,-4-2 33,-24-26-65,-29-1-95,2-26-1,-27 28 64,-52-1-31,25-27-385,-26 27-64,-26 1 32,-2 25-257,2 0-191,0 27-833,26 27-2339,0 0-9320</inkml:trace>
  <inkml:trace contextRef="#ctx0" brushRef="#br0" timeOffset="71760.1044">17143 7081 11562,'0'-27'2146,"0"27"-1313,-25-27 1057,25 27-897,-27 0-352,-26 0-385,26 0-128,-25 27-32,-3 0 32,2 26-96,1-26 32,-1 53-64,53-28 64,-27 0 64,27 28-63,27 0-65,26-27 0,26-1 32,2-25 32,-2-1 64,26 1 0,-25-27 96,25-27 0,-26 1 129,2-1-65,-30 0-192,-23-25 160,-28-1-64,0 0-96,-28-27-63,-23 28 63,-3 0-32,-25-3-32,26 30-64,1-2-513,-28 2-672,28 25-769,-2 0-1377,28 25-7079</inkml:trace>
  <inkml:trace contextRef="#ctx0" brushRef="#br0" timeOffset="73001.1754">16827 8273 11947,'-28'-27'1986,"1"27"-705,27 0-32,0 0-576,27 0-161,1-27-288,23 27-160,3 0-96,25 0 64,-26 27-32,1 0-64,-2-1 64,-26 1-32,1 1 64,-27 23 32,0-23 161,-27-3 191,1 3 65,-26-3-65,25 2-64,0 0-160,1-27-192,-1 26-224,27 1-544,0-27-1154,0 27-1794</inkml:trace>
  <inkml:trace contextRef="#ctx0" brushRef="#br0" timeOffset="73153.1841">17196 8962 17840,'0'53'64,"0"-53"417,0 0 448,0 0-641,0 0-480,0 0-1282,0 26-2081,27-26-9962</inkml:trace>
  <inkml:trace contextRef="#ctx0" brushRef="#br0" timeOffset="74516.2619">16878 9942 17264,'-27'0'-385,"-25"0"-575,25 27 191,-26 0 801,28 25 256,-29 1-160,54 26 0,-26-25-32,52-2 65,1 28-65,0-53 0,25 25 128,29-52 449,-4 0-1,30 0 65,-27-25-160,-1-29-129,1 1-32,-28 0-63,-26 1-65,-26-28-96,0 26 96,-53 1-127,-26 28-129,1-2 64,-29 0-192,28 27-289,-2 27-640,2 0-1697,26-2-3140</inkml:trace>
  <inkml:trace contextRef="#ctx0" brushRef="#br0" timeOffset="75150.2981">16851 11400 13869,'-24'0'2114,"48"-27"-2178,3 27 608,27 0-95,-3-27 319,4 27-447,-2-26-225,-26 26-64,25 0-96,-52 0-257,26 0-511,-52 0-354,-1 0 161,-25 26 0,-1 1 641,-26 26 256,-2-27 160,30 27 160,-4-26 96,2 26-191,53-26-97,0 25 0,0-24-32,53-3-33,26 2-223,-26-1-128,26 1-161,2 0 33,-27-27 287,-2 26 193,-26-26 96,-26 27 481,-26-27 512,-26 25-32,-2-25 320,-27 0-800,2 27-513,26-27-193,1 0-511,-1 27-962,26-27-3811</inkml:trace>
  <inkml:trace contextRef="#ctx0" brushRef="#br0" timeOffset="75584.3231">16694 12618 15694,'-27'0'897,"27"0"-1441,27 0 704,25 0 416,1-26 353,-1 26-576,29 0-225,-30-27-128,4 27-96,-2 0-673,-26 0-1890,-27 0-6982</inkml:trace>
  <inkml:trace contextRef="#ctx0" brushRef="#br0" timeOffset="75879.3399">16640 12672 12619,'-26'80'2403,"26"-55"-2403,26 2 32,1-1-32,0 28 96,25-1-96,1-28-352,26 30-1,-25-3 321,-27 0 96,-3 3-96,-24-30 352,0 28 737,-24-26 833,-3 0-512,-27-1-97,-25-26-160,26 26-288,-26-26-417,26 0-288,-26 0-96,26 0-32,1 0-32,25-26-160,0 26-449,27-26-352,0 26-1089,0 0-1537,27 0-3043</inkml:trace>
  <inkml:trace contextRef="#ctx0" brushRef="#br0" timeOffset="76759.3904">21140 7081 13196,'-27'-27'1537,"27"27"-608,-26-27 0,-1 27-256,2 0 192,-2 0-513,0 0-448,-27 27 128,30 28 32,-30 22 32,26 4 0,28-3-128,0 2 32,0 0-128,28-2-64,26-24 224,-2-1-32,28-26 224,-2-27 257,-24 0 31,24 0-160,1-27 33,-26 0-1,2-26-160,-28 1 1,-27-1 31,-27-1-64,0 2-32,-54-2-128,29 2 32,-53 26-128,25 0-96,28-2-481,-28 28-768,28 0-1153,25 28-1442</inkml:trace>
  <inkml:trace contextRef="#ctx0" brushRef="#br0" timeOffset="77855.453">21035 8670 16687,'0'-25'577,"0"-2"448,-27 0-160,0 27-257,1-26-63,-2-1-481,-23 27-128,24-27-160,-27 27 31,2 27 65,25 0 0,-26-1-64,27 28 96,26-2-192,0 28-97,52-28 33,-25 1-129,52 0 97,2-1 0,-2-24 288,1-2 96,25-26 256,-53 0 352,28-26 33,-28-2-64,1 3-193,-25-28 0,-28-27 65,-28 28 127,2-2-95,-25 1-97,-30 1-256,2-1-128,-1 26-64,1 27-224,1 0-833,-4 0-2210,32 53-9546</inkml:trace>
  <inkml:trace contextRef="#ctx0" brushRef="#br0" timeOffset="78439.4864">20637 9837 10954,'-53'-27'2819,"53"27"-2147,0 0 193,0-26 224,0 26 352,27 0-672,-1 0 0,0 0-161,27 26-287,2-26-97,-5 27-352,5-2 160,-28 2-32,-27 0-64,0 26 160,0-26-32,-27-2 128,-28 2-32,29-1 64,2 1 1,-4 26-225,28-27-32,-27 2-161,27-2-447,27 0-673,1 0-1218,-4 1-1889</inkml:trace>
  <inkml:trace contextRef="#ctx0" brushRef="#br0" timeOffset="78576.4941">20821 10578 17648,'0'54'1410,"0"-54"-1442,0 0 96,0 0-128,28 0-609,-28 0-1825,0 25-8393</inkml:trace>
  <inkml:trace contextRef="#ctx0" brushRef="#br0" timeOffset="79363.5393">20505 11400 15598,'0'0'96,"-26"26"-96,-1-26 0,0 26 417,1 27 255,0-26-415,26 26-33,0-26 192,26 25 97,0-24 63,28-3-287,-2 2 191,28-27 161,-2 0-353,4 0-96,-4-27-96,0 27-320,-24-25-1025,-27 25-1634,0-28-1986</inkml:trace>
  <inkml:trace contextRef="#ctx0" brushRef="#br0" timeOffset="79543.5494">20821 11505 13708,'-26'53'2563,"26"-26"-1218,0 26 97,0 26-225,0-26-545,0 27-576,0-1-96,-24 1-288,24-28-384,0 3-930,0-3-2146</inkml:trace>
  <inkml:trace contextRef="#ctx0" brushRef="#br0" timeOffset="80091.581">20505 12724 16399,'0'-52'1473,"0"25"-1376,0 27-1,26 0 416,0 27 641,28-27-640,24 26-65,4 0-256,-4 2 257,0-3-481,-24 2 64,-27-1 128,0 1-128,-27 0 32,0 26 32,-27-28 224,-26 2-192,25 1-128,4-3-64,-3 2-128,0-27-320,-1 27-289,2 26-128,26-26-1185,26-2-1377,2 2-8008</inkml:trace>
  <inkml:trace contextRef="#ctx0" brushRef="#br0" timeOffset="80214.588">21008 13440 19058,'-27'53'2434,"1"-26"-1858,26-27 1,0 0-769,0 0-929,26 25-2178,-26-25-10795</inkml:trace>
  <inkml:trace contextRef="#ctx0" brushRef="#br0" timeOffset="87198.9874">23893 8618 2530,'0'0'1121,"0"0"480,0 0 193,0 0 384,0 0-768,0 0-321,0-27-193,-26 27-127,26 0 288,0 0-64,0 0 64,0 0-128,0 0-128,0 0-65,0 0-479,0 0-129,0 0-32,26 0-96,0 0 96,27 0-64,-26 0 0,25 0-32,1-26 0,2 26 32,-5 0 0,-22 0-64,26 0 64,-2 0-128,-26 0-160,28 0 32,-29 0-161,2-27 1,-27 27-97,0 0-191,0 0-706,0 0-800,-27 0-2370</inkml:trace>
  <inkml:trace contextRef="#ctx0" brushRef="#br0" timeOffset="87530.0061">24291 8433 7078,'0'0'1442,"0"0"95,0 0 65,24 0-1,-24 0-512,0 0-416,28 0-257,-2 0-128,1 0-192,0 25-31,-2-25-1,28 28-32,-26-28 32,25 0-64,-25 25 32,-1 2 96,-26 0 64,27-27-96,-27 26-32,28 1-32,-28 0-32,0-27 96,-28 25 96,28-25 193,-53 27-65,26-1-192,-25-26 193,-1 27-129,1 0-288,25-1-545,0 0-1793,1 0-12619</inkml:trace>
  <inkml:trace contextRef="#ctx0" brushRef="#br0" timeOffset="90650.1849">5181 14792 11562,'0'-28'609,"0"28"384,0 0 769,0 0-705,0 0-385,25 28 33,-25 25-225,27 0 97,-27-1-225,26 28-95,-26-1-225,0 28-32,0-29 64,0-24-96,0-2 32,0 1 64,0-53-64,0 25 256,0-50 128,0 0-352,-26-3-128,26-24 224,0-2-160,0-24 96,0-2-160,26 1 128,-26 26-512,27-27 224,-27 54 256,27-27 96,-2 53-32,2-28 128,-1 28-64,1 0 32,0 28 96,-2-28 1,-25 25-65,27 29-96,-1-1 128,-26 0-320,0-1 96,0 2-128,27-1-224,-27-1-161,0-25 1,0 26-321,0-26-480,0-1-161,0-26-191,0 26-1282</inkml:trace>
  <inkml:trace contextRef="#ctx0" brushRef="#br0" timeOffset="91031.2064">5815 15348 12395,'0'0'1313,"0"26"-1761,0-26 704,0 26 321,0 2-257,0-3-288,27 28 32,-27-26 96,25 0-64,2-27 33,0 0 63,-27 0 160,26-27-96,1 27-128,-2-55-31,2 30-33,-27 0-96,27-3 128,-27-24-224,0 52 64,0 0 64,0 0 128,0 26 128,-27 0 481,27 2 127,27 22-95,-27 5-417,26-28-63,2-1-129,-28 26-32,27-25-993,-3 0-1185,-24-27-1986</inkml:trace>
  <inkml:trace contextRef="#ctx0" brushRef="#br0" timeOffset="91472.2318">6635 14950 14894,'-27'27'2434,"27"-27"-1922,0 0 449,0 0 224,27 0-64,25 0-864,1 27-65,2-27-288,-3 0-128,28 26-737,-28-26-1185,-25 0-2242</inkml:trace>
  <inkml:trace contextRef="#ctx0" brushRef="#br0" timeOffset="91637.2411">6768 15189 15246,'-28'27'1826,"28"-27"-1762,28 25 1537,-1-25 33,-3 0-769,4 0-801,25 0-96,-26 27-417,-2-27-736,29 0-2370,-28 0-3364</inkml:trace>
  <inkml:trace contextRef="#ctx0" brushRef="#br0" timeOffset="92070.2659">7667 14764 14894,'27'-26'1089,"-1"26"-1089,-26 0 1729,0 0-640,-26 26-961,26 2-128,-27-3 97,0 3 127,27 25-128,-25-27 0,25 27 96,0 0-192,0-26 64,25-2 128,2 2-128,0 0 65,26-1-1,-28-26 96,57 0-256,-32 0 96,5-26-32,-2 26 0,-27 0 128,0 0-288,1 0 128,-27 0-288,27 0-129,-27 0-287,0 0-289,26 0-353,-26 0-223,26 0-289,-26-27-2178</inkml:trace>
  <inkml:trace contextRef="#ctx0" brushRef="#br0" timeOffset="92352.2821">7986 14870 10954,'0'0'288,"-27"28"97,27-2 2337,0 0-672,0 28-833,0-28-384,0 26-32,0 2-353,0-1-288,0-1-128,0 1-64,27 1-192,-27-28-961,26 28-1345,-26-29-1250</inkml:trace>
  <inkml:trace contextRef="#ctx0" brushRef="#br0" timeOffset="95790.4789">11292 14658 14381,'0'0'993,"0"0"-897,0 0 961,0 0-512,0 27-1,0 26-95,0 1-1,0 24-64,0 2-63,27 0-289,-27-1 64,-27 1-64,27-53 128,0-2-160,0 2 96,0-27 160,0 0 385,0-27-513,0 2-352,0-29 608,0 1-320,0 1-96,0-28-64,27 27-288,1-1 96,-1 29 127,-1-28 65,0 53 160,0-28 64,1 28 33,0 0 127,-1 0-224,-26 28 224,27-3 97,-2 3-385,-25 25 32,0-1 128,0 28-224,27-28-64,-27 2-289,0-1-255,0-26-417,27-2-481,-27-25-1377,0 0-6117</inkml:trace>
  <inkml:trace contextRef="#ctx0" brushRef="#br0" timeOffset="96315.5089">11903 15136 15438,'0'26'-64,"0"1"96,0 25 417,0-25-1,-27 26-416,27 0-192,0-27 32,0 2 64,27-3-64,-27-25 31,0 0 161,0-25 33,0-3 191,0 2-64,0-27-32,0 0-192,27 26-32,-1 2 0,-26-2-64,26 0 64,-26 27 96,26 0 0,-26 27 192,0 0 193,27-2-193,-27 2-192,0 26-64,0-26 32,27-1-32,-27-26 0,26 0 96,0 0 128,-26 0 65,26-26-193,-26-1 0,27 0 96,0 1 64,-27-1-256,26 2-128,0 25 192,-26 0 225,0 25 127,26 2 289,-26-1-161,0 28 33,0-28-353,0 28-160,27-29 32,-27 0-512,27 3-609,-27-28-1217,0 0-1826</inkml:trace>
  <inkml:trace contextRef="#ctx0" brushRef="#br0" timeOffset="97495.5764">24131 9730 6950,'-27'0'5285,"0"0"-4516,27-28 608,0 28 609,0 0 0,0 0-609,0 0-640,27 0-225,0 0-31,1 0-65,22 0-448,-22 0 128,26 0-128,24 0-192,-24 0-320,-2 0-546,1 0-639,-26 0-962,-2 0-576,-25-25-5221</inkml:trace>
  <inkml:trace contextRef="#ctx0" brushRef="#br0" timeOffset="97759.5914">24423 9544 12107,'-27'0'1473,"27"0"-1280,0 0 896,27 0 192,-2 0-448,28 0-641,1 0 0,-2 26 160,1-26 65,-1 28-353,1-2-32,-25-26-32,-1 28 64,-27-3-128,0 0 96,-27 3 128,-1-1-128,2 0 64,-25-27 160,-4 26 1,29 1-161,-26-27-96,25 25-96,27 2-385,0 0-832,0-27-1858</inkml:trace>
  <inkml:trace contextRef="#ctx0" brushRef="#br0" timeOffset="99346.6823">12988 14977 14733,'-28'0'1218,"28"-27"-33,-26 27-288,26 0-65,0 0-287,26 0-481,2 0 352,-1 0 97,0 0-161,-2 0-256,28 0 64,-26 0-128,0 0-32,-2 0 97,2 0-514,-1 0-416,-26 0-288,27 0-672,-27 0-385,0 0-1794</inkml:trace>
  <inkml:trace contextRef="#ctx0" brushRef="#br0" timeOffset="99511.6917">13042 15109 12972,'0'27'2082,"0"-27"-1922,0 0 769,0 0 0,25 26-545,2-26-320,-1 0-801,1 0-1248,0-26-2019</inkml:trace>
  <inkml:trace contextRef="#ctx0" brushRef="#br0" timeOffset="100255.7341">13755 14632 12491,'-27'0'865,"27"0"-577,27 0 737,-27 0 417,53-27-353,-26 27-417,25 0-223,1 0-225,2 0-192,-31 0-320,3 0-353,1 27-960,-28-27-738,0 0-2561</inkml:trace>
  <inkml:trace contextRef="#ctx0" brushRef="#br0" timeOffset="100636.7559">13755 14632 10634,'0'26'3235,"-27"1"-2851,27 26 609,0-27 128,-25 27-224,25-25-609,0 25-224,0-1-32,0-25 0,25 0 0,-25-1 0,27-26 353,0 0-33,-1 27 128,1-27-255,25 0-129,-25 0-32,-1 25-64,29 2 64,-31 0-192,3-1 96,1 28-64,-28-2 160,0-26-32,0 1-160,-28 26 640,1-27 193,3 2 96,-31-28-65,2 25-223,1-25-97,-1 0-512,-1-25 96,2 25-320,-1-28-673,25 28-1442,4 0-3362</inkml:trace>
  <inkml:trace contextRef="#ctx0" brushRef="#br1" timeOffset="108698.2171">1501 6790 224,'0'25'3427,"0"-25"-2050,0 0-63,0 0-193,0 0 512,0 0-256,0 0-672,0 0-32,0 0-129,0 0-255,0 0-129,0 0-96,0 0 32,0 0-96,0 0 64,0 0 32,0 0-32,0 0 64,0 0 32,0 0 32,0 0-127,0 0 95,0 0-32,-27 0-96,0 0 32,1 0 128,-1 0-64,2 0-64,-29 0-64,1 0 0,28 0 32,-29 0 64,0 0-32,3 0-32,-4 0-64,-23 0-32,-2 0-64,1 0 128,0 0-64,-1 27 32,28-27-96,-2 27 0,0-27 128,28 0 0,0 26 32,0-26-64,26 0 64,0 0-64,0 0-32,0 0-32,-27 0 32,27 0 32,0 0 32,0 0 0,0 0 0,0 0 0,27 27 0,-27-27 0,0 0 32,0 27 96,0-27-64,26 26 64,-26 0 32,0 27-128,0-26 32,0 26 32,0-1-64,26 3 64,-26-3-31,0 0-1,0 28 0,0-27 32,0 0-64,0 26 0,0 1 0,0-1 32,0 1 128,0 0 128,0 0 1,0-2-257,0 2 32,0-1 64,-26 1-32,26-1 128,0-26-128,0 27 65,0-27-97,0 1-32,0-2-32,0 28 96,0-28 0,-26 28-96,26-27 0,0 26 0,0-26-96,0 1 160,0 24-64,-27-24 0,27 26 96,0-28-128,0 1 32,0 26 129,-27-25-97,27 0 128,0-4-192,0 5-64,0-2 96,0-1-64,0 2 64,0-28 32,0 28-96,0-2-96,0-26 192,27 1-64,-27 26 32,0-27 0,0 2 0,0-2-64,0 0 96,0 0-96,0 1 64,0 0-96,0-27 224,0 26-128,0-26-96,0 0 96,0 27 0,0-27-32,0 27 128,0-27-160,0 0 128,0 25-128,0-25 160,0 0 64,0 28 1,0-28-129,0 0-32,0 25-32,0-25 0,0 0-32,0 27 96,0-27-160,0 0 160,27 0-64,-27 0 0,0 27-96,26-27 96,-26 0-64,26 0 32,0 0-65,1 0 33,0 0 128,1 0 33,22 0-1,-22 0-128,26 0 64,-2 0-32,-26-27 32,28 27-64,-2 0 128,1 0-288,0 0 31,26-27 65,-24 27 32,-5 0-32,5 0 32,-3 0 32,1 0 64,1 0-96,-2 0 0,1 0 128,-1 27-32,1-27 0,2 0-96,-4 0 32,3 0 64,0 27 32,24-27-128,-24 0 128,-2 0-32,28 0 32,-2 0-32,-23 26-32,24-26 32,-2 0 0,4 0-32,-2 0 64,26 0-96,-25 0 0,26-26 128,-1 26-128,3 0 64,-29-27-64,26 27 64,0 0-64,-23 0-224,23 0 608,-26 0-416,27 0 64,-27 0-32,2 0-32,-3 0 96,28 0-64,-26 0-64,26-27 160,-28 27-96,2 0 96,27 0-64,-2 0 32,-26 0 32,28 0-96,-29 0 32,1 0 32,29 0-32,-31 0 0,5-25 0,-4 25 96,28 0 33,-26 0-33,-2 0-64,1 0 0,2 0-224,25 0 384,-28 0-160,2-28-32,-1 28-32,2 0 32,-3 0 0,-24 28 0,25-28-32,-26 0 0,-1 0 160,1 25-160,-26-25 0,25 0 96,-25 0-128,-1 0 64,1 27 128,1-27-192,-4 27 64,3-27-32,-1 0 0,2 26-64,-28-26 96,27 0 32,-27 0-64,0 0 64,24 0-64,-24 0 64,0 0-32,28 0-32,-28 0 96,27 0-96,-27 0 32,26 0-32,-26 0 96,27-26-96,-27 26 96,0 0-96,0-27 128,25 27-96,-25-27 0,0 2 32,0-3-32,0 3 32,0-29 0,0 1 64,0 0-160,0 1 32,0-2 64,0 1-32,0-27-96,0 28 160,0-1-64,0-26 32,-25 26-128,25-29 96,0 4 0,-27-2 96,27 1-192,-26-26 96,26-2-32,0 2 64,0 26-32,0-3 224,0 4 96,0-2-224,0 1 65,0-1-129,0 1-96,0-1 96,26-26-96,-26 27 64,0-28 0,0 29 0,0-28 0,0 0-97,0-1 65,0 2-64,-26-2 64,26 28 96,0-1-64,0 54 96,0-26-96,0-2-32,0 28 0,0 0 64,0-28-96,0 27 32,0-25-32,0 27 64,26-30 0,-26 28-64,0 1 64,0 0 0,-26 0 64,26-1-32,-27 27-32,27 0-32,-28 0 0,28 0 96,0 0-96,-24-27-32,24 27-32,0 0 192,0 0-96,0 0-32,0-26 64,-27 26-96,27 0 192,-28 0-192,2-27 96,26 27-96,-27 0 96,3-27-32,-31 27-32,29 0 0,-26-25 0,25 25-64,-26-27 64,1 27-32,-1-26 0,-2-2 128,-22 28-160,22-26 192,-24 26-160,-1 0-32,2-26 160,-1 26-128,-1 0 64,-25 0-32,26 0 0,-2 0 64,2-26-64,-26 26 64,25 0-32,1 0 64,-26 0-32,23 0 0,-23 0-64,25 0-64,1 0 0,-26 0 32,0 0-65,23 0 97,4 0 0,-28 0 32,26 0 129,2 0-33,-4 0 32,-23 0 0,26 0-32,-1 0-128,2 0 64,-28 26-32,-2-26-128,3 26-64,-27-26 160,27 26 0,-1-26 96,1 28-32,24-28 0,3 26 0,-3-26-32,2 0 64,-1 27-64,-25-27-32,-28 0-64,27 25-64,1-25-385,25 0-544,-25 27-513,53-27-576,-30 27-6182</inkml:trace>
  <inkml:trace contextRef="#ctx0" brushRef="#br2" timeOffset="113865.5124">2533 10816 768,'0'0'7495,"0"0"-7046,26 0 832,-26 0 865,0 0-256,0 0-897,0 0-385,0 0 385,0 0-352,0 0-385,0 0 32,0 0-95,-26 0-161,-1-26 160,0 26-224,2 0 160,-28 0-128,-2 0-32,-22 0 128,-2 0-160,-29 0 32,3 0 96,-1 0-96,28 0-64,-30 0-257,2 0 193,-26 26 96,27-26 32,0 0-32,-27 0 0,24 28-160,2-28-32,1 26 127,26-26-63,-1 26-192,28-26-64,-2 26 159,27 1 161,0-27 32,27 0 0,-26 0 64,26 27 128,0-27 0,-26 0 0,26 0 32,0 0-64,0 0-32,0 0-32,0 0 0,0 0 96,0 0-63,0 26 159,26-26-128,-26 26 96,0 2 0,-26 25 32,26-28 97,0 29-161,0-28 0,0 28-128,-26 24 64,26-24-32,0 26-32,26-2 32,-26 2 0,0-1-32,0 1 32,0 0-64,26-1 32,-26 1 32,0 0-32,26-2 0,-26 2 32,0-1 32,0 1-64,0 0 64,27-28-32,-27 28 32,0-27 160,0 1-63,0-2-65,0-26 64,0 28-192,0-28 64,0 1 32,0-2-96,0-25 32,0 27 64,0-27-64,0 28 32,0-28-96,0 0 128,0 0-96,0 25 64,0-25-96,-27 0 96,27 0-96,0 0 64,27 0 96,-27 0-96,0 0-96,0 0 96,0 0 0,27 0 32,-27 0-32,28 0-32,-2 0-32,-26 0 160,24 27-128,4-27 64,-1 0-32,26 0-320,-1 0 608,-25 27-256,26-27-32,26 0 0,-26 25 64,26-25-96,0 0 96,2 0 96,24 28-32,1-28 0,-1 27 65,3-27-161,-3 0-32,1 0 96,26 0-64,0 0-32,28 0-64,-2 0 128,26-27-32,2 27-96,0-28 96,-2 28-96,-25 0 128,1-25 0,-28 25-32,0 0-32,-27 0 0,27 0 64,2 0-32,-28-27 0,26 27-32,2 0 32,-2-27 0,0 27 0,0 0-64,-27-25 32,0 25 32,29 0-32,-29 0 32,2-28 0,-2 28-32,2 0 64,-2 0-64,-25 0 0,25 0 0,-26 0-64,29-27 128,-29 27-64,-26 0 0,26 0 0,-26 0 0,25 0 0,-24 0 0,-29 27 0,28-27-64,-26 0 128,1 0-96,-4 28 32,3-28-128,-27 0 96,26 0 96,-26 0-96,0 0 32,28 0 96,-28 0-32,0 0-64,27-28 64,-27 28-128,0-27 128,0 27-128,24-25 64,-24 25 0,0-27 0,0 27 64,0-26-160,0-1 128,0 0-32,0 1 32,0-26-64,0 24 96,0-51-64,0 26 32,0-26-32,0-1 0,-24 0-96,24 1 160,0-27-96,0-1 0,0 28 160,0-1-224,0-25 64,0 25 128,0 1-32,0-1-32,0 2-64,24-2 64,-24 0-64,0 1 32,0 26 96,0-26-160,0 26 64,-24-1 0,24 1 96,0 26-192,0 1 64,0 0 0,0 26 96,0 0-64,0 0-32,0 0-128,0 0 96,-27 0-64,27 0 64,0 0 64,0 0-32,0 0 64,0 0 64,0 0-32,0 0-32,0 0 0,-28 0 0,28 0-64,-26 0 64,-1 0-128,3-26-128,-4 26 480,1 0-256,-26 0 0,1 0-32,-1 0-64,1 0 32,-28 0 64,1-28-32,-2 28 32,2 0 32,-26 0-32,-2 0-32,-26 28 64,28-28 0,-27 0-96,0 0-32,0 26-96,-2-26-33,2 0 161,-26 0 32,26 0 64,-28 0 0,2 0 225,0 0-33,-1 0-32,-1 0-128,-25 26-64,27-26 96,-28 26-192,0-26-32,2 27-256,26-27-1,52 27-448,-2-27-96,30 0-224,-54 0-512,-28 26-4965</inkml:trace>
  <inkml:trace contextRef="#ctx0" brushRef="#br1" timeOffset="121811.9671">9230 6709 4516,'-27'0'96,"0"0"-64,1 28-64,-2-28-192,4 0 288,-3 0 256,0 0 353,-27 0 576,30 0 64,-4 0-224,-26 0-384,28-28-289,-26 28-416,-2 0-64,2 0-96,-1 0-256,0 0-1,-26 0 417,24 0 96,5 0 225,-5 0 159,4 0-224,-3-26-224,0 26-96,28 26-384,-26-26-289,25 0 257,-26 0 352,27 0 63,26 0 33,-26 28 32,-1-28 225,27 0-161,0 0 32,0 0-96,-28 26 128,28-26-64,0 27 128,0-2-32,-27 2 65,27 0-129,0-1 0,0 1-64,0 26-32,-24-1 0,24 2 0,0 26 64,0-28 64,0 28-32,-26 0-64,26-2 0,0 29 0,-28-2-32,28 1 0,0 2 96,-27-4 128,27 2 65,0 1 223,-27-2 97,27 1-257,0-25-160,0 24-128,0 1 0,0-26-32,27 25 0,-27-25 0,0 27 97,27-28-1,-27-1 32,28 2 256,-28-1-127,26 1-97,-26-1-96,0 1-64,24-2-64,-24-23-64,0 25 0,0-28 64,0 28 32,27-28 0,-27 1 0,0 1 32,0-2-32,0 2 0,0 25 0,0-26-64,0 1 0,0-29-1,0 28 65,0-26 32,0 0-64,0-1 32,0 1 65,0 0 31,0-2-96,0 30 0,28-30-32,-28 2-65,0-1-127,0 0 0,0 2 160,27-2 64,-27 0 0,0-26 32,0 26 128,26-26 64,-26 27-31,26-27 63,-26 0-160,26 27-64,1-27-32,0 26 0,-1-26-128,0 26-160,27-26-193,0 28 129,-1-28 128,2 25 159,0-25 98,-2 0 63,28 28 96,-28-28-96,2 0 0,24 0 0,-24 0-96,24 0 0,-24 0 0,24 0 0,4 0-32,-30 25 0,28-25 0,-2 0-32,-24 0 0,24 0 32,4 0 32,-4 0-64,28-25 32,-26 25-64,25 0 32,-26 0 96,2-28 0,24 28 128,-26 0 0,1 0 64,-1 0-96,26 0-96,-25 0-32,-1-25-128,26 25-160,-24 0 128,25-28 0,-1 28 128,-25 0 32,27 0 96,-30-26 96,30 26 32,-1 0 0,-27-26-96,26 26-64,3 0-128,-29-27 32,26 27-64,1-27-96,-26 27 0,25-26 32,0 26-64,1 0 127,-25-26 97,-2 26 0,1 0 32,-2-26-32,4 26 33,-4 0-1,1 0-64,1 0 32,-1 0-33,-26 0 1,-1 0-96,28 0 32,-28 0 96,1 0 0,-25 0 32,23-28 0,4 28 32,-29 0-64,1 0 0,-2-26 0,2 26 0,0-26 32,-27-1 0,26 2 0,-26-30 65,0 30 31,0-29-64,0-26 32,0 2-64,0-2 128,0-26 224,27 0 129,-27-26 159,0 25-127,0 2-225,27-2-320,-27 0 0,0-25-192,0 27 0,25-27 32,-25 0-161,27 25 33,-27-26 160,26 1 96,-26 0 64,0 0-32,0-2 32,0-24 0,-26 26 0,26 0 321,0 24 287,0 29-159,0-1-161,0 28-64,0-1-64,-27-1-64,27 2-64,0-2-256,0 2-128,0 0-225,0 24 97,27-24 256,-27 0 160,26-3 32,1 2 192,1 1 192,-28-2 193,0 28 32,0-1-353,0 0-256,0 2-385,0 25-223,-28-27-321,28 1-32,-27 26 64,1-28 609,-26 2 224,25 26 192,0 0 160,1 0 225,-1-26-65,-25 26-320,25 0-128,1 26-32,-29-26-96,31 0-64,-31 26-64,29-26 192,-25 0 96,-4 0 0,29 0 0,-26 0 96,-2 0-96,-24 0 0,24 0-64,-24 0 0,-4 0 0,5 0 32,-4 0 0,2 0 32,0 0-32,-1 0 0,2-26 64,-4 26 64,-23 0-32,26 0 0,-27-26-96,27 26-32,-26 0 32,-1 0-160,25 0-32,-24 0-32,-1 0 96,0 0 128,-1 0 32,2-26 128,-1 26 64,1 0 32,-27 0-128,0 0 0,0 0-64,-1 0-32,-26 0 1,0 26-33,-27-26-33,27 26-351,-25 0-641,-3-26-1601,29 28-6343</inkml:trace>
  <inkml:trace contextRef="#ctx0" brushRef="#br2" timeOffset="125372.1709">12618 11081 7046,'0'0'929,"0"0"-128,0 0 736,0 0-352,0 0-960,-27 0-225,0 0 0,1 0 64,-2 0 64,-23 0 96,24 0 64,-1 0-224,-22 0-32,-5 0-32,2-25 32,-26 25-64,26 0 0,-26 0 64,0 0-32,-29 0 0,30 0 0,-28 0 0,26 0 0,-25 0 0,26 0 0,-29 0 32,3 0-32,0 0 0,-27-28 0,26 28 0,1 0 32,-3-26 0,-24 26-32,27 0 65,-1 0-65,1-26 32,-3 26-32,3 0 0,-27 0-32,0-27-33,26 27-127,-27 0 32,28 0 0,-2 0 0,2 0 160,26-27 0,-2 27 32,2-26 32,0 26-32,-1 0 64,2-26 96,24 26-128,-24 0-32,24 0 0,2 26-96,-2-26 32,27 26-256,0-26 32,27 27-97,-24-27 97,24 0 160,0 27 96,0-27 64,0 26-64,0-26 0,0 26 32,-28 2-64,28 25 64,0-28 96,-26 29-128,26-1 64,0-1-96,-27 28-128,27-1-128,0 1-129,-27 26-63,27-27 384,0 28 96,0-29 32,0 29-64,0-28 96,-26 27 64,26 1 32,-26-27-64,26 25 0,-26 1-31,-1 0-98,0-27 66,27 1-33,-26-27 0,26 26-225,0-26-95,-26-26-32,26 25 63,0-24-191,0-1 96,0-27 287,26 25 65,-26 2 161,26-1 287,-26-26 64,27 27-159,-27 0-97,53-1-160,-27-26-64,27 26-64,28-26 32,-3 0 64,0 0-32,4 0 0,23 0 0,-26 0 0,53 0 96,-24 0-32,-3 0 96,27 0 0,0 28-64,0-28 65,1 0-161,26 0-64,-27 25-225,28-25-95,-4 0 192,31 0 160,-29 0 0,2 0 96,24 0-64,-25 0 192,28 0 0,-29 0 128,26 0-31,-25 0 63,1 0-256,-1 0-96,-27 0 0,28 0-64,-28 0-32,26 0 32,-52 0 96,27-25 0,-28 25 96,1 0 0,-26-28 257,-2 28 287,1-26 161,-26 26-288,-26 0-321,25 0-96,-25-26-32,-1 26-96,-26-27-224,28 27 32,-28-27 224,0 1 0,0-1 32,0 2 160,0-30 128,0 30-31,0-54-161,0 24-160,27-23 0,-27-29 0,24 28-64,-24-27 32,0-26 0,28 25 0,-1-26-1,-27 29 33,26 24 0,1-27 0,-27 28-64,25-1 96,2 27-32,-27-26-32,27 26 32,-1 0-32,1 1 32,-27 24-96,0-24-64,0 25 128,0 0 96,0 1 160,0 26-63,-27-27-129,1 27-32,-1 0 64,-25 0-32,25 0-32,-26 0-64,-26 0-32,25 0 63,-25 0 1,-1-25 97,1 25 159,-26-27 192,0 0-64,-3 27-159,-24-26-1,0-1 128,-28 27-288,4-27-64,-4 27-128,1 0-1377,0 27-6151</inkml:trace>
  <inkml:trace contextRef="#ctx0" brushRef="#br2" timeOffset="131633.5289">15952 11320 8968,'0'-27'705,"0"27"800,0 0-1056,0 0-417,0 0 0,0 27 32,0-1-32,27 1 32,-27 0-64,0 25 96,27 28 160,-27 0-32,0 0 97,-27 25-65,27 27-96,-27-25-96,1 25-32,26-26 64,-28 26-64,28-25-32,0-28 96,0 1-64,0 0-32,0 25 32,0-25 0,0 0-96,0-1-64,0 1-128,0-2 64,0-24 96,-24 26 256,24-28-32,0-26 192,0 28 97,0-29-33,0-25-256,0 28-32,24-28-160,-24 0-64,28 0 64,-28 0 96,26 0 0,-26 25 64,54-25-32,-28 0-64,26 27 32,2-27 32,24 0-64,-23 28 0,22-28 32,5 0-64,23 25 32,0-25-64,1 0 32,-1 0 64,3 0 160,-3 0-63,1 0 31,26 27-64,-27-27-32,27 0-64,1 0-224,-1 27-97,0-27-31,-24 0 0,24 0 288,0 0 32,0 25 64,-26-25 0,0 0 64,26 0-96,-27 28 32,27-28-32,-24 27 0,24-27 0,-26 25 64,-1-25-32,27 0-32,-27 27 32,3-27-32,24 0 32,-26 0 32,26 0 160,-27 0-96,2 0-32,-1 0-64,0 0-64,-1-27 32,0 27 32,1 0-64,2 0 32,-30 0 32,28 0-32,-1 0 0,-24 0 64,-3 0-96,3 0 32,-2 0 32,-26 0 0,-26 0 33,-2 0 191,2 0 224,-27 0-63,26 0-65,-26 0-96,0-25-192,-26 25-64,26-27-160,0-1 64,-27 3 96,27-2-64,-25-25 32,25-3 96,0 2-128,0-26 0,0 1-64,0-29-128,0-25 159,0 25 1,25-25 64,-25 26 160,0-26 33,27 25 31,-27 2-192,0-27-32,26 24-64,-26-24-193,27 26-191,1-26-161,-4 26 33,-24-26 223,27 25 193,-27 28 64,26-1 64,-26 2 32,0 24 32,0 1-32,0 26-96,0 2 64,0-3 96,0 28-96,-26-25-160,26 25-385,-27-28-224,3 28 225,-4 0 319,1 0 1,-26 0 256,1 0 128,-1 0 256,-26 28-95,-2-28-193,-25 25-96,1 3 0,0-28-64,-2 25-65,-26-25-127,1 0-64,0 27 128,-26-27-129,26 0-31,-26 0 320,-29 27 128,28-27 32,-25 0 192,24 26 417,-25-26-193,25 0-287,-24 27-161,26-27 0,-28 0 160,26 27-64,3-27-192,-2 0 128,1 25 0,-2-25-96,28 27-128,-27-27 64,26 0 64,1 26 64,0-26 0,0 0 481,26 0 320,-27 0-33,28 0-191,-2 27-193,2-27-384,26 0-224,-26 0-416,23 0-898,30 0-1504,-1 0-2564</inkml:trace>
  <inkml:trace contextRef="#ctx0" brushRef="#br1" timeOffset="136069.7827">16032 6842 4163,'0'-27'1666,"0"27"576,0 0-1121,26 0-320,-26 0-32,0 27-97,0-27-319,0 27-65,0-27 0,-26 26 65,26 1-161,0 0-96,0 25-96,0 1 32,0 27 0,-26-1 0,26 1-32,-27 26 64,0 0-64,1-1 64,26 2-64,-28-2 64,28 2-32,0-1 32,-24 0 192,24-1-192,0 3-31,0-4-66,-27 3-127,27-2-128,0 2 256,-27-2 96,-1 0 32,28 2 128,0 0 193,-26-2 31,26 1-95,-24 0-225,24 0-96,0-28 32,0 30-32,0-2-32,0-1-64,-28 2 64,28-27-32,0 25 32,0-25 0,0 0 0,0-1 64,0-26-64,0 26 0,0-26 0,0 0 0,28 1-32,-28-2-64,24-26 0,2 1 31,-26 0 65,28-1 0,-1 0 65,-27 2 159,27-28-128,-3 25 0,4-25-32,-28 28-32,26-28-128,1 25-96,0-25 0,25 0 63,1 0 65,-26 0 64,25 0 0,1 0 193,26 0-33,-25 0-32,0 0-64,-2 0-32,28 27-32,-28-27-32,28 0 64,25 0-128,-26 0 64,2 0 64,24-27-32,-26 27 0,1 0 32,25 0 32,-26 0 32,29-25-32,-3 25-64,-26 0 32,26 0-32,-25 0 0,26-28-32,-1 28 32,-24 0 0,25 0-32,-1 0 0,-24-25 32,25 25 0,-1 0 0,0 0 32,-25 0-32,25 0 32,1-28-32,-1 28 0,3 0 32,-3 0-64,1 0 64,-1-26-64,0 26 0,3 0 64,-2-26 0,26 26-64,-27-27-32,0 27-96,3 0-160,24-27-129,-26 27 257,-1-26 128,0 26 96,1 0-32,-25 0 0,-2 0 0,1-26 0,-2 26 0,1 0 0,-26 0 32,2 0 32,-28 0 96,25 0 32,-26 0-96,1 0 1,0 0-65,-27-26-32,25 26-97,2 0-159,-27-28 96,26 28 96,-26-26 64,0 0 96,0-1 64,0 2 193,0-30-65,0 3-32,0-1-192,0-1-128,0-24 0,0-2-256,27-26 64,-27 0 223,0-1 98,0 2-1,0 26 96,0-56-32,0 31-96,0-29 160,27 1-160,-27 0 32,25 0-32,2-28-64,-1 28-128,1 0-192,-27-27 127,0-1 97,0 28 32,0-27 96,0 26 0,0 0 0,0 1 257,0 26-257,28 26-33,-28 2 33,0 24-288,0-24-96,0 23-65,0 3 1,0-1 352,0-1 96,0 28 0,0-26 96,0 25 96,0 0 128,0 1 33,0 26-129,0-27-96,-28 27-160,28 0-64,0 0-160,-27 0-97,1 0-31,26 0 224,-52 0 64,25 0 64,-26 0-160,1 0 96,-28 0 160,1 0 64,-29 0 192,3-27-192,-1 27-32,-26 0-64,0 0-64,-28 0-128,28 0-192,-26 0 96,-26-25 95,-3 25 129,2 0 96,-27-27 161,26 27 95,-24 0 96,-4 0-63,4 0-33,-1 0-128,-2 0-32,2 0 32,-2 0-95,2 27-33,-2-27-32,2 0 0,26 0 0,1 0 64,-3 0-32,29 0-64,26 0-224,-28 25-609,28 2-544,0 0-1570</inkml:trace>
  <inkml:trace contextRef="#ctx0" brushRef="#br0" timeOffset="144763.2799">22755 10816 11146,'0'0'1089,"0"0"-801,0 0 481,0 0 737,26 0-417,1 0-385,-2 0-223,29 0 31,-1 0 65,-1 0-161,-25 0-224,27 0-32,-3 0-63,4 0-65,-3 0 0,-26 0 0,1-26 0,0 26-128,-27 0-289,0 0-640,0 0-993,0 0-448,0 0-3139</inkml:trace>
  <inkml:trace contextRef="#ctx0" brushRef="#br0" timeOffset="145101.2993">23179 10657 10537,'0'-25'1218,"0"25"-546,0 0 385,0 0 192,0 0-544,26 0-385,0 25-159,0-25-1,1 27 0,26-27 64,-27 28-96,0-28 0,1 25-64,0 2 32,-27-27-31,0 26 63,0 0 64,0 2-96,0-2 64,0 0-64,-27-26 0,0 26-96,27 1 513,-52 0 95,26-27-287,-1 26 159,0 0 33,-25-26-353,26 28-128,26-3-64,-27-25-481,27 28-768,0-3-1410,0 2-3875</inkml:trace>
  <inkml:trace contextRef="#ctx0" brushRef="#br3" timeOffset="154195.8193">21060 9598 320,'0'0'737,"0"0"-33,0 0 161,0 0 544,0 0 225,0 0-257,0 0-192,0-28-64,0 28 0,0 0-160,-25 0-288,25 0-32,0 0-129,0-26-31,-27 26-33,27 0-160,0-26-64,-27 26-127,27-26-33,-26 26-32,-2-27 32,4 27 64,-3 0-64,-28-27-32,5 27 32,-5 0 64,-24 0 0,26 27 0,-26-27-96,26 27-32,0-1-32,1-26 0,-30 26 64,32 0-96,-5 2 32,2 26 32,1-29-32,25 0 0,0 30 32,-25-28-32,26 26 0,-1-1 32,27-25 32,-27 26-32,27-1 0,0 28 32,0-27-32,27 1 32,0 24-32,25-24-32,-26 26 96,28-27-64,-2 26 0,1-26 0,2 26-32,-5-26-32,5 0-160,24-27 160,1 2 32,25-2 0,0-26 64,1 0 64,26 0 0,-24-26-32,-3-28 0,0 28 0,1-54 64,-25 28 225,-2-28 255,-26-27-127,-26 2-65,25-1-64,-52 0-95,0-26-1,-52 25 32,-2 28 289,-24-1-65,-4 2-352,5 50-192,-31 2-160,29 26-769,26 0-1057,1 26-416,25 2-2883</inkml:trace>
  <inkml:trace contextRef="#ctx0" brushRef="#br3" timeOffset="155254.8799">21087 12592 11979,'-27'-52'640,"2"25"-479,-29 0-193,28 1 96,-26-1 128,-30 0 128,4 2-96,-2 25-160,1 0-64,0 0 96,-27 25-128,-1 2 64,2 0-64,-1 26 64,0-1-32,0 1 97,54 27-65,-1-1-32,-2 28 32,31-29 32,24 29-32,24-27-32,3 25 0,28-25 0,23-1-96,2 1-32,52 0 63,2-28-159,-2-24-32,0 24 96,26-52 192,-24 0 224,-2 0-64,-27-27-32,0-26 1,1 26 31,-1-26 256,-24-26 321,-27 26-193,-30 0 289,4-26-128,-2-26-449,-26-2-128,-26 0 97,-2-25-65,-23 26 352,-30 27 65,2-1 96,-26 55-673,-2-2-513,2 27-1248,-1 27-2435</inkml:trace>
  <inkml:trace contextRef="#ctx0" brushRef="#br0" timeOffset="162200.2773">22940 13096 2722,'-27'0'2274,"27"0"-352,0 0-32,0 0 32,0 0-129,0 0-351,0 0-353,0-27-160,0 27 0,27 0-289,-2 0-288,2 0-63,0 0-193,1 0 0,22 0 0,32 0-32,-30 0 64,28 0-32,-2 0-160,2 0 96,-28-27-32,2 27-128,-26 0-352,-4 0-289,2 0-448,-26 0 128,0-25-96,-26 25-449,26-28-384,-24 28 481,-4-27-1250,1 27-2786</inkml:trace>
  <inkml:trace contextRef="#ctx0" brushRef="#br0" timeOffset="162524.2958">23443 12857 3106,'0'-27'2243,"0"27"-866,0 0-128,0 0 128,0 0-256,26 0-352,-26 0 96,26 0-64,0 0-321,28 27-95,-26-27-1,22 27-192,5-27-32,-28 26 32,25-26-31,-26 27-65,28-2-32,-28 2-32,0-27 0,-26 28-32,0-28 64,0 25 32,0 2 0,-26-27-32,0 27 0,-1-2 32,0 3 64,1-1 161,-26-2 31,25-25-128,0 27-32,-27-1 1,30 1-161,-4 0-96,1-1-353,0 0-1312,1 2-3845</inkml:trace>
  <inkml:trace contextRef="#ctx0" brushRef="#br0" timeOffset="168941.6629">24688 13944 6149,'-28'-27'577,"28"27"-609,0 0 0,0 0 96,0 0 576,-27 0 578,27 0-866,0 0-96,0 0 417,0 0 128,0 0 160,0 0-161,0 0-287,0 0-193,0 0 96,0 0 97,-26 0-321,-1 0-128,2 27-64,-2-1-32,0 0 32,-26 0 0,1 28-32,-1-1-32,-26-1 64,-2 1 32,2 27-64,0-26 96,-27 26-64,27-2 64,-26 1 0,23 1 289,4-1 31,-2 2-64,28-2 33,25-26 31,0 27-320,27-28 0,-26 1 0,26-26-64,0 25 64,-26-25-128,26-1 128,0-26-32,0 27 32,0 0-96,0-27 0,0 0-288,0 0-321,0 0-512,-26 26-608,26-52-1603</inkml:trace>
  <inkml:trace contextRef="#ctx0" brushRef="#br0" timeOffset="169281.6823">23097 14845 7943,'0'25'256,"27"3"-256,-27 24 257,28 2-129,-28 24-32,0 2 0,0-1 384,0 1 33,0-27 63,0 1 706,0-4-65,0-22 32,27-28 0,-27 27 96,26-27-480,26 0 64,-25-27-737,26-1 161,-1 3-225,28 0-256,-28 25-257,-25 0-320,0 0-928,1 0-994,-28 0-3747</inkml:trace>
  <inkml:trace contextRef="#ctx0" brushRef="#br0" timeOffset="170124.7306">21988 16089 9929,'0'-27'2210,"0"1"-1409,0 0 352,-27 26-769,27 0-320,-28-28-32,-25 56 32,29-28-128,-4 52 64,1-25 96,1 26 0,-1 1-96,27-1 65,0-1-33,0 1 32,27-1 64,-27 2-32,53-1 64,-25-1 256,49-25 321,-22-27 224,-3 0-256,1 0-257,-1-27 1,2 2-65,-28-29 160,-26 1-223,0 1-1,0-1-64,-53-1 65,26 1-418,-51 1-191,23 25-224,-24-1-449,53 28-417,-1 28-896,27-28-929,27 27-7591</inkml:trace>
  <inkml:trace contextRef="#ctx0" brushRef="#br0" timeOffset="171307.7982">22596 16513 8776,'0'27'1697,"0"-27"-1152,0 0 832,0 0-384,0 0-192,0 25-64,-28 2-353,28-27-64,-24 28 33,24-2-225,-27 0-128,27 0-481,-26-26-928,26 26-1378,-28 2-5316</inkml:trace>
  <inkml:trace contextRef="#ctx0" brushRef="#br0" timeOffset="171495.8089">22860 16565 12908,'0'27'1409,"-27"-27"-1217,27 0 161,0 0-514,27 0-1536,-27 0-2884</inkml:trace>
  <inkml:trace contextRef="#ctx0" brushRef="#br0" timeOffset="171633.8169">23097 16540 13036,'27'25'865,"-27"-25"-705,0 0-32,0 0-512,0 0-1346,28 0-3427</inkml:trace>
  <inkml:trace contextRef="#ctx0" brushRef="#br0" timeOffset="171755.8233">23337 16565 11851,'26'0'993,"-26"0"-929,0 0 160,0 0-256,0 0-1602,0 0-4708</inkml:trace>
  <inkml:trace contextRef="#ctx0" brushRef="#br0" timeOffset="171935.8339">23575 16540 6854,'28'0'4452,"-28"25"-4099,24-25 928,-24 0 192,0 0-480,0 27-577,0-27-255,0 28 63,0-2-128,-24 0-192,24 0-993,-28 0-929,1-26-2210</inkml:trace>
  <inkml:trace contextRef="#ctx0" brushRef="#br0" timeOffset="172303.8545">24237 16062 5893,'0'-26'1473,"0"26"834,0 0 159,0 0-576,27 0-609,-27-26-192,27 26-192,-3 0-257,4 0-63,-2 0 32,28 0-193,-29 0-160,2 0-224,-27-28-128,0 28-576,26 0-642,-52 0-896,26 0-416,-27 0-1859,2 0-1792</inkml:trace>
  <inkml:trace contextRef="#ctx0" brushRef="#br0" timeOffset="172614.8729">24264 15982 2498,'-27'28'96,"-1"-28"1698,28 26 384,0 0-224,0 1-641,0-2-96,0 3-192,0-28-384,0 27-289,0 0-224,0-2-32,0 3-64,0-3 0,0 2 0,0 0 32,28-1 0,-1 1-96,0-27 32,-3 25-32,4 2 32,-2 0 32,1-1 0,0 1 160,-2 0 289,-25-2 95,0 2 385,-25 1 417,-2-2-161,0-26 64,1 26-544,-26-26-417,-2 0-128,0 0-192,2 0-96,25 0-673,0 0-992,27 0-2371</inkml:trace>
  <inkml:trace contextRef="#ctx0" brushRef="#br0" timeOffset="186183.6491">24501 10154 2178,'27'0'1345,"-27"0"-32,0 0 225,0 0 63,0-26-31,0 26-449,0 0-32,0 0-32,0 0-513,0 0-288,-27 0-256,-26 26-224,28-26-160,-29 0-1,0 0 65,3 26 128,-30-26-64,29 0-129,-28 0 225,1 0 64,0 0-64,-1 0 128,28 0 64,-1 28 96,-2-28 0,29 0 160,2 26-255,24-26-33,-28 0-33,28 26 1,0-26 32,0 0 0,0 0 65,0 0 191,28 26 64,-28-26 0,24 0-159,-24 0-97,0 27-64,0 0 64,26-1 32,-26 1-160,0 25 160,28 1-96,-28 27 0,27-26-32,-27 26 32,27-2 96,-27 2 64,0-1 0,26 28-96,-26-29 192,0 2-159,0 26 31,26-26-64,-26 25 32,0-25-32,0-1-64,26 1 0,-26 0 32,0-2 0,0 2 32,0-26-160,27-2 160,-27 28-64,27-28 96,-27 2-32,0 0 96,0-1 225,0 26 95,0-26-160,0-1-31,0 1-65,0 1-96,0-2-64,0 1-64,0 0 0,26-26 0,-26 26 0,0-26 0,0-2 32,0 30-32,0-30 64,-26 29 64,26-29 161,-27 3 95,27 24-128,0-25-256,0-1 32,0 1 0,0 0-32,0-1 0,0 0 0,27 2-32,-27-3 64,0-25 0,0 27 0,0-1-32,0-26 32,0 27 64,0 0-64,0-2 0,0 3 32,-27-3-64,27 2 129,0-27 127,0 28-160,-27-28 0,27 25 64,0-25-32,0 0 161,0 0-129,0 0-160,0 0 192,0 0-96,27 0 0,-27 0-32,0 0-32,27 0-96,-1 0 160,-26 0-128,26 0 32,0 0 32,-26 0 0,27 0 0,26 0-64,-27-25 32,0 25 0,28 0-32,-2 0 96,-26 0-128,29 0 128,-4 0-160,3 0 256,-27 0-224,52 0 96,-26 0-32,-1 0-32,28-28 64,-1 28-96,-25 0-96,0 0-64,-29 0-257,2 0-415,-1 0-258,-26 0-415,0 0-2371</inkml:trace>
  <inkml:trace contextRef="#ctx0" brushRef="#br3" timeOffset="194132.1037">12934 8009 5541,'0'-28'2018,"-24"28"-513,24-26-416,0 26 128,0-26 32,0-1-192,0 27-352,0-25-64,-27 25-97,27 0-255,-28-28-161,-25 28 96,1 0-128,-2 0-64,2 28 0,-28-28 0,2 0-32,-4 0 0,-23 25 0,0 2 0,25-1-32,-26 28-32,28-2-96,24 28-193,-24-27-31,50 26 128,-26-26 256,30 26-64,24-26 64,0 27 32,24 0 0,30-1 0,0 1-32,-2-28-32,28 28 0,26-27 32,26 0 64,-27-27-96,28 2 64,-1-28-64,-26 0 64,26-28 32,-24 2 256,-3-27-64,0-27-31,-26 27-65,-26-26-64,1-26 0,-29 25 0,2-27 0,-27 3 0,-27 23-64,2-25 128,-55 26 33,28 2 95,-55 24-128,0 54-192,30 0-865,-30 0-1505,54 26-8200</inkml:trace>
  <inkml:trace contextRef="#ctx0" brushRef="#br3" timeOffset="195027.1548">8966 9412 224,'0'0'1409,"0"-27"673,0 27 833,0 0-257,0-25-640,-28 25-480,28-27-193,0 27-320,-27-27-288,0 27-289,-25-26-288,-1 26-192,0 0 0,-26 26 0,0 1 0,-29 0 0,30 25-64,-28-26 0,26 54-32,28-28 32,-1 30 96,26-4-32,1 2-97,26 26-479,26-1 288,1 2 95,52-1 33,1-27 64,52 1-192,1 0 32,-1-28 159,0-25 65,0-1 96,1 1 0,-1-27 225,-26-27 287,26 1 65,-24-28-97,-3-24 257,-26 24 256,26-52 64,-52 26-128,-26-26-641,0 28-192,-27-29-192,-54-25-160,1 27-64,-26-3 64,-26 29 320,-55-1 0,1 28 32,1 25-64,-2 1 64,28 26-160,0 0-416,26 26-2723,28 1-7688</inkml:trace>
  <inkml:trace contextRef="#ctx0" brushRef="#br3" timeOffset="196545.2417">17328 8194 3267,'0'-53'1377,"-26"26"833,26-26-320,-52 27-353,25 0 129,-53-2-289,1 2-128,-2 0-480,2 26-481,-26 0-192,-27 26 0,27 0-96,-2 2 33,0-2-66,30 26-31,-30 2 0,27 24 32,28 29 0,-1 0 64,53-2 32,27 27-32,25-25-32,28-2 32,25 0-96,28 2 0,26-53 32,0 24 32,25-51 64,2-27 513,0 0 448,-29-27 64,3-25-256,-28-1-257,-27-27-287,-25-26-65,-52 0 32,-4 0-160,-24 1 0,-52-27-160,-1 25-64,-52-26 96,-1 54-64,-52 26 32,24 0-513,2 53-1281,0 0-1313,0 26-11338</inkml:trace>
  <inkml:trace contextRef="#ctx0" brushRef="#br3" timeOffset="214093.2454">10207 9624 960,'0'0'1025,"0"0"-480,0 0 352,-24 0 448,24 0 353,-27 0-417,27 0 32,0 0-160,-28 0 0,28 0 0,0 0-192,-26 0-192,26 0-289,0 0-95,26 0 223,2 28-31,-1-28-289,-3 0-192,31 0 0,-29 0-96,26 0 96,-25 0-160,0-28-64,-27 28-704,26 0-770,-26 0-1281,-26 0-4227</inkml:trace>
  <inkml:trace contextRef="#ctx0" brushRef="#br3" timeOffset="214518.2697">10128 9624 9865,'0'0'1377,"0"0"-992,0 28 800,0-28-64,-26 0-32,26 25-641,0 0-256,0 3-96,-27-1-32,27 26-31,0-26-1,0-2 0,0 2 32,27 0-64,-27-1 128,0-26-32,26 0 224,-26 0 65,28 0 63,-28 0-288,27 0-64,-3 27-96,31-27 64,-29 27-96,1-2 0,-2 2 0,2 26 0,0-26-64,-27-1 0,26 0 64,-26 28 64,-26-28 128,26 0 64,-27-26 353,-25 27-97,25-27 161,1 0-289,-29 0-128,31 0-63,-3 0-129,-1 0 32,2 0-224,-1 0-705,3 27-1506,24-27-2401</inkml:trace>
  <inkml:trace contextRef="#ctx0" brushRef="#br3" timeOffset="216451.3802">13728 8087 9352,'27'0'1121,"-27"0"129,0 0 223,0 0-224,0 0-448,0 0-673,-27 27 32,27 0 32,-25-1 129,-2 1-65,1-2 0,-1 29-32,-1-28-31,4 1-97,-3 26-32,27-27-32,0 2 32,27-28 32,-3 25 0,4 3 0,25-28 128,-26 25 1,25-25-225,1 0 160,-26 0-160,25 0 0,-25 0-128,-1 0-321,-26 0-640,0 0-576,0 0-1218,0 0-8040</inkml:trace>
  <inkml:trace contextRef="#ctx0" brushRef="#br3" timeOffset="216704.3943">13862 8299 10249,'0'0'641,"-27"0"1088,27 0-447,0 0 447,0 27-415,0 26-450,-27 1-95,27-29 0,-26 28-481,26 1-192,0-1-64,0-1-64,-27-25-160,27 26-320,0-26-257,27-1-512,-27-26-353,26 0-800,-26 0-3812</inkml:trace>
  <inkml:trace contextRef="#ctx0" brushRef="#br3" timeOffset="217007.4121">14127 8565 12940,'0'0'801,"0"0"320,0 0 896,0 26-159,0-26-929,0 0-801,0 27-32,0-27-384,24 0-769,-24 27-1057,0-27-1153,28 0-7623</inkml:trace>
  <inkml:trace contextRef="#ctx0" brushRef="#br3" timeOffset="217598.4459">14391 8194 5124,'25'0'7592,"-25"0"-7336,27-27 737,0 27 128,-1 0 288,-26 0-640,27 0-705,-2-26-64,2 26-256,-27 0-385,27 0-544,-27 0-449,0 0 33,-27 0 160,27 0 608,-27-27 769,2 27 352,-2 27 481,1-27 544,-1 26-160,27-26-320,-27 52-193,27-25-223,0 0-65,0 26-64,0-25-159,27-3-65,0 29-32,-1-29 0,1 3 96,25-3-32,-25 2 256,1 0 161,-2-1-65,-2 1-128,3 0-159,-27-2-97,28 2 32,-28-1-32,0 1 192,-28 0 321,1-27-129,3 26-32,-2-26-63,-29 0-225,28 0-64,2 0-128,-2 0-224,1-26-641,-1 26-2146,0 0-8488</inkml:trace>
  <inkml:trace contextRef="#ctx0" brushRef="#br3" timeOffset="221002.6406">18360 8433 4676,'0'0'1153,"0"0"-1185,0 0 64,0 0-32,0 0 897,0-28 544,0 28-31,0 0-97,0 0-96,0 0-256,0 0-160,0 0-193,0 0-31,0 0-257,0 0-256,-25 0-160,-2 28 0,27-3 0,-26 3 128,26 24-64,-27-25 32,27 26 0,0-1-32,27 1-64,-1-26 32,1 26 0,25-27 32,-25-26 64,27 0 64,-3 0 160,-24 0 256,27-26 225,-30-27 32,4 26 96,-1-26-129,-27 1-127,-27 25 0,-1-26-161,4 26-64,-30-26-159,0 28-290,30 25-63,-30 0-160,27 0-641,27 0-1537,0 0-1506</inkml:trace>
  <inkml:trace contextRef="#ctx0" brushRef="#br3" timeOffset="222271.7132">22145 9730 8231,'0'0'1826,"0"-28"-705,0 28 417,0-25-385,0 25 320,0-25-416,0 25-416,0 0-225,-25 0-32,25 0 1,-27 0-225,27 0-160,-26 0-32,-1 25 32,-1 0-32,28 30 0,-24-28 64,24 26-32,0-1-64,0-25 64,24 26-32,4-1-32,-1-25 96,26-1 0,-28-26-32,29 0 128,-1 0 96,-1 0 64,-25-26 161,-1-1-33,1 2 1,-2-29 191,-25 28 65,0-28-33,-25 2-95,-2-1-161,1 26-31,-1-1-161,-25-22-128,25 22 32,1 28-480,-1-26-289,27 26-800,0 0-2339,0 26-9192</inkml:trace>
  <inkml:trace contextRef="#ctx0" brushRef="#br3" timeOffset="226635.9628">22012 12645 9801,'28'-27'1729,"-28"27"129,0-26-64,27 26-64,-27 0-321,0 0-384,0 0-256,26 0-129,-26 0-255,0 0-225,27 0-224,-27 0 416,0 26-192,-27-26 0,27 54-32,-26-28-96,-1 28 64,-1-2-128,-23 1 129,23 0-290,2-26 418,26 25-225,-27-24 64,27 24 32,27-25-192,-27-27 384,26 25-256,2-25 96,23 28-128,-23-28 32,25 0 32,-1 0-96,-25 0 64,26 0 64,-26 0-192,-2 0-64,2 0 0,0 0-64,-27 0-129,0 0-31,26 0-257,-26 0-320,0 0-384,0 0-897,0 0-705,0-28-4676</inkml:trace>
  <inkml:trace contextRef="#ctx0" brushRef="#br3" timeOffset="226931.9796">22277 12884 6277,'-25'-27'6471,"-2"27"-5382,1 0 704,26 0 33,-27 0-417,0 27-288,2 26-544,25-1 160,-27 1-65,1 26-223,26-24-257,0 23 0,0-24-192,-27-2-64,27 1 96,0 0-96,0-26-224,0 0-129,0-2-95,0-25-513,0 0-833,0 0-1057,0 0-4195</inkml:trace>
</inkml:ink>
</file>

<file path=ppt/ink/ink22.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19:16.895"/>
    </inkml:context>
    <inkml:brush xml:id="br0">
      <inkml:brushProperty name="width" value="0.05292" units="cm"/>
      <inkml:brushProperty name="height" value="0.05292" units="cm"/>
      <inkml:brushProperty name="color" value="#0000FF"/>
    </inkml:brush>
  </inkml:definitions>
  <inkml:trace contextRef="#ctx0" brushRef="#br0">17978 1536 4260,'0'0'2210,"0"0"-705,0-25 353,0-3-64,0 1-225,0 2-96,0-2-512,0 2-544,26-3 512,-26 1-577,0 27-416,0 27 32,27-27 64,-27 53 32,0-1-32,0 28 64,0-1 0,0 1-32,-27 27 32,1-29 96,26 2-95,-27-1-129,27 2 160,0-29-289,-25 2 129,25-1-288,0-26-288,0-2-449,25-25-385,-25 27-576,-25-27-2082</inkml:trace>
  <inkml:trace contextRef="#ctx0" brushRef="#br0" timeOffset="296.0168">17634 2120 11370,'-27'0'513,"27"0"-129,0 0 353,0 0 224,27-28 320,-27 28-480,25 28-161,2-1-63,-1 52-257,29 1-288,-31-2 32,3 2-32,1-28 0,-2-25 321,1 0 319,0-27 353,-2 0-32,2-27-192,26 0-321,-26 1-223,-2-26-257,28-2-96,-26 1-705,0 28-801,-27-2-1184,25 27-4677</inkml:trace>
  <inkml:trace contextRef="#ctx0" brushRef="#br0" timeOffset="1011.0577">21577 1536 1473,'0'-80'2274,"0"55"1121,0-27-704,0 24-353,0 1 64,0 1-416,0-1-1121,0 27-705,0 0 96,0 27 1,26-1 95,-26 1-128,26 53-32,-26-28-160,0 55 129,0-27-161,0 25 32,0 0 32,0 29-96,0-28-129,-26-27-127,26-26 32,0 1-225,0-54-511,0 25-1187,0-25-3170</inkml:trace>
  <inkml:trace contextRef="#ctx0" brushRef="#br0" timeOffset="1336.0763">21287 2039 12555,'-27'-25'193,"27"25"-129,0 0 128,0 0 192,0 0 705,27 0-224,-27 25-449,26 28-95,0 27 95,0 0 97,1-26-129,0-2-64,-27 1 257,26-26 224,0-1 31,0 0 129,28-52-160,-2 26-64,-26-26-513,28-1-32,-2 0-192,-26-26 128,29 28-320,-28-2-449,-3 0-384,4 1-544,-28 26-289,0 0-864,0 0-2307</inkml:trace>
</inkml:ink>
</file>

<file path=ppt/ink/ink2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0:54:50.940"/>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00"/>
    </inkml:brush>
  </inkml:definitions>
  <inkml:trace contextRef="#ctx0" brushRef="#br0">20883 662 3363,'-28'0'2114,"28"-27"64,0 27-64,0 0-641,0-26-704,0 26-96,0-26 351,0 26-511,28 0 288,-28 0-65,0 0-127,27 0-193,-27 52-63,0-25-193,0 26-96,0 27-64,0-28 32,0 28 0,0-26 0,0-2 0,0-24 64,0-3 0,0-25 417,-27 0-257,27 0-288,0-25 32,0-3-32,0-24-64,0-2 64,0 1 0,0 26-32,0-25-32,0-1 96,0 26-64,0 1-1,27-1 162,-1 27-97,-2-27 128,4 27 64,-28 0-64,27-26-96,0 26 224,-1 0 33,-26 26-289,26 1 96,-26 0-96,0 26 32,26-28-32,-26 29-32,0-1 32,27-26 96,-27 25-128,0-24 64,27-3-32,-27 30-289,0-30-127,0 2-96,0-27-161,0 25-576,0-25-897,26 0-1282,-26 0-7108</inkml:trace>
  <inkml:trace contextRef="#ctx0" brushRef="#br0" timeOffset="640.0364">21384 1006 4452,'27'0'5285,"-27"0"-4292,0-25 576,0 25-384,0 0 193,0 25-674,0-25-287,0 27 95,0 1-128,0-3-159,0 2-33,28-2-96,-28 2-32,27 1 32,-27-2-32,26-26 128,-2 26 65,4-26-33,-28 0 0,27-26-64,0 0-64,-1-2-192,-26 1 128,0 2-256,26-2 512,-26 2-288,0-3-64,0 28 128,0-27 32,0 27-160,0 0 32,0 0 321,0 0-257,0 27 128,0 1-32,0-3-160,0 2 96,26-2-32,-26 2-320,0 1-769,27-2-1538,-27 0-1857</inkml:trace>
  <inkml:trace contextRef="#ctx0" brushRef="#br0" timeOffset="2456.1403">22074 689 11594,'0'0'4389,"0"0"-3621,0 0 962,0 0-289,0 0-704,0 0-449,0 0 65,26 0-129,1 0-160,0 0-64,25 0-192,-26 0-129,28-27-768,-29 27-224,28 0-1249,-53 0-2819</inkml:trace>
  <inkml:trace contextRef="#ctx0" brushRef="#br0" timeOffset="2607.1491">22179 847 11723,'0'27'800,"0"-27"450,0 0 31,27 0-513,-27 0-287,26 0-481,1 0-961,0 0-1954,-2 0-3395</inkml:trace>
  <inkml:trace contextRef="#ctx0" brushRef="#br0" timeOffset="2975.1701">22815 529 15951,'27'-26'800,"-27"0"-479,0 26 447,0 0-95,0-27-289,0 27-416,0 27-64,0-27 192,-27 26-128,27 0 32,0 28 0,0-28 32,0 0 64,27 1 97,-2 0-33,2-27-32,-1 26-128,28-26 64,-2 0-32,-26 0 96,29 0-320,-31 0 64,31 0-353,-29 0 193,-26 0-737,27 0-64,-27 0-1858,25-26-3619</inkml:trace>
  <inkml:trace contextRef="#ctx0" brushRef="#br0" timeOffset="3200.1827">23107 529 6950,'0'-26'1506,"0"26"-706,0 26 1603,0-26-354,0 28-159,0 24-929,0 1-384,0-26-225,24 51-256,-24-24-64,0-1-448,27 0-1058,-27-27-2305</inkml:trace>
  <inkml:trace contextRef="#ctx0" brushRef="#br0" timeOffset="5175.296">23820 1006 5028,'27'0'6246,"0"0"-5541,-27 0 992,0 0-575,0 0-194,0 0-479,0 27-225,0 1-160,0-3-32,-27 2-320,27-2-769,-27 2-1954,27-27-6086</inkml:trace>
  <inkml:trace contextRef="#ctx0" brushRef="#br0" timeOffset="5651.3232">24456 609 12427,'26'0'192,"-26"0"-160,0 26 225,0 1-1,0 26 449,0-1-321,-26 2-288,26-1-32,0 0-32,0-27 321,0 2 223,0-28 385,0 0 64,0 0-737,0-28-128,0 2-160,26 0-160,-26-1-192,0-26-353,26-1-480,-26 2-288,27-1 1120,0 26 449,-27 1 321,26 26 576,0 0-32,-26 0-257,26 26-191,1 1-193,0 0-64,-27-1-63,28 26-97,-28-24-32,0-2-64,0 27-257,24-26-319,-24-1-385,0 0-1025,0 2-1505,0-3-5478</inkml:trace>
  <inkml:trace contextRef="#ctx0" brushRef="#br0" timeOffset="6407.3664">24932 874 10537,'0'0'545,"0"0"864,0 0 385,27 0-577,-27 0-544,0 27-449,0-1-128,0 0 0,27 2-32,-27-3-64,0-25 32,0 27-96,0-27 32,0 28 128,0-28 96,0 0-192,0 0-192,0-28 0,0 1-96,0 2-129,0-3-63,0 2 320,0 0 32,26-1-32,0 0-1,-26 27 97,26 0 225,-26 0 63,27 27-96,-27 0-96,0-27 0,27 26 64,-27 0-64,0 2 192,0-28 0,0 25-31,0-25 31,26 0-288,-26 0-128,26-25-33,-26 25-159,26-28-64,-26 2 95,27 0 289,-27-1 224,27 27 545,1 0 64,-28 0-97,24 27-95,-24-1-385,26 0-96,-26 2-32,0-3 32,27 2-320,-27 1-384,0-28-1026,0 25-1921,0-25-7528</inkml:trace>
  <inkml:trace contextRef="#ctx0" brushRef="#br0" timeOffset="6791.3883">25699 662 14669,'0'-27'577,"0"27"-33,0 0 834,0 0-257,27 0 32,-27 0-961,26 0-128,1 0-128,0 0-160,-2 0-577,2 0-1057,-27 27-2177,0-27-8233</inkml:trace>
  <inkml:trace contextRef="#ctx0" brushRef="#br0" timeOffset="6935.3966">25726 767 13004,'-27'28'192,"27"-2"1794,27-26 0,-27 0-705,26 0-384,-26 0-801,27 0-160,0 0-865,-2 0-2338</inkml:trace>
  <inkml:trace contextRef="#ctx0" brushRef="#br0" timeOffset="8161.4668">26282 370 9673,'26'0'864,"-26"0"1763,27 0-865,0 0-289,-27 0-160,25 0-704,28 0-225,-25 0-31,-1-25-257,-3 25-160,3 0-129,1 0-575,-28-27-1122,0 27-3235</inkml:trace>
  <inkml:trace contextRef="#ctx0" brushRef="#br0" timeOffset="8543.4885">26308 370 11114,'0'0'128,"0"0"1121,0 0-32,0 27 33,0 1-386,0-3-575,0 2-129,0 25-32,0-24-96,0 24 128,27-26 0,-27 1 1,0 0 95,27-1-64,-27-26 0,25 27-160,2-27-32,27 25-64,-27-25 96,-3 28-32,31-2-32,-29 0 32,-26 1-32,27 0 64,-27-1 160,0 0 545,-27-26-128,1 28 63,-29-3-127,4-25-97,-3 0-160,2 0-159,25 0-129,-26 0-257,26-25-511,2 25-706,25 0-2241</inkml:trace>
  <inkml:trace contextRef="#ctx0" brushRef="#br1" timeOffset="17848.0208">9819 7339 8872,'-27'0'1249,"0"0"-416,1-26 160,-2 26-160,-23 0 95,24-27-95,-27 27-352,30 0-193,-31 0 257,2 0-225,1 27-224,-2-1-160,1 26-64,-26 2-321,25 26-95,-24-28-353,50 28 96,-22 0 481,50-2 192,-28 2 0,56-1 32,-4 1 96,30-1 0,24-26 32,-24 27-64,52-27 128,-26-27-64,25 2 32,-26-28 128,29 0 256,-3-28 129,0 2 128,-51-27-193,24 0-160,-23 1 1,-31-28-161,3 0 0,-27 1-32,-27-1-64,3 1 0,-31-1-96,2 2 193,-26 23 159,1 30 256,-2-2-415,1 2-386,24 25-928,5 0-2178</inkml:trace>
  <inkml:trace contextRef="#ctx0" brushRef="#br1" timeOffset="18592.0634">13604 6226 11242,'0'-55'1313,"-27"55"-192,-27-25-416,3 25-417,-4 25 65,2-25-129,-26 55-128,1-30-96,24 29 0,1 0-32,1 25-32,-3-26-32,29 26-321,26 1 225,0-1 192,26 1-64,29 0 32,-3-28-160,28 28-160,-1-28-1,26-24 129,3-2 224,24-26 192,-27 0-32,1-26 289,-1-2 95,-25-24-63,-28 0-161,3-2-96,-29-24 1,1 23-33,-27-50-96,-27 25-160,1-26-224,-29 0-33,3 26 994,-28 26 256,1 29-257,-1-2-351,2 27-449,-1 27-353,24-2-1825,2-25-6310</inkml:trace>
  <inkml:trace contextRef="#ctx0" brushRef="#br1" timeOffset="19277.1024">17572 6333 10730,'-50'-54'704,"-5"26"-544,4 3-95,-3-2-97,0 27 544,2 0-32,26 0-448,-28 27-64,2-2 32,-1 29 193,-2 0-33,5 25-160,22 1-32,28-1-96,0 1-65,28 25-223,22-25-257,5 27-63,25-29 287,25-24 65,1-28 192,-1 1 896,0-27 450,3-27 127,-2-27-32,-28 2-64,-24-28-256,-2 1-288,-26-1-1,-26-25 33,-26 25-577,-26-26-128,-28 0-545,-26 26 898,1 26-385,-27 2-161,25 52-864,27 0-2786</inkml:trace>
  <inkml:trace contextRef="#ctx0" brushRef="#br1" timeOffset="20027.1454">21516 7365 13580,'-50'-26'289,"23"26"-385,-1 0-225,-25 0 97,1 0 384,-2 26-32,2 0-128,-1 28 0,0-1-128,1 26 192,25-25-128,27 24 0,0 2 32,27-27-64,25 27 32,28-28-64,-2 1-64,28-26 128,-25 0 224,24-1 160,1-26 128,-26 0-31,-2-26-97,-24-1 0,-2-26 353,-26 26 128,1-52 96,-27 26-161,-27-26-255,1-1-225,-26-26-32,-2 27 33,-51 26-161,0-1-192,-1 28-33,25 26-479,-24 26-962,25 1-2882</inkml:trace>
  <inkml:trace contextRef="#ctx0" brushRef="#br1" timeOffset="20820.1908">21703 9565 13100,'-27'-53'865,"-25"26"-449,26 0 33,-28 2-417,2 25 160,-1 0-128,-28 25-192,29 2-289,-28 26 225,28 26 0,-2 1-64,2 25-65,26-25 193,-1 26 96,27 0-64,27-26 0,25-1-256,28 1-513,25-1-352,0-26-801,27 0-160,-24-53 1153,-2 26 1185,-1-26 1474,0-26 736,-23-27-384,-4 0-33,-24-26-447,-2-1-353,-26 1-256,1-29-289,-27 4-351,-53-29-193,1 28-192,-2-29-1,-51 56 322,24-1 63,-25 26-32,28 25-352,-2 28-320,28 0-930,-2 28-2113,2-3-7624</inkml:trace>
  <inkml:trace contextRef="#ctx0" brushRef="#br0" timeOffset="31577.8061">25542 2543 5893,'25'-26'1506,"-25"26"63,0 0 65,0-27 287,0 27-255,0 0-673,0 0-385,0 0-191,0 0-97,0 27-64,0-27 225,0 53-33,0-26-31,0 51-321,-25-24 320,25 24-352,0 2 0,-27-25-64,27-4 32,0 2-128,0-25-160,0-3 32,0 2-481,0-27-480,0 0-961,0 0-545,0-27-8071</inkml:trace>
  <inkml:trace contextRef="#ctx0" brushRef="#br0" timeOffset="31851.8218">25278 2887 544,'0'0'12011,"0"0"-12459,0 27 288,0-27 256,24 0 545,-24 28 576,53 23-609,-25-23-448,-1 50-96,25-24-32,-26-2 1,1 1 31,-27-26 64,27-27 480,-2 26 257,2-26 192,-1-26 64,1-1-640,0 0-161,-2-25-128,-25-1-224,27 1-96,-27 24-641,26 28-1377,-26-25-4772</inkml:trace>
  <inkml:trace contextRef="#ctx0" brushRef="#br0" timeOffset="32544.8614">29272 2570 10794,'0'-27'1761,"0"27"-511,0-26 287,0 26-256,0 0-256,0 0-737,0 26-384,0 1 321,0 0 95,0 25-96,0 28-64,0-27-160,0 26 32,0 2-96,0-30-96,0 30-96,0-56-96,28 29-193,-28-28-192,0-26-608,-28 26-1378,28-26-3330</inkml:trace>
  <inkml:trace contextRef="#ctx0" brushRef="#br0" timeOffset="32824.8773">29008 2967 11210,'0'26'32,"27"-26"0,0 28 64,-2-3 64,-25 28 257,53-26-321,-26 26-32,0-1-64,1-25 32,-4 0 0,2-1 0,2-26 1121,-1 0 353,0 0-449,-3-26-97,4-28-383,25 28-129,-26-53-127,-2 27-129,28-1-224,-26 25-192,25 2-577,-25 1-1633,-1 25-3524</inkml:trace>
  <inkml:trace contextRef="#ctx0" brushRef="#br2" timeOffset="49897.854">1427 5537 9192,'-26'0'2050,"0"26"-1665,26-26 928,-27 0 801,27 0-449,0 0-768,0 0-320,0 0-257,0 0 128,0 0 129,0 0-65,0 0-31,27 0-257,-1 0 161,0 27-193,27-27-32,0 0 32,-1 0-64,30 25-160,-32-25 64,32 0 32,-30 0-64,28 0 96,-54 0-224,26 0-32,-25 0-64,0 0-257,-1 0-31,-26 0-33,26-25-127,-26 25-770,0 0-1921,0-27-4740</inkml:trace>
  <inkml:trace contextRef="#ctx0" brushRef="#br2" timeOffset="50249.8741">1904 5378 12299,'-27'0'417,"1"0"255,26 0 1282,0 0-320,0 0-1090,0 0-224,0 0 193,26 0-129,1 25-31,0-25-97,-1 28 64,26-28-160,2 26-96,-2-26 64,1 26-192,2 1 64,-5 0 32,-22-27 65,26 26-130,-30 1 33,-24-2 33,28-25 63,-28 28 96,0-28 192,0 26-64,0-26 1,-28 28-97,-23-3 32,24 2-96,-27-1-96,2 1-96,-2 0-320,28-1-833,0 0-993,0 0-4741</inkml:trace>
  <inkml:trace contextRef="#ctx0" brushRef="#br2" timeOffset="51966.9723">23952 5563 6117,'0'0'2755,"0"0"-1922,0 0 576,0 0 929,0 0-352,0 0-929,0 0-384,0 0-33,0 0-127,27 0-97,0 0-127,-1 0-161,26 0-32,-25 0 0,54 0 32,-30 0-64,4 0-32,-5 0 0,5 0-32,-28 0-64,-1 0-320,0 0-97,0 0-191,-26 0-193,27 0-224,-27 0-257,0 0-415,0-26-1827</inkml:trace>
  <inkml:trace contextRef="#ctx0" brushRef="#br2" timeOffset="52254.9888">24403 5403 352,'-27'-25'9481,"27"25"-8584,0 0-33,27 0 1,-27 0 449,53 0-289,-27 25-481,27-25-256,-26 28-128,25-2-95,1 0-1,-26 1-32,25 0-32,-26-1-32,1 1-32,-27-27-1,0 25 33,0 3 161,-27-28 319,1 26 0,-26-26-127,-2 28 127,2-28-256,-1 25-224,26 2-352,1-1-961,-26 28-1250,52-28-3202</inkml:trace>
  <inkml:trace contextRef="#ctx0" brushRef="#br2" timeOffset="56187.2136">28082 5563 9801,'-27'0'1025,"0"-26"640,27 26 353,0 0-128,0 0-865,0 0-737,27 0 225,0 0-65,27 26-63,-30-26-193,31 0-128,-2 0-64,-1 0 64,2 0-96,24 0-160,-24-26-1,-28 26-383,0 0-97,0 0-127,1 0-514,0-27-511,-27 27-898,0 0-6021</inkml:trace>
  <inkml:trace contextRef="#ctx0" brushRef="#br2" timeOffset="56482.2305">28506 5378 11434,'0'0'1057,"0"0"-640,0-27 608,26 27 512,0 0-512,0 0-576,1 0-193,28 0 0,-5 0 128,5 27-288,-4-27-63,-23 0-66,-2 25 1,1 3-32,-27-2-32,0 0 64,0 1 128,-27 0-64,1-1 64,-2 1 1,4-27-1,-31 25 32,28 3-224,1-2-161,2 2-383,-4-3-866,1 2-1248,0-1-3684</inkml:trace>
  <inkml:trace contextRef="#ctx0" brushRef="#br2" timeOffset="59816.4212">1056 6757 8808,'-27'25'865,"2"-25"-193,25 0 1891,-27 0-257,27 0-480,-26 0-801,26 0-321,0 0-95,0 0-353,0 0-224,0 0 449,26 0-65,1 27-192,25-27-160,3 0 32,-5 0-64,32 0 32,-30 0-160,1 0-288,-26 0-321,25 0-192,-26 0-95,-26 0-290,27 28-543,0-28-1507,-27 0-5444</inkml:trace>
  <inkml:trace contextRef="#ctx0" brushRef="#br2" timeOffset="60111.438">1321 6650 8231,'-26'0'4581,"26"0"-5126,0 0 1218,0 0 672,26 0 128,1 27-800,0-27-353,-1 0-192,26 26 1,2 0-65,-2-26-32,1 28 32,-26-3-96,27 2 0,-30 1 64,3-28-64,1 25 160,-28 2 160,0-1 96,0 0-95,-28 2-193,-23-2 32,-3 0-192,0 26-577,2-24-1729,-1-2-8328</inkml:trace>
  <inkml:trace contextRef="#ctx0" brushRef="#br2" timeOffset="61293.5056">23900 6729 6342,'-26'0'2754,"26"0"-1313,0 0 738,26 0 63,-26 0-801,0 0-480,27 0-320,-2 0-225,29 0-32,-28 0-256,1 0-128,25 0 32,-25 0-160,27 0 96,-3 0-192,-23 0 128,25 0-64,-29-26-32,31 26-193,-28 0-191,-1-26-1090,-26 26-128,26 0-1953</inkml:trace>
  <inkml:trace contextRef="#ctx0" brushRef="#br2" timeOffset="61588.5225">24298 6570 5477,'0'0'5637,"0"0"-4035,0 0-129,0 0-416,26 0 32,-2 0-480,4 0-353,-1 0-192,26 27 0,-27-27-32,27 26 64,0-26 0,-1 27-32,2 0 256,-26-27-223,-4 26-33,-24-26-32,0 0 64,0 26 448,-24-26-159,-31 28-225,2-3-32,1 2-32,-2 1-96,2-3-352,-1-25-257,-2 27-896,31-1-1474,-2 0-3011</inkml:trace>
  <inkml:trace contextRef="#ctx0" brushRef="#br2" timeOffset="63153.612">27896 6677 6694,'-26'0'2050,"0"0"-545,26 0 513,0 0 0,0 0-481,0 0-480,0 0-224,26 0 32,0 0-96,1 26-225,0-26-63,25 0-193,1 0 0,28 0-63,-30-26-225,4 26 64,-3 0-128,1 0-257,-26 0-415,-1 0 127,-26 0-352,26 0-416,-26 0-897,0 0-1026,0-27-2177</inkml:trace>
  <inkml:trace contextRef="#ctx0" brushRef="#br2" timeOffset="63449.6289">28242 6543 6662,'0'0'4580,"0"0"-4324,0 0 225,26 0 1248,-26 0-319,26 27-545,0-27-417,1 0 0,0 27-63,-1-27-129,0 26-160,27-26 0,-26 27-64,-1 0-64,0-27 128,-26 26-32,26-26 97,-26 26 127,0 2 288,-52-3-255,-1 2-97,0 1-96,1-3 32,25-25-192,-26 27-480,27-1-770,0 0-1088,26 2-3235</inkml:trace>
  <inkml:trace contextRef="#ctx0" brushRef="#br3" timeOffset="74014.2331">1004 10094 160,'-27'0'6374,"27"-28"-5766,-26 28 1186,26 0 1121,-27 0-897,27 0-865,-27 0 32,27 0 64,0 0-320,-25 0 64,25 0-224,0-25 31,0 25-319,-27 0-289,27 0-224,0 0 32,0 0-64,27 0 192,-2 0-160,2 25 0,26-25 128,-1 0-192,2 0 0,24 0-192,-23 0-33,24 0-95,-26 0 32,26 0-1,-26 0-191,0 0-385,-27 0-545,0 0-704,-26 0-512,0 0-2147</inkml:trace>
  <inkml:trace contextRef="#ctx0" brushRef="#br3" timeOffset="74345.2521">1427 9908 10153,'-26'-26'2082,"26"26"-1698,-26 0 705,26 0 641,0 26-705,-27-26-705,27 0-31,0 0 159,27 26-96,-27-26-159,26 28-65,26-28-32,-25 26 128,26 2-320,-1-28 224,-25 25-96,28 0 0,-29-25-32,25 28 32,-23-28 0,-1 27-64,-27-27 96,0 0 192,0 27-63,0-27 223,0 26 0,-55 1-223,28-27-97,3 25-160,-30 2-353,27 0-736,-26-1-1858,1 1-11306</inkml:trace>
  <inkml:trace contextRef="#ctx0" brushRef="#br3" timeOffset="75898.3411">24216 10174 11434,'0'0'1634,"0"0"-1154,0 0 353,-24-26 737,24 26-225,0 0-833,0 0-384,24 0-31,3 0 95,1 0-64,-1 0 0,23 0 0,5 0-160,-2 0 96,-27 0-96,27 0 96,0 0-64,-27 0 0,0 0-96,28 0-64,-26 0-32,-4 0-321,-24 0-159,0 0-706,0 0-1376,0 0-3812</inkml:trace>
  <inkml:trace contextRef="#ctx0" brushRef="#br3" timeOffset="76201.3584">24667 10016 5124,'0'0'609,"27"0"288,-27 0 1441,0 0-736,0 0-898,0 0-480,28 0-95,-28 0-33,24 0 320,2 25-64,29-25-31,-28 0-1,-1 25 128,0-25-127,-26 0-129,26 0-128,-26 28-32,0-28 64,0 27 192,0-27 1,-26 27-161,0-1 32,0 1-96,-29-2 64,28-25-128,1 27-128,-26 0-641,-2-1-1825,2 1-6567</inkml:trace>
  <inkml:trace contextRef="#ctx0" brushRef="#br3" timeOffset="78697.5011">27976 10094 10730,'-26'0'1697,"26"0"-896,-27 0 1505,27 0-256,0 0-865,0 0-512,27 0-385,-1 0 97,26 0 31,2 0-128,0 0-64,25 0 33,0 0-129,-26 0-32,0 0-128,-1 0-96,-25 0-289,26 27-351,-53-27-289,26 0-577,-26 0-704,0 0-705,0-27-2883</inkml:trace>
  <inkml:trace contextRef="#ctx0" brushRef="#br3" timeOffset="79007.5187">28452 9962 10826,'0'0'640,"0"0"-223,0 0 1216,27 0-351,-27 0-642,27 0-320,25 26 65,-26-26 191,28 28-95,-26-28-289,22 25-96,-23 0-32,1 3 0,-1-28-32,-27 27-32,0-27 0,0 27 96,0-27 225,-27 26-97,-28-26 64,29 27 0,-26-27-192,25 25-31,-26 2-130,27-27-31,-27 27-320,26-1-449,1 1-1505,26 0-3972</inkml:trace>
  <inkml:trace contextRef="#ctx0" brushRef="#br3" timeOffset="80882.6261">897 9088 10281,'-52'0'961,"26"0"32,-1 0 897,0 0 32,27-27-545,-25 27-1089,25 0-256,0 0 193,25 0-65,2 0-32,0 27-64,26-27 64,-1 0-192,1 0 0,-1 0-96,30 0-257,-32 0-287,32 0-353,-56 0-545,26 0-1569,-25-27-5925</inkml:trace>
  <inkml:trace contextRef="#ctx0" brushRef="#br3" timeOffset="81150.6414">1188 8929 12619,'-27'0'-672,"27"0"95,27 0 673,-27 0 513,55 27-225,-29-27-384,26 0-32,2 26 0,-2 1-64,1-27-96,0 25-128,-1 2 63,-52 0 257,27-1 97,-27 1 927,-27 0-319,1-2 192,-26 2-481,-2-1-608,-24 28-1217,24-28-2915</inkml:trace>
  <inkml:trace contextRef="#ctx0" brushRef="#br3" timeOffset="82322.7084">24006 9061 8295,'-54'0'1538,"54"0"-898,-25 0 289,25 0 320,0 0 193,25 0-481,2 27-321,0-27 33,26 0-128,-1 0-33,29 0-224,-2 0-64,-26 0-224,26-27 129,-26 27-225,-1 0-161,2 0-159,-28 0-449,-26-27-801,0 27-1024,0 0-3652</inkml:trace>
  <inkml:trace contextRef="#ctx0" brushRef="#br3" timeOffset="82617.7254">24348 8956 3939,'0'0'417,"0"0"-674,28 0 706,-1 0 1505,-27 0-97,27 0-543,-1 0-353,0 0 288,0 0-224,1 26-289,26-26-319,-27 27-225,27-2-160,-26 2 64,25 0-96,-26-27 32,1 26 0,-27-26 0,0 27 32,0-27 929,-27 0-160,1 27-321,-26-27-127,25 25-129,-26-25-192,1 27-96,25-1-352,0-26-481,1 27-1762,0 0-5316</inkml:trace>
  <inkml:trace contextRef="#ctx0" brushRef="#br3" timeOffset="84832.8521">27896 9061 8776,'27'0'4420,"0"0"-4004,25 0-255,1 0 511,-26 0 257,27 0-384,25 0-417,-26 0-128,-1 0-64,2 0 128,-28 0-128,26 0-321,-25-27-928,-27 27-1442,27 0-4580</inkml:trace>
  <inkml:trace contextRef="#ctx0" brushRef="#br3" timeOffset="85090.8667">28320 8875 10954,'0'0'1986,"0"0"-2114,27 0 512,0 27 769,25-27-160,-26 27-609,28 0-191,24-27 63,-51 26 160,28 1-31,-31-2-65,2 2-160,1 0-96,-27-1 96,-27-26 32,1 27-192,2 0-320,-58-2 480,30 2-192,-1-1-192,0-26-481,1 27-1088,25 0-3012</inkml:trace>
  <inkml:trace contextRef="#ctx0" brushRef="#br2" timeOffset="87082.9807">924 7869 7719,'-79'0'4420,"53"0"-4452,-1 0 224,0 0 545,27 0 1153,0 0-865,0 0-929,0 0 64,27 0 96,-27 0-128,53 0-32,-26 26-32,-2-26-96,29 27 64,-1-27-192,-1 0-288,-25 25-129,27-25-512,-3 0-1153,-23 0-2050</inkml:trace>
  <inkml:trace contextRef="#ctx0" brushRef="#br2" timeOffset="87356.9959">1188 7789 12107,'-27'0'1473,"27"0"-2434,0 0 289,0 0 1088,0 0 289,0 0-385,27 0-192,1 26-96,-1-26 0,-1 27-64,0 0-160,0-1-160,1 1 128,0-2 95,-1 2 162,-26 0 479,0-1 257,-26 1-161,26-27-127,-27 27-193,0-27-192,-25 26-384,26 0-961,-29-26-2627</inkml:trace>
  <inkml:trace contextRef="#ctx0" brushRef="#br2" timeOffset="88227.0459">24059 8027 10954,'0'27'2114,"0"-27"-993,0 0 96,0 0 449,0 0-225,0 0-448,25 0-416,2-27-129,26 27-96,-25 0-320,51 0 96,-26 0-256,-1 0-480,2-26-193,-28 26-384,0 0-865,0 0-1217,-26 0-1666</inkml:trace>
  <inkml:trace contextRef="#ctx0" brushRef="#br2" timeOffset="88486.0611">24348 7895 10698,'-24'0'672,"48"0"-736,4 0 993,-1 0 1121,0 0-897,25 0-865,-26 27-224,28-2-32,-28-25 33,0 27-33,0 0 0,-26-1 64,0 1 128,0 0 288,-52-1-31,26-26-129,-28 26-32,28 2 65,-26-28-33,25 25-224,0-25-192,-1 0-288,4 27-897,24-27-1634,0 0-4004</inkml:trace>
  <inkml:trace contextRef="#ctx0" brushRef="#br2" timeOffset="89049.0931">28242 7869 12619,'-82'0'1089,"58"0"-704,24 0 191,0 0 577,0 0 161,24 0-610,31 0-287,-2 0-385,-1 0 64,2 0-32,24 0-192,-24 0-737,24 0-897,-24 0-1281,-26-27-3363</inkml:trace>
  <inkml:trace contextRef="#ctx0" brushRef="#br2" timeOffset="89301.1077">28558 7709 8744,'-52'0'1505,"52"0"-800,0 0 192,26 0 704,0 0-191,27 28-738,2-28-287,-5 26-33,32 0 0,-30 0 33,1 1-129,-26-27-160,-27 27-64,0-1 128,-27 1-32,0-2 96,-27 2-288,-25 26-64,26-26-64,-26 0-352,26-1-449,1 28-449,25-29-1344,0 2-5798</inkml:trace>
  <inkml:trace contextRef="#ctx0" brushRef="#br0" timeOffset="99595.6964">2857 5139 7847,'0'-26'448,"0"26"577,0-27 160,-28 27 225,28 0 191,0 0-480,0-25-384,-26 25-192,26 0-65,0 25-224,0 2-512,0-1 192,0 28 32,-24-2 0,24 2-256,0-2 127,0 28 65,0-1 96,0 1 0,0-27 0,0 1 0,-27 24 0,27-51 32,0 26 0,-28-27-32,28 0-32,0 1 0,0 0 32,0-27 0,0 26 96,28-26 1,-1 27 31,-3-27-64,30 25 32,24-25-32,3 0-32,-2 0-32,1 28 64,53-28-64,-28 0 32,27 26 32,-26-26-32,26 0 0,-27 0 128,27 0 97,1 0-33,-1 0 32,0 0-192,-24 0-32,24 0 32,-26 26-32,-1-26-32,-26 27 32,1-27 32,25 0-64,-24 0 192,25 0-160,-28 0 33,2 0-1,-1-27-32,-24 27-32,23 0 64,-24-26-64,-2 26 32,-26 0-64,1 26 32,25-26-96,-25 0 160,-1 0-64,1 0 0,0 0-64,25 0-32,-26 0 96,1 0 0,1-26-33,-1 26 66,-3 0-66,2 0 130,-26 0 63,28 0-32,-28 0 0,0-26 64,27 26-96,-27 0 64,0-28-96,27 3-64,-27-2 97,0 1-65,24-28-64,-24 28 0,28 0-33,-28-27 1,26 26 32,-26-26-96,27 0 0,-27-1 32,27 2-32,-2-1 64,-25-26-128,27-1 192,-1 28 64,-26-28-224,0 27 224,0 0-32,0 26 32,0 2-32,0 25 96,0-28 0,0 28-160,0 0 64,0 0-64,0 0-32,0 0-64,0 0 0,-26 0 32,26 0 32,-27 0 31,2 0-63,-2 28 64,0-28-32,-27 0 160,3 0 0,-4 25-96,-22-25 33,-4 0-33,-25-25 96,1 25-32,-54-28-160,-1 28 96,-24 0 96,-29 0-64,2 0-32,-27 0 0,-1 0 0,55 28-32,-1-28-385,25 0-896,54 25-449,1-25-320,-2 0 513,29 0 576,23-25-320,-24 25 672,26 0 65,1-28-1923</inkml:trace>
  <inkml:trace contextRef="#ctx0" brushRef="#br0" timeOffset="100606.7543">7092 5325 9737,'0'0'672,"0"0"-383,0 0 1056,0 26 449,0 1-769,0 26-737,0-1-224,0 2 64,0-1-96,0 0-160,0 1-609,0-29-1056,0 2-482,0-1-5700</inkml:trace>
  <inkml:trace contextRef="#ctx0" brushRef="#br0" timeOffset="101096.7821">7039 6305 13004,'0'0'-288,"26"0"-1250,-26 0 1602,27 28 224,-2-28 225,2 26-449,0 0-96,-1 0-288,1 1 127,-27 0-63,0-1 192,0 1-128,0-2 512,-27 2-256,-26 0 289,26-1 383,2 1-31,25-27-64,0 27-193,0-27-256,0 26 129,52-26-161,-25 0-641,26 0-1633,-1 0-2850</inkml:trace>
  <inkml:trace contextRef="#ctx0" brushRef="#br0" timeOffset="101752.8199">7224 7418 14413,'-27'0'737,"27"-27"-641,27 27 513,1 0-129,23 0-192,-23 0-352,25 0-512,-29 27-257,31 0-128,-55 1 128,26 24-288,-26-27-32,0 2 737,-26 27 448,-1-28 416,27 0 481,-28 0 0,28 2-160,0-2-1,0 0-255,0 0-321,28-26-96,-1 27-64,-1-27-352,1 27-481,-2-1-192,2 1 641,-27-27 288,-27 25 224,2 2 512,-2 0 65,1-1-449,-1-26-256,-25 27-192,-1-27-1025,25 27-3267</inkml:trace>
  <inkml:trace contextRef="#ctx0" brushRef="#br0" timeOffset="102221.8464">7252 8769 11530,'24'0'2851,"-24"-26"-2467,0 26-319,27 0 63,-27 26 704,0 2-479,-27-3-193,27 3 32,0-3 449,27 2-161,-27 0-288,28 0-160,25-27-64,-29 26-416,31-26-801,-29 0-1186,26 0-2081</inkml:trace>
  <inkml:trace contextRef="#ctx0" brushRef="#br0" timeOffset="102386.8561">7463 8797 15566,'0'78'417,"-27"-24"223,27-1 353,0-26-192,0 25-641,0 1-704,27-26-1570,-27 25-2979</inkml:trace>
  <inkml:trace contextRef="#ctx0" brushRef="#br0" timeOffset="102877.8842">7276 9617 14509,'0'0'705,"0"0"-3268,0 0 2051,27 0 576,1 0 929,-28-27-416,26 27-674,-26 0-415,0 0 384,0 0 96,0 0-160,0 27-513,-26 0 545,-2-27 224,1 26-32,3 1 224,-4 0 64,28 25-191,0-26-65,0 1-96,0 26-64,28-27-193,23 0-31,-23 2-257,-2-28 193,1 26 256,-3 2 128,-24-3 96,0 0 673,0 3 512,-24-1-128,-3 0-192,-27-1-224,3 1-321,-4-27-320,29 25-192,-28-25-865,29 0-2626</inkml:trace>
  <inkml:trace contextRef="#ctx0" brushRef="#br0" timeOffset="107124.1271">24959 5086 12171,'-27'0'609,"27"0"-1,0 0-736,0 27 352,0-27 737,0 26 0,0 28-641,27-28-159,-27 26 63,0 28 96,0-28-64,-27 28-192,27 27 0,0-28 0,0-26-64,-26 27 97,26-27-97,0-1 96,0 2 64,-26-28 32,26 1-32,0-2-128,0 3 64,0-28-96,0 26 192,26-26 225,0 0-65,-26 26-224,27-26 161,26 0-161,-27 0 0,27 0-32,0 0-64,-1 0 32,2 0-64,24 0 0,4 27 64,-4-27-32,1 0 64,28 0-96,-2 0-96,0 25 160,1-25-96,27 0 160,-26 0-128,50 0 0,-25 0 32,1 0-64,-1 0 0,-25 0 32,-2 0-96,-26 0 96,29 28-64,-3-28-256,1 0 288,-1 0 32,27 0 0,-27 0 32,29 0 32,-28 0 32,0 0 0,-1-28 64,2 28-32,-1 0-64,0 0 32,-28 0-64,28 0 33,2 0-65,-3 0 0,0 0 64,1 0-32,-26 0 32,26-25-64,-52 25 32,24 0 64,-24 0 96,-2 0-96,1 0-160,-1 0 128,1 0 32,1 0-96,-29-27 32,28 27-32,-25 0 32,-1 0-96,24 0 160,-23 0-96,-2 0 0,1 0 0,-2 0 32,-25 0-32,27 0 96,-27 0 65,0 0-97,0-26-32,-27 0 32,27 26-64,0-53-32,0 26 32,0-26-32,0 0-353,27 1 289,-27-2 96,27 1-224,-27 0 64,26-1 64,-26-24 128,27 24-64,-27 2 96,0-1-192,0 0 160,0 27-32,0-28 0,0 28-128,0 0-33,0 26 161,-27 0-128,27 0 96,0-27-160,0 27 96,-26 0-96,26 0 96,-27 27 32,27-27 64,-27 0-32,2 0 64,-28 0-32,25 0 0,-50 0 0,24 0 0,-52 0-64,28 0 32,-29 0-193,-26-27 289,-23 27-64,21 0-32,-22-27 96,-2 27-64,-1-26-32,1 26 0,1-27 32,0 27-96,-28 0 0,0-25 96,-26 25 0,27 0 32,-26-28-64,25 28 256,-25 0 129,26-26-257,-2 26-64,3 0 64,25 0 64,-27 0 224,2 26 65,-28-26-65,28 28 33,24-28 95,28 25-384,26 2-288,53-1-256,-2 28-801,29-28-481,26 0-2626</inkml:trace>
  <inkml:trace contextRef="#ctx0" brushRef="#br0" timeOffset="115086.5824">20883 1987 10602,'0'0'1441,"0"0"705,0 0-833,0-26-192,0 26-192,0 0 0,27 26-160,-1 0-225,26 0-352,2 28 1,-2-28-193,1 1 96,0 25-128,-1-25-289,2-1-95,-2-26-513,-26 27-544,29-27-1186,-28 0-1793</inkml:trace>
  <inkml:trace contextRef="#ctx0" brushRef="#br0" timeOffset="115296.5944">21334 1907 12523,'0'0'1089,"0"0"-1089,0 0 545,0 26 192,-28 28 288,1-28-161,0 54-479,1-27-257,0-1-64,0 1-192,-1 2-449,0-4-768,1-23-1346,26-3-3875</inkml:trace>
  <inkml:trace contextRef="#ctx0" brushRef="#br0" timeOffset="115822.6246">21650 2251 8359,'0'0'1890,"0"0"0,0 0-865,0 0-833,0 27-160,0-27 32,0 28 0,-26-28 0,26 25 64,0 1-63,26 2 95,-26-3 224,26 3 64,1-28 289,0 27-64,-1-27-65,0 0-31,0-27 32,1 27-289,0-28 64,-27 3-320,0-3 225,-27 2-33,0 1-96,1 25-288,0-28-96,0 28-865,-1 0-1410,0 0-3843</inkml:trace>
  <inkml:trace contextRef="#ctx0" brushRef="#br0" timeOffset="116247.6489">22100 1987 10890,'0'0'1826,"0"0"127,0 0-191,0 0-609,0 0-256,0 0-192,27 26-289,0-26-160,-2 0-128,28 0-31,-26-26-130,0 26-703,25 26-738,-52-26-2049</inkml:trace>
  <inkml:trace contextRef="#ctx0" brushRef="#br0" timeOffset="116420.6588">22127 2146 14573,'0'52'1057,"0"-25"-576,0-27 544,27 0-449,-2 0 641,2 26-544,-1-26-545,1 0-929,25 0-1184,-25 0-3845</inkml:trace>
  <inkml:trace contextRef="#ctx0" brushRef="#br0" timeOffset="116767.6787">22947 1801 12459,'0'-27'1185,"-27"27"-256,27 0 897,0 0-737,0 0-352,0 0-193,0 0 257,0 55-96,0-30-65,0 54-319,0-25-289,0 25 96,0 1-833,27-1-832,-27-26-1634,27 0-10731</inkml:trace>
  <inkml:trace contextRef="#ctx0" brushRef="#br0" timeOffset="150314.5975">30252 5697 1601,'0'0'2178,"0"0"-608,0 0 127,0 0-159,0 0-257,0 0-32,0 0-64,0 0 96,0 0-128,0 0-160,0 0-160,0 0-128,0 0-257,0 0-95,0 0 159,0 0-256,0 0-160,0 0-64,0 0-64,0 0 0,0 0 32,0 0 0,0 0 0,0 0-32,0 0 96,0 0 97,0 0-193,0 0 0,0 0 64,0 0-32,0 0 32,0 0-161,0 0 33,0 0 96,0 0-96,0 0 64,0 0-32,27 0 64,-27 0-32,0 0 64,28 0-32,-28 0 64,24 0-96,-24 0 64,27 0-160,-1 0 64,-26 0-32,28 0 32,-28-28 0,27 28 96,-27 0-32,24 0-32,-24 0 128,0 0-64,0 0 32,0-26-32,0 26 0,0 0-64,0-28 96,0 28-64,0-25 0,0 25 64,0-27-64,0 1-32,0-1 32,0 27 32,0-27 64,0 1-64,0 0-32,0-2 0,0 3 32,0-2 0,-24 1 0,24 0-64,0-28 128,0 28-128,0-27 64,0 26 65,0 1-1,0-1 0,0 2-64,0-29 0,-27 54 0,27-26-32,0-1-32,0 0 64,0 1-32,0-1-32,0-25 64,0 25 128,0-26-32,0 26 0,-28-25-96,28 24 64,0-24-64,0 26-32,0-28 0,0 28 96,0-26 65,-26-2-1,26 1 32,0 26 0,-27-25-64,27 26 32,0-28-31,0 1-97,-24 1 32,24-3-64,0 3 32,-28-1-96,28 0 96,-27 1-32,27-2 32,-26 1-64,26-26 32,0 26-32,0 0 64,-27-1-161,27 1 194,0 1-65,0 25-32,0-26-257,-27 0 513,27 1-288,0-2-256,-25 29 480,25-28-288,0-1 64,0 1 64,-27 26-96,27-26 128,-26 26 64,26 2 64,-27-2-320,27 1 128,-27-1-64,2 0-32,25 1-32,-27 0-65,27 26 161,-26-26-32,26-1 96,-28 27 0,1-27 64,27 1-64,-24-1 129,-3 27-194,27-25 65,-28 25-32,-25-27-64,28 27 64,-2-28-64,-26 28 32,1-25 64,-2-3 0,1 28 0,-26-26 32,25 1-32,-24 25-128,24 0-32,2-28-128,-2 28 224,1-27-161,1 27-31,-1 0 288,1-26-160,25 26 32,-26-27-320,1 27 31,25-27 129,-28 27-32,5-25 31,-5 25 193,2-27 32,27 27 64,-27-26-64,26 26 64,-25 0 96,26-27-95,-1 27-66,0-27-31,27 1 64,-26 0 0,0 0-32,26-2-96,-26 2 64,26 0 32,0-1 64,-27-26 32,27 26 96,0 2 225,-28-27-65,28 24-224,0 1-96,0 0-64,0 1-96,0 26 128,0-26-96,0 0 64,28 26 32,-1-27-32,-1 0 64,-26 27-64,26-26 32,0 26 32,28-27 0,-28 27-32,0 0-33,27 0 65,-26-27-64,25 27 64,1 0-32,2 0 0,22 0 64,-22 0-32,-3 0-32,1 0 64,-26 0-64,-2-25 32,2 25 0,-27 0 32,0 0-32,0 0 129,0 0-65,0 0-96,26 0 0,-26 0-97,0 0-63,0 0-160,0 0-65,0 0-63,0-27 0,0 27-161,27 0 32,-27 0 97,0 0-65,27 0-576,-27-26-1377,0 26-1602</inkml:trace>
  <inkml:trace contextRef="#ctx0" brushRef="#br0" timeOffset="150660.6173">29035 1113 10730,'-27'0'1345,"27"0"-1505,0 0 288,27 0 96,-27 0 289,27 25 63,-2-25-256,28 27-223,-26-27 31,28 28 32,-5-28-96,-22 0-96,26 26 32,-54 0 64,24-26 160,-24 26 609,0 0-96,0 2-289,-24-2-192,-3 1-128,0-2-32,-1 2-224,2 0-352,2-1-1090,24 1-1088,-28-27-1794</inkml:trace>
  <inkml:trace contextRef="#ctx0" brushRef="#br0" timeOffset="151410.6602">29883 1219 10730,'-27'0'-32,"54"0"608,-27 0-63,24 0 127,3 26 545,1 0-704,-2-26 95,26 54-351,2-28-65,-28 1-64,26-2-32,2 29-64,-1-28-96,-1-26-64,-25 27-257,-1 0-864,2-27-1666,-28 26-3235</inkml:trace>
  <inkml:trace contextRef="#ctx0" brushRef="#br0" timeOffset="151634.673">30226 1219 7527,'0'-26'320,"0"26"-384,0 0 64,-27 26 0,0 0 224,27 0 160,-25 28-255,-2-1-65,1-28 384,-1 29-224,0-28-128,27 1-96,-25 0-768,25-27-3204</inkml:trace>
  <inkml:trace contextRef="#ctx0" brushRef="#br0" timeOffset="152067.6977">30412 662 9064,'0'-27'961,"0"27"-961,0 0 128,0 0 289,-28 0 255,2 27-63,26 0-417,-27-1-32,27 1 256,0-2-127,0 29-193,0-28 0,27 1-32,-27 26 0,0-27-32,26 2-192,2-3-385,-28 2-255,27-27-225,-27 28-1249,24-28-3716</inkml:trace>
  <inkml:trace contextRef="#ctx0" brushRef="#br0" timeOffset="152319.7121">30571 821 5701,'25'0'1858,"-25"0"384,0 26-897,0-26-448,0 27-192,0 0-417,27-1-192,-27 0-32,0-26-32,0 28 0,0-3-288,0-25-769,0 0-1441,0 27-2884</inkml:trace>
  <inkml:trace contextRef="#ctx0" brushRef="#br0" timeOffset="152601.7283">30650 635 5765,'0'0'801,"26"0"160,1 0 288,-2 27-192,2 0 352,0-1-640,-1 1-257,1 26 1,-2-1 95,-25 2-159,27-28-257,-27 28-64,0-2 0,0-24 64,0-3-288,0 2-1057,-27-2-3203</inkml:trace>
  <inkml:trace contextRef="#ctx0" brushRef="#br0" timeOffset="156283.9389">31232 1245 2626,'0'26'1826,"0"-26"768,-26 0 1,26 0-353,0 0-449,0 0-319,0 0-129,0-26-320,0 26-384,0 0-449,0 0-160,0 0-32,26 0 32,-26 26-64,26-26-224,0 0-513,1 0-288,0 0-416,-1 0-673,1 0-865,-27 0-2883</inkml:trace>
  <inkml:trace contextRef="#ctx0" brushRef="#br0" timeOffset="156426.9471">31232 1378 11370,'0'25'-64,"0"2"609,0-27 288,26 0 31,-26 0-575,26 27-930,1-27-2274</inkml:trace>
  <inkml:trace contextRef="#ctx0" brushRef="#br0" timeOffset="156910.9747">31708 557 3363,'-26'0'3395,"26"-28"-1890,26 28 385,-26 0-577,27 0-256,0 0-416,-1 0-417,26-26-128,-25 26 32,26 0-128,-27 0-544,-26 0-930,26 0-1152,-26 0-3620</inkml:trace>
  <inkml:trace contextRef="#ctx0" brushRef="#br0" timeOffset="157538.0106">31708 529 3267,'0'0'3779,"0"0"-3459,0 0 1186,-26 0-129,26 0-512,0 0-96,26 0-161,-26 0-127,0 28 63,27 24 33,-27-26-161,0 28-256,0 24-128,0-24 65,27 26-33,-27 0 0,0 0-64,0 24 64,0 2 0,0 1 0,0-2-64,0-25 32,26 26 32,-26-26 32,26 25-32,-26-26 192,0 1 33,0 26-129,26-27-96,-26 1 0,0-1-64,0-26 0,0 27-96,0-27 32,0 27 96,27-28 0,-27 2-32,-27-1 0,27-1 32,-26 1 128,26 2 32,-26-4 0,26 2-128,0 0 0,0 1 65,0-2-97,0 1 64,-26 0 32,26-26 160,0 25-32,-27-24 65,27-3-129,0 2 32,0 0-64,0-2-32,0-25-128,0 28 64,0-28-64,0 27-32,27-27 0,-27 26 128,0-26-64,0 0 32,26 26 33,-26-26-65,26 0 64,-26 0-32,26 0-192,-26 0-225,27 0-287,0 0-513,25 0-929,-26 0-1922</inkml:trace>
  <inkml:trace contextRef="#ctx0" brushRef="#br0" timeOffset="158181.0474">32450 557 6566,'0'0'2114,"0"0"-289,0 0 65,25 0-224,-25 0 160,0 0-705,0 26-449,0 0-223,0 27-193,0 0-64,0-1-64,0 2-64,0-1-32,27 0-192,-27 1-545,0-2-1248,0-24-3140</inkml:trace>
  <inkml:trace contextRef="#ctx0" brushRef="#br0" timeOffset="160470.1783">22947 1537 9641,'0'0'-257,"0"0"-63,0 0-64,0-27 160,-27 27 1152,27 0 354,0 0-642,-26-27-223,26 27 287,-27 0 161,2 0-288,-2-26-257,-26 26-288,1 0-64,-28 0 96,1 0-64,-29 0 0,3 0-96,-1 0-32,-26 0-160,-1 26-289,1 1-64,-27 0 321,-1-1 224,2 0 96,0 27 96,0-26 96,26 26 0,-2-1 33,29-25-129,-2 26 0,29 0-96,-1 27-64,26-28 32,25 2-32,1-1 128,27-1-160,0 1 128,0 2 32,55-4-64,-2 2-64,26 2-32,26-3-129,54 1-95,-26 0 160,26-53 160,25 26 0,-26 0 0,29 1 32,-2-27 0,-1 27-96,3-27 96,-3 0 32,29 0-96,-27 0 32,-2-27 96,-26 0 0,-24 1 128,-2 0 65,-27 0 191,-25-28-96,-1 28-255,-1-26-1,-51 25 64,1-1-96,-1-25 0,-27 27 64,0-27-192,-27-27 288,-1 1 705,-51-27 192,-1 0-288,2 0-320,-28 2-129,1 22-160,-27 4-95,24 24-129,3 28 0,-27-1-193,53 27-960,-26 27-2466,23-27-10602</inkml:trace>
  <inkml:trace contextRef="#ctx0" brushRef="#br0" timeOffset="162555.2976">32291 1749 5124,'0'-27'4741,"0"27"-4197,0 0 930,0-25-65,0 25-608,0 0-513,0 0-384,-27 0-32,1 0-64,26 25 192,-28 2-64,4-2 32,-3 2-32,27 26 32,0 0 0,0 1-193,0-2-159,27 1 192,-3-26 256,30-1 128,-27 1 96,25-2-31,-25-25-65,26 0 64,-26-25-64,-2-2 96,-25 1 257,0-28 352,-25 2-129,-2 26-31,0-28-320,1 1-417,-1 28-193,2-3-127,-2 1-961,27 27-1698,-27-25-1665,54 25-1506</inkml:trace>
  <inkml:trace contextRef="#ctx0" brushRef="#br0" timeOffset="162692.3053">32610 1987 14381,'0'26'1153,"0"-26"-1281,0 0 352,0 0-224,0 0-1793,24 0-3749</inkml:trace>
  <inkml:trace contextRef="#ctx0" brushRef="#br0" timeOffset="163119.3291">33058 1907 11370,'26'-53'4581,"-26"53"-4581,-26-25 448,-1 25-256,2-28 225,-2 28-353,0 0-160,1 0-129,26 28-31,0-3-320,0 28 31,26-27-96,-26 2 449,27-2 288,0 0 32,-2-26-31,2 0 287,-1 0 32,1 0 65,1 0-129,-28-26-256,0 26 0,24-26-128,-24-2-32,-24 2 96,24 0 32,-28-1 32,28 27-192,0 0-96,0 0 384,0 0 481,28 53 0,-28-27 31,0 28-319,0-2-289,24 2 32,-24 24-128,27-24-256,-27-1-289,26-25-448,-26 23-1249,0-23-4484</inkml:trace>
  <inkml:trace contextRef="#ctx0" brushRef="#br0" timeOffset="163767.3668">32423 3074 11851,'0'-28'448,"0"28"-448,0 0 320,-27-25-448,27 25 224,0 0-160,0 0-32,-26 0 192,26 0 32,-27 25 33,27 3 31,0 24-64,0-25-64,27 25-160,-1 1-192,1-26 31,25 26 129,1-53 224,-26 25 161,28-25 127,-5 0 257,-22 0 512,-1-25-64,-27-2-417,0 1-159,-27-28 63,-1 28-223,-22-26-321,22 25-96,-26 0-353,1 2-512,28-3-2946</inkml:trace>
  <inkml:trace contextRef="#ctx0" brushRef="#br0" timeOffset="164943.4339">33139 529 7174,'0'0'-32,"0"-26"128,24 26 641,-24 0 384,27-26 320,-1 26-608,29 0-544,-31 0-161,31 0 64,-2 0 64,-28 0-32,29 0-128,-28 0 65,1 0 95,-2 0-128,-25 0 32,0 0-32,0 0-64,0 0 0,27 26 32,-27 0 0,0 2-128,0 24 64,0 1-64,-27 0 64,27-1 33,0 28-97,0 0 64,0-1 0,0 1-64,0 27 32,0-29 0,-25 29 96,25-28-96,0 27-32,-27 0 64,27-26 32,0 0-64,0 24 32,-26-24 32,26 0-128,0-2 128,0 2-64,-27 0 64,0-26-64,27 26 0,0-28 32,0 28-32,0-28-32,0 28-96,0-27 224,0-1-96,27 1-96,0-26 96,-27 26 0,0-27 0,0 27 0,0-25 64,26-3-128,-26 2 64,0 0 96,0-1-128,0 0 64,0 0-32,0 1 64,0 0 32,0-1-32,0 1 96,0 25-32,0-24-32,0-3-96,0 2 64,0 0-32,0-2-32,0 3 0,0 25 65,0-27 127,0-1 32,0 3 160,0-1 33,0-1-97,0 28-128,0-29-64,27 2-64,-27-1 64,25 1-95,2 0-33,-27-1 64,27 0-32,-27 0 64,0-26 352,0 0 385,0 27 224,-27-27-320,27 0 31,-27 0-127,-25 0-193,26 0-127,-28-27-161,2 27-96,-2 0-256,-24 0-705,24 0-897,3 0-4131</inkml:trace>
  <inkml:trace contextRef="#ctx0" brushRef="#br0" timeOffset="168431.6337">421 5325 11210,'-26'0'545,"-1"0"255,27 0-223,0 0 64,0 0-321,0 26-64,0-26 64,0 0-31,27 27 159,26-2 353,-1 3-417,1-2-352,2 27 32,-3-26-32,1 26-64,-1-28-96,2 3 0,-28-2-256,26 2-545,-25-3-1570,-27-25-3586</inkml:trace>
  <inkml:trace contextRef="#ctx0" brushRef="#br0" timeOffset="168668.6473">819 5351 4804,'-27'0'8872,"27"0"-9160,-27 0-192,27 27 384,-25-2 192,-2 3 224,1-2-32,-1 27-63,-25 0-33,25-1-32,-1-24-160,2 26-481,-1-29-1825,27 2-2466</inkml:trace>
  <inkml:trace contextRef="#ctx0" brushRef="#br0" timeOffset="169123.6733">977 4795 5669,'-53'-28'4132,"53"28"-3940,0 0 865,-27 0 160,27 0 0,0 0-736,0 28-161,0-28 225,-25 27 191,25-2 1,0 2-161,0 26-287,0 1-161,0-28-64,0 28-32,25-29 32,-25 28-160,27-26-32,-27 0-449,27-1-768,-1-26-1346,-26 0-2177</inkml:trace>
  <inkml:trace contextRef="#ctx0" brushRef="#br0" timeOffset="169303.6833">1137 4981 12107,'-26'0'609,"26"26"-609,-28 0 1057,28-26-353,0 28-480,0-3-192,28 2-320,-28-1-449,0 1-736,26 0-2242</inkml:trace>
  <inkml:trace contextRef="#ctx0" brushRef="#br0" timeOffset="169556.698">1216 4767 13741,'-28'0'-129,"28"0"129,0 0 833,0 28 256,28-28-128,-1 27-512,-1-2-321,26 2-32,-25 0-64,0 26 96,-1-26-96,0 25 0,0-24 32,-26 24-64,0-26-128,0 28-769,-26-28-1922,0 0-10377</inkml:trace>
  <inkml:trace contextRef="#ctx0" brushRef="#br0" timeOffset="171474.8078">0 6597 9737,'0'26'704,"0"-26"-447,0 0 287,0 0 737,0 0 161,0 0-449,0 27-96,0 0-161,25-27-127,26 26-257,4 0-320,23 2 0,-24-3-32,24 2-128,-24 1-96,-1-28-161,-1 25-319,1 2-257,-25-27-577,-1 26-1152,-27-26-4965</inkml:trace>
  <inkml:trace contextRef="#ctx0" brushRef="#br0" timeOffset="171741.8229">473 6543 5765,'-52'0'7911,"26"0"-8263,-1 0 320,0 0 384,27 27 545,-25 0-32,-2-1-449,27 1 65,-26 26 95,-1 1-223,0-2-225,27 1-64,0 0-224,0 1 128,0-2-321,0-26-447,27 0-738,0 2-1633,-1-2-3299</inkml:trace>
  <inkml:trace contextRef="#ctx0" brushRef="#br0" timeOffset="172297.8541">632 6171 5413,'0'0'3683,"-24"0"-3299,24 0 673,0 0 449,0 0-161,0 0-928,0 0-193,0 28 416,0-28 129,0 27-96,0-2-65,0 29-319,0-26-161,24 24-96,-24 1 64,28-26-352,-1-1-353,-1 1-448,-26-2-705,27-25-928,-2 0-7432</inkml:trace>
  <inkml:trace contextRef="#ctx0" brushRef="#br0" timeOffset="172629.8738">819 6226 8103,'0'0'320,"0"0"321,0 25-96,26-25 383,-26 0-351,27 28-545,-27-28-256,25 26-225,-25-26 321,27 28 128,-27-2 96,0-26 417,0 26 544,-27-26 128,27 26-512,0-26-353,-25 27-128,25-27-32,0 27-64,0-27-256,0 0 384,0 26-800,0-26 31,25 0-1184,2 0-770,0-26-1857</inkml:trace>
  <inkml:trace contextRef="#ctx0" brushRef="#br0" timeOffset="172993.8939">977 6067 9160,'0'0'929,"0"0"-705,0 26 993,0-26 481,27 26 128,-27-26-993,25 27-609,29-2-64,-26 3 32,-2-1-96,-2-2-64,3 3 64,1 26-32,-1-28 64,-27 26-63,0-25 63,0 0-32,0-1-577,-27 1-800,-1-2-1826,28 2-4004</inkml:trace>
  <inkml:trace contextRef="#ctx0" brushRef="#br0" timeOffset="175701.0494">76 9934 7655,'-24'0'1633,"-28"0"129,52 0 832,0 0-319,0 0-578,0 0-704,0 0-705,0 0-95,0 0 127,0 28 160,0-2-31,0 2-225,52-3-32,27 0-160,-1 3 32,2-1-64,-28 0 0,28-27-128,-28 26-416,-25 1-193,26-27-224,-25 0-448,-28 0-1602,0 0-1794</inkml:trace>
  <inkml:trace contextRef="#ctx0" brushRef="#br0" timeOffset="175968.0647">473 9802 5445,'0'-53'5925,"0"53"-5797,0 0 1282,0-25 415,-25 25-992,25 25-192,-27-25-97,27 27-31,-26 26-33,-1 0 97,0-1-97,2 2-223,-2-1-257,1 27 64,26-27-64,0-1-32,0 2-193,0-28-287,0 1-481,26 0-929,-26-27-2402</inkml:trace>
  <inkml:trace contextRef="#ctx0" brushRef="#br0" timeOffset="176689.1059">632 9512 96,'0'-27'6085,"0"27"-5124,0-27 1153,0 27 641,0 0-577,0 0-737,0 0-352,-24 0-256,24 0-352,0 0-33,0 0-32,0 27 33,0 0-65,0-1-160,0 1 33,0 25-65,24-25-32,-24 26-224,28-26 224,-1 25-288,-27-26-160,26 1-257,1 0-384,-2-27-448,2 26-1762,0-26-5701</inkml:trace>
  <inkml:trace contextRef="#ctx0" brushRef="#br0" timeOffset="176943.1203">951 9512 3651,'-27'0'8488,"27"0"-8488,-27 0 1153,27 0 1025,0-27-736,27 27-706,-27 0-480,27 0-63,-27 0-161,26-27-96,1 27-705,-27 0-1057,25-25-2370,-25 25-6534</inkml:trace>
  <inkml:trace contextRef="#ctx0" brushRef="#br0" timeOffset="177238.1374">951 9458 10441,'-27'27'257,"0"-27"896,27 27 1986,0-27-1570,0 0-992,0 26-449,0 1-64,0-2-64,0 2-32,0 0-96,27-1-32,0-26 31,-1 27 33,1 0 0,-2-27 96,2 25-32,0-25 64,1 27 64,-2-27 289,-26 0 383,0 0-127,0 26-257,0-26-31,-26 0-385,-2 0 448,1 27-352,0-27-320,2 0-385,-2 0-672,27 0-1217,0 0-2755</inkml:trace>
  <inkml:trace contextRef="#ctx0" brushRef="#br0" timeOffset="177664.1618">1188 9273 3331,'-27'0'9769,"27"-27"-9257,0 27 1474,0 0 224,0 0-1057,0 27-480,0-27-128,0 0-65,27 27-384,1-1 32,-1 28 96,-1-29-159,0 28-33,-26-26-32,26 26 32,1-1 32,-27 2-32,27-28-64,-27 28 32,0-2-64,0-26-97,0 28-383,-27-28-545,27 26-1762,-27-24-4900</inkml:trace>
  <inkml:trace contextRef="#ctx0" brushRef="#br0" timeOffset="196193.2213">31258 9802 960,'0'0'2211,"0"0"-418,0 0 33,0 0-449,26 0-192,-26 0-96,0-26-64,0 26 225,27 0-97,-27 0-32,0-27-449,0 27-415,27 0-193,-27 27 160,0-27-32,26 26-64,-26 1 64,0 26-160,27-1 96,-27 2 1,0-1 31,0 0 32,0-26-32,-27 26 192,1-26-63,26-2 127,0-25 65,0 0-289,0 0-64,0 0-64,0-25-64,0-2 0,0-26-192,26 26 0,-26-26-1,27 28 129,-2-29 32,-25 26-32,27 2 32,0 0 32,-27 0 0,28 26 96,-28 0-64,26 0 32,-26 0-64,24 0 225,-24 26-161,27 0 64,1 0-160,-28 2 32,0 26 0,27-4 0,-27-22 32,0 26-32,0-1-96,-27-28-32,27 2-1,0 0-255,-28-1-993,28-26-1026,0 27-3106</inkml:trace>
  <inkml:trace contextRef="#ctx0" brushRef="#br0" timeOffset="199336.4012">19347 2834 7879,'0'0'737,"0"0"864,0-27 225,0 27 224,0 0-481,0 0-512,27 0-672,-27 0-193,26 0-32,1 0-32,25-25-64,1 25 32,1-27 0,24 27-96,-23 0-128,24 0-96,-26 0-320,-1-26-578,1-1-351,-1 27-481,-52-27-704,27 27-4581</inkml:trace>
  <inkml:trace contextRef="#ctx0" brushRef="#br0" timeOffset="199624.4178">19770 2517 10537,'0'26'0,"0"-26"0,0 0 417,28 0 832,-2 0-224,26 27-673,2-27-224,-1 0-95,-1 27-1,-25-27-32,26 26 0,-28 0 0,29 0 0,-54 1 0,26 0 0,-26-1 64,0-26 256,-26 27 256,26-2 33,-27 2-257,0 0-95,2-27-97,25 26-96,-27 1-64,1 1-96,-1-3-673,27 1-1633,-27 2-3972</inkml:trace>
  <inkml:trace contextRef="#ctx0" brushRef="#br0" timeOffset="201150.5051">31972 10041 13004,'0'0'672,"0"0"1090,0 0 512,0 0-1121,0 0-384,27 0-385,-27 0 65,27 0-129,1 0-192,22 0-160,5 0 128,-28 25-288,25-25-480,-26 0-578,1 0-1024,-27 0-2306,0 0-6214</inkml:trace>
  <inkml:trace contextRef="#ctx0" brushRef="#br0" timeOffset="201308.5141">31999 10148 11947,'0'26'704,"27"-26"418,-27 27 543,28-27-1056,-4 25-385,2-25-384,-26 27-897,27-27-2050,1 0-8200</inkml:trace>
  <inkml:trace contextRef="#ctx0" brushRef="#br0" timeOffset="201820.5433">32502 9856 12203,'0'-27'1666,"26"27"-1250,-26-27 1570,0 27-673,27 0-576,-27 0-289,55 0-127,-31 0-161,2 0-64,29 27 0,-28 0-96,-3-1 0,4 26-32,-2-24 64,1 26-128,0-29-64,-27 28 64,0-26-33,0 26 65,-27-26 257,-26 25-225,25-25 256,-23 26 128,24-26-160,-1-2 32,2 2-288,2-27 161,24 26-97,0-26 192,24 27-96,2-27-96,29 27 64,-4-27-96,3 26-96,0-26-705,-29 26-961,28-26-2722</inkml:trace>
  <inkml:trace contextRef="#ctx0" brushRef="#br0" timeOffset="215092.3024">608 11710 96,'-27'0'10153,"-1"0"-10185,28 0 0,0 27 801,0-27 768,0 0-832,0 0-545,0 0 225,0 0 63,28 0 321,-1 0-129,-3 27-319,4-27-1,-1 0 96,26 26-127,-1-26-225,1 26 0,-1-26-32,2 0-257,-28 28-255,26-28 32,-25 0-65,0 0-544,-27 0-512,28-28-738,-28 28-5636</inkml:trace>
  <inkml:trace contextRef="#ctx0" brushRef="#br0" timeOffset="215424.3213">924 11578 11306,'-27'0'0,"27"0"-96,-25 0 993,25 0 833,25 27-417,-25-27-641,27 27-287,26-2-129,-26 2-288,25-1 224,-25 1-160,27 0 64,-30-1-64,31-26-32,-2 26 32,-27-26 32,27 28-31,-26-28-33,-1 0 64,-26 0 160,0 0 224,0 25-95,-26-25-225,26 27 32,-27-1 64,-26 28-160,27-28 32,-27 0-160,25 27-192,-23-26-1282,25-1-4227</inkml:trace>
  <inkml:trace contextRef="#ctx0" brushRef="#br0" timeOffset="227359.004">17706 12346 1473,'-26'0'1569,"26"0"257,0 0 96,0 0 256,-26 0-416,26 0-385,0 0-256,0 0-384,0 0-65,-27 0-223,27 0-193,0 0-64,0 0-32,0 0-32,27 0 33,-27 27-1,26-27 64,-26 0-96,26 0 0,0 0-64,1 0-32,0 0 0,25 0 0,1 0-64,2 0 64,22 0-64,-22 0 32,50 0-96,-26 0-32,1 0 0,-28 0-64,28 0 96,-2 0-96,28 0-97,2 0-31,-30 0 224,28 0 96,-1 0 0,3 0 0,-3 0 32,1 0 64,-1 0-96,27 0 32,-24 0-32,24 0 0,0-27 32,25 27 0,-25 0-32,28 0 128,-28 0 64,-25 0-31,-2 0 127,2 27 96,-30-27-320,-22 0-32,24 0-32,-53 27-64,28-27-192,-28 0-192,0 0-417,0 0-513,1 0-864,-27 0-3811</inkml:trace>
  <inkml:trace contextRef="#ctx0" brushRef="#br0" timeOffset="229512.1273">18156 12692 10826,'0'0'1281,"0"0"-576,0 0 256,0 0 608,0 0-320,0 0-608,0 0-321,0 25-64,0-25 97,0 28-97,0-3-32,0 2 0,27 26 1,-27-26-129,0 25 32,27 1 32,-1 1 0,0-2 32,27 1 65,0-26-193,-1-1 128,30 1-32,-32 0 32,32-27 0,-30 0-96,1 0-64,-1 0-64,-25 0-192,-1 0-545,-26 0-31,0 0-546,0 0-1056,0 0-3267</inkml:trace>
  <inkml:trace contextRef="#ctx0" brushRef="#br0" timeOffset="230718.1963">19851 13141 5028,'0'-25'1826,"0"-3"-64,0 28 640,0-26-320,0 0-160,0 26-577,0 0-480,-27-27-257,27 27-512,-26 0-96,-2 0-64,1 27-224,-24-1-32,23 28-32,2-29 31,-1 28 225,2 27 0,25-28 96,0 28 0,0-26 0,0 26 0,25-28 0,28-26 0,2 28 0,24-28-160,-26-26 128,26 0 128,-26 0 0,26 0 96,-26-26 96,-1-1-95,-25 0-33,-1-26 32,-26 28-96,0-30-32,0 3 0,-26 0 32,-28-28 32,2 27-288,-1-1 64,-26 28 64,-1-1-32,28 2 96,-2 25-32,3 0-64,24 25-64,-1 2 32,2-1 0,26 28 96,26-28 0,2 26 0,-1-25 0,-3 1 32,3-3 0,27 2 32,-27 0-64,25-27-192,1 0-609,-1 0-1025,2 0-1409,-1 0-7047</inkml:trace>
  <inkml:trace contextRef="#ctx0" brushRef="#br0" timeOffset="231136.2202">20354 12665 9673,'-28'-27'1121,"28"27"32,0 0-256,0 0 32,-27 0-385,27 0-480,0 27-32,-27 0 32,27 26 321,0-1-1,0 1-288,27-26-64,-27 25-64,27-25-192,1-1-32,-2 1 31,26-27-479,-25 0-610,0 0-1088,-1 0-4901</inkml:trace>
  <inkml:trace contextRef="#ctx0" brushRef="#br0" timeOffset="231376.2339">20591 12770 5541,'0'54'288,"27"-1"417,-27-1 608,26-25 256,-26 26-768,27 0-545,-27-27-63,0 27 223,0-26 225,0-1 191,-27-26 161,1 0-32,26 0-416,-27 0-385,0 0-128,2-26-448,-2-1-1058,27-26-1088,0 27-2275</inkml:trace>
  <inkml:trace contextRef="#ctx0" brushRef="#br0" timeOffset="231488.2403">20512 12638 8167,'0'0'5125,"27"0"-6310,-27 0 833,0 27-513,25-27-929,2 0-6758</inkml:trace>
  <inkml:trace contextRef="#ctx0" brushRef="#br0" timeOffset="231698.2523">20696 12505 7334,'27'27'737,"0"-1"897,-1 28-545,2-28 224,23 28-352,-23-1-513,-1-1-191,-1 1 95,-26-26-192,0 25 32,0-25-128,0-1-416,-26 1-1153,-29 0-4389</inkml:trace>
  <inkml:trace contextRef="#ctx0" brushRef="#br0" timeOffset="232167.2792">21439 13062 11274,'-55'-26'96,"29"26"-224,2 0 96,-4 26 64,-26 0 96,28 27-64,0 0 0,0-26-32,26 26 161,0-1 63,26-25-96,0 1-64,27-3 128,2 2-32,-31-27-31,29 0-65,-25 0-449,-1 0-768,-1 0-1922</inkml:trace>
  <inkml:trace contextRef="#ctx0" brushRef="#br0" timeOffset="232304.287">21252 13221 12107,'-26'0'2466,"52"0"-2049,1-27 576,0 27-449,25 0-159,1 0-321,-25 0-289,25 0-1024,-29 0-2242</inkml:trace>
  <inkml:trace contextRef="#ctx0" brushRef="#br0" timeOffset="232549.3009">21808 12797 9737,'0'53'4292,"0"-26"-3972,0 0 865,0 25 257,0 1-353,0 0-353,27 26-479,-27 1-97,27-27-96,-27 26-256,0 1-481,28-28-384,-4 3-545,-24-30-640,26-25-1121,-26 27-3331</inkml:trace>
  <inkml:trace contextRef="#ctx0" brushRef="#br0" timeOffset="232758.3129">21967 12797 12203,'28'107'288,"-28"-29"-160,0-24 193,27 26 896,-27-2-609,0 29-672,0-27-480,0-1-321,24 1-736,-24-28-1795,0-26-2946</inkml:trace>
  <inkml:trace contextRef="#ctx0" brushRef="#br0" timeOffset="233184.3373">21756 12770 6854,'79'-53'1762,"-52"28"-1026,25 25 738,-26 0-673,29 25-33,-4 3-608,-23 24-224,25 28-320,-1-28 320,-25 28 64,-1-27 64,1 1-64,0-2 96,-27 1 481,0-26 512,-27-1 352,0 1-32,27-2-384,-26-25-96,-1 27-320,27-27-385,-25 0-192,25 28-128,25-28 128,2 25 32,26 2-96,-26 0-128,25 26-96,1-26-257,-1-2-224,-25-25-768,27 27-385,-54-1-448,27-26-801,-27 0-3075</inkml:trace>
  <inkml:trace contextRef="#ctx0" brushRef="#br0" timeOffset="233595.3607">22418 12425 5733,'25'55'2562,"-25"-3"-1312,0 0-706,0-24 97,0 25 512,0-26-513,0-2-223,27-25 159,-27 0 385,0 0 192,0 0-608,26-25-417,-26-2-128,0 0 64,28 1-128,-28-2-128,27 2 32,-27 0 31,27 26-95,-27 0 32,0 26 352,24 0 96,-24 2 33,0 25-129,28-26-128,-28 26 0,0-28-192,26 2-321,-26-27-1088,0 27-2787</inkml:trace>
  <inkml:trace contextRef="#ctx0" brushRef="#br0" timeOffset="233782.3713">22762 12558 9032,'26'0'5798,"-26"0"-5254,27 26 481,0-26-256,-2 0 32,2 0-641,-1 0-64,-26 28-609,27-28-448,-27 0-1377,0 0-3395</inkml:trace>
  <inkml:trace contextRef="#ctx0" brushRef="#br0" timeOffset="233941.3803">22894 12452 12203,'0'53'352,"-27"0"-191,27-27 127,0 28-160,0-27-320,0 0-1762,27-2-2690</inkml:trace>
  <inkml:trace contextRef="#ctx0" brushRef="#br0" timeOffset="234114.3903">23131 12505 13773,'0'53'1953,"0"-27"-511,27 28 31,-27-27-576,0 25-705,0 1-736,0 1-1506,0-1-3780</inkml:trace>
  <inkml:trace contextRef="#ctx0" brushRef="#br0" timeOffset="234813.4304">31232 10650 7238,'-26'0'993,"-1"27"-833,27-27 2627,0 0-353,27 0-704,-27 0-385,52 0-512,1 0 32,27 27-192,27-1-225,25 1-224,0 0-160,26 26 32,0-28 129,28 29-1,0-28-96,-2 1 64,-24 0-128,-2-2-448,-26-25-513,-53 0-833,-26 0-4548</inkml:trace>
  <inkml:trace contextRef="#ctx0" brushRef="#br0" timeOffset="242518.8711">8256 13857 4676,'-27'0'1377,"27"0"129,0 0 159,0 0 481,-26 0-352,26 0-577,0 0-448,0 0-161,-26 0 33,26 0-161,0 0-95,0 0-161,0 0-128,0 0 0,26 0 225,-26 0-193,26 0-32,-26 0 64,54 0-96,-28 0 32,2 0-32,23 0-64,4 0 64,-5 0-64,5 0 0,-2 0-64,26 0 128,-26 0-96,-1 0 32,28 0 32,-1 0 32,-24 0-96,23 0 0,0 0 32,3 0 32,-2 0 0,-26 0-96,26 0 64,2 0-64,-4 0 160,5 0-128,23 0 32,0-27 0,1 1 0,-1 26 32,-24-27-32,25 27-32,-28-25 96,2 25 0,-1 0-64,-26-28-96,26 28 96,2 0 0,-30 0-32,30 0 64,-2 0-96,1 0 0,25 0 128,-26 0-32,2 0-32,25 0 0,-28 0-32,-24 0 64,24 28-32,-24-28 0,24 0 0,-24 0 0,24-28-64,-23 28 128,-2 0-64,-27-26 64,27 26-96,-26 0 0,-27 0-64,0 0-32,0 0-128,0 0-417,-27 0-608,27 0-449,-27 0-576,1 26-5509</inkml:trace>
  <inkml:trace contextRef="#ctx0" brushRef="#br0" timeOffset="262991.0416">9447 4186 1953,'0'0'1378,"0"0"-161,0 0 128,0 0 353,0 0 191,0-27-287,0 27 32,-26 0-97,26 0-352,0 0-224,0 0-192,-26 0-129,26-28-351,0 28 319,-27 0-480,0 0-160,1 28 32,-1-28 0,2 27-320,-2 26 576,0-27-288,1 27 96,-2 0-64,4 1 32,24-2-64,24 28 32,-24-28 0,28 2-32,25-2 64,-26 0-64,25-24-32,1-1 64,0-2-96,-1 2 32,3-27 32,-4 0 32,-25-27-96,2 2 96,-1-2 32,0-1 0,-3 3-64,-24-28 96,0-1 0,0 2 32,0-1 0,-24 26 96,-3-26 97,0 28 63,-27-2-32,30 0-127,-31 1 95,2-1 0,1 27-224,25-27-64,-26 1-160,1 26-64,25 0-32,0 0 63,1 0-63,-2 26 32,28 1 96,0 0 64,0-1 0,0 28 96,28-29 32,-2 2 0,1-1 0,0 28 64,-2-54-32,28 26-96,-26-26 64,26 0-96,-27 0-32,27 0-64,-25 0-256,-1 0-449,-27 0-993,24-26-1986,-24 26-6245</inkml:trace>
  <inkml:trace contextRef="#ctx0" brushRef="#br0" timeOffset="263620.0781">9871 3999 4964,'0'-26'1602,"0"26"223,0 0 129,-27 0-256,27 0-449,-25 0-416,25 26-225,-27 1-191,27 1-33,0-3 161,0 2-1,0-2-159,0 3 31,0-1-128,27 0 33,-2-1-193,2 0-64,-1 0-160,1 1-193,0-27-287,-27 0-994,25 27-2177</inkml:trace>
  <inkml:trace contextRef="#ctx0" brushRef="#br0" timeOffset="263981.0986">10108 4054 9384,'27'0'2082,"-27"0"-1121,0 0-32,0 25 513,0-25 63,0 27-800,0-27-353,0 53-160,0-26 96,0 0-192,26-1-63,-26-26-66,0 26-191,0 0-288,28-26-577,-28 0-1153,0 0-3011</inkml:trace>
  <inkml:trace contextRef="#ctx0" brushRef="#br0" timeOffset="264269.1153">10240 4026 8456,'55'0'768,"-55"0"-383,26 0 95,1 0 129,-2 28 736,2-28-704,0 25-321,-27 2 352,26-2 161,-26 3-192,0-1-289,27 0-224,-27-1-224,-27 0-1730,27 27-3619</inkml:trace>
  <inkml:trace contextRef="#ctx0" brushRef="#br0" timeOffset="267908.3234">13259 4186 8936,'-27'0'160,"27"-27"993,0 27-96,-25 0 64,25 0 289,-27 0-770,27 0-223,-27 0-161,1 27 128,-1-27 161,2 27-289,-2-1-192,0 0-32,-1 0-32,2 28 0,26-1-32,0-1 96,0 1 160,26 1-128,29-2 161,-28 2-129,25-2-32,1 0-96,-1-24-64,1-1 96,1-27 0,-2 25-32,1-25 32,-1 0 32,-25-25 96,27-2-32,-27-1 64,25-24 65,-25 0-33,-27-2 0,0 2-96,0-2 0,-27-24-32,-25 51-32,-3-26 97,2-1-1,1 28-32,-1 0-64,-26 26-288,26-26 544,26 26-256,-25 26-288,-1-26 0,26 26-65,2 0 1,25 1-192,0 26 255,0-26 65,25 0 256,2-2 0,26 2-96,-1-27 65,1 0 31,1 26-96,-2-26-161,1 0-31,-1 0-288,-25-26-801,-1 26-1602,-26 0-4164</inkml:trace>
  <inkml:trace contextRef="#ctx0" brushRef="#br0" timeOffset="268305.3456">13895 4026 9064,'0'-27'673,"0"27"1249,0-26 256,0 26-385,-27 0-447,27 26-962,0-26-224,0 27 64,0 1 513,0 24-321,0-27-159,0 30-65,0-28-96,27-1-64,-27 0-64,25 0-288,2-26-289,-27 27-544,26-27-1474,1 0-3170</inkml:trace>
  <inkml:trace contextRef="#ctx0" brushRef="#br0" timeOffset="268607.3634">14028 4079 12299,'0'0'-320,"24"0"544,-24 0-192,27 0 929,-27 0 192,28 0-993,-2 0 96,-26 27 129,0-27 159,27 25-191,-27 3-65,0-28 192,0 27 33,-27-27-289,27 27 64,0-27-192,0 0-63,0 26-1,0-26 96,27 0-192,-27 0-97,24 0-479,4 0-802,-1 0-1056,-1 0-1249,-26-26-5190</inkml:trace>
  <inkml:trace contextRef="#ctx0" brushRef="#br0" timeOffset="268860.3776">14265 3973 7719,'0'0'2851,"27"0"-1314,-27 0 64,25 26-351,2-26 383,0 27-960,-27 1-385,26-3 64,1 2 33,-2 26-193,2-26-96,-27 26-96,0-27-288,0 27-289,0-26-384,-27-1-352,2 1-1313,-2 0-1763</inkml:trace>
  <inkml:trace contextRef="#ctx0" brushRef="#br0" timeOffset="271046.5026">17203 4265 7142,'0'-26'3940,"0"0"-2947,0 26 384,0-27-288,-27 27-448,2 0-385,25 0-352,-27 0 0,-26 27-32,26-27 32,-1 26 32,4 0 64,-2 27 0,-2 0 32,1 1 32,27 24-64,0-24 0,27-2 0,27 2-160,-2-2 224,2-25-192,24-2 96,-24-25-65,24 0 65,2 0 32,-1-25 32,-24-2-64,-5 1 0,-22-28 64,-1 28 161,-27-26 95,0-2-64,-27 1 128,-1 1-95,-22-1-33,-32-1-32,30 28 288,-28 0-31,2 0 256,-1 26-577,26 0-128,-1 26-96,2-26 0,26 26 31,-2 0-31,28 28-160,0-28 128,54 1 128,-30 0 32,31-2 0,25 2-64,-28-27-32,1 0-288,26 0-257,-26 0-800,-25 0-1090,-4-27-1761</inkml:trace>
  <inkml:trace contextRef="#ctx0" brushRef="#br0" timeOffset="271393.5226">17786 3999 11434,'-27'-26'1794,"0"26"-769,27 0 128,-26 26-737,26 1 257,0 1-289,0 24-223,0-27-97,0 30 32,26-28-160,1-1-289,0 0-351,-1 0-642,0-26-1088,0 27-2306</inkml:trace>
  <inkml:trace contextRef="#ctx0" brushRef="#br0" timeOffset="271752.5433">17891 4026 15022,'0'0'512,"0"0"898,27 0-994,-27 0 321,28 0-193,-4 0-512,-24 0-32,26 28-96,1-28 96,-27 25-416,0-25-65,0 27 129,0-2 192,0-25 64,0 28 64,0-28 64,0 27-64,28-27 64,-28 0-32,0 27 32,27-27 32,-27 0-64,0 0 0,0 26 0,0-26 32,0 0 96,0 26-64,0-26-96,0 0-64,-27 0-192,27 26-577,-28-26-1025,28 0-1633,-27 0-4773</inkml:trace>
  <inkml:trace contextRef="#ctx0" brushRef="#br0" timeOffset="272034.5594">18156 3947 14093,'0'0'32,"27"26"897,-27-26 416,53 26 96,-27 1-608,0 26-545,28-26-159,-28 26-33,0-26 0,0 26-32,-26-27 32,0 0-32,0 28 32,-26-28 32,0 1-224,0 0 96,-28-2-128,28-25-577,0 27-1217,0-27-5348</inkml:trace>
  <inkml:trace contextRef="#ctx0" brushRef="#br0" timeOffset="273094.6201">21252 4345 11530,'0'-27'929,"0"0"-224,0 1 320,0 0 0,-26 26 288,26-26-384,0 26-705,-26-27-224,0 27-160,-1 27-96,-26-1 128,27 26-32,0 28 160,26-1-32,-27 1 0,54-1 32,-1 1-225,26-2-127,2-23 256,24-30-32,4 2 0,23-27 224,-28-27 32,5 2-32,-4-2 0,-24-26-96,-2 0-32,-26-1 64,-26-24 128,0 24-64,-26-24 161,-26 24-225,-28 1-64,1 0-1,-26 1-63,23 25 96,-23 27 0,26 0 0,-1 27-64,28-1 128,26 26-96,26-25 96,0 26 33,52 1-33,1-29-32,0 28 0,26-26 0,0-27 0,2 27 0,-4-27 0,5 0-32,-30 0-64,-26 0-96,1 0-385,0 0-256,-27 0-480,0 0-833,0 0-1569</inkml:trace>
  <inkml:trace contextRef="#ctx0" brushRef="#br0" timeOffset="273823.6616">22022 3921 10698,'0'0'1313,"0"0"0,0 0 225,-27 0-225,27 0-288,0 0-801,0 26-160,-28 0 128,28 0 161,-27 29-65,27-3-224,0-27 32,0 30 32,0-28-64,27-1-64,1 0-64,-1-26 32,-3 26-160,4-26-289,-2 0-608,1-26-1153,0 26-2082</inkml:trace>
  <inkml:trace contextRef="#ctx0" brushRef="#br0" timeOffset="274083.6766">22206 3999 11306,'0'0'1153,"0"0"-512,-27 0 32,27 27-225,0-27 545,-25 28-545,25-3-63,0 2 31,25-2 33,2-25 63,-1 28-224,1-28-128,0 27-96,25-27-288,-26 0-192,1 0-577,0 0-833,-2 0-672,-25-27-513,0 27-5285</inkml:trace>
  <inkml:trace contextRef="#ctx0" brushRef="#br0" timeOffset="274255.6865">22338 4054 3651,'0'25'7911,"0"-25"-7430,0 27 864,0-2-416,0 3 0,0-1-545,0 0-288,26-1-160,-26 0-352,0-26-769,0 26-1666,27-26-4580</inkml:trace>
  <inkml:trace contextRef="#ctx0" brushRef="#br0" timeOffset="274493.7001">22470 3921 12139,'26'0'1634,"2"0"-1058,-1 26 769,0-26-384,-3 26-64,4 0-609,-2 29-192,1-30 1,0 27-33,-27 3 0,0-28-128,0 25-193,0-26-287,0 28-289,-27-28-768,0 1-2820</inkml:trace>
  <inkml:trace contextRef="#ctx0" brushRef="#br1" timeOffset="278918.9532">10507 7577 5765,'0'0'2114,"0"0"-128,-27 0-481,27 0 225,-27 0 64,27 0-225,0 0-192,-26 0-288,26 0-128,0 0-64,0 0-288,0 0-289,26 0-192,1 0-96,0 0 64,25-27-32,29 2-32,-2 25-64,-2-27 32,4-26 0,25 26 64,-1 0-96,-25 1-32,-1 0-64,-25 0-64,-3 26-160,4-27-129,-55 27-191,26 0-1,-26 0-256,-26 0-544,-1 0-930,-1 27-543,-23-27-546,25 0-3682</inkml:trace>
  <inkml:trace contextRef="#ctx0" brushRef="#br1" timeOffset="279351.978">10745 7206 9288,'27'-27'192,"-27"27"545,0 0 961,24-25 63,-24 25-383,0 0-706,0 0-159,0 0 31,0 0 193,0 25-353,-24-25-255,-3 27 31,-27 0-160,27 26 0,-25-26 96,25 25-160,-26 1 32,1-26 64,25 26-32,1-26 0,26-2-96,0-25 64,26 27-32,1 1 192,0-2 0,-2 0 96,2-26-32,26 26-32,-25 0 289,23-26-161,3 28-96,-27-28-96,25 0-96,-25 26-96,26-26-352,-28 26-609,2-26-2082</inkml:trace>
  <inkml:trace contextRef="#ctx0" brushRef="#br0" timeOffset="285253.3155">0 7763 9288,'0'0'1666,"0"-26"480,0 26-160,0 0-737,0 0-608,0 0-225,0 0 289,0 0-65,0 26-31,0 0-161,25 0-159,26 1-161,4 0-32,23-1-32,2 26-256,-28-25-161,28 0-223,-53-1-65,25 1 97,-25 0-417,-1-1-609,2-26-608,-28 0-1473</inkml:trace>
  <inkml:trace contextRef="#ctx0" brushRef="#br0" timeOffset="285507.33">421 7737 12940,'0'0'0,"0"0"-96,0 0 1185,-26 0 32,26 0-609,0 26-320,-27 0 97,0 0 159,2 1-64,-2 26-191,-26-1-129,26 2-32,-25-1 0,26 0-128,-1-27-225,27 2-415,-28-3-1378,28-25-2467</inkml:trace>
  <inkml:trace contextRef="#ctx0" brushRef="#br0" timeOffset="285932.3544">687 7418 8167,'0'-27'1634,"0"27"-1602,-27 0 1089,27 0 865,0-26-1153,0 52-289,-28-26 321,28 27 160,0 0-128,0 1-481,-24 24-96,24 0-159,0-24-193,0 24-1,24-26-447,4 0-289,-28 2-384,27-2-769,26-26-2113</inkml:trace>
  <inkml:trace contextRef="#ctx0" brushRef="#br0" timeOffset="286342.3776">845 7445 12043,'-26'-27'1025,"26"27"-481,0 0 1218,0 0-705,0 0-673,0 0-287,0 0-65,26 0-64,-26 0-1,27 0-31,-2 27 32,-25-27-160,27 28-64,-27-28 96,27 25-32,-27 2 160,0-27 32,0 25 0,-27 2-32,27-27-32,27 0 31,-27 28-31,26-28 32,-26 26-384,27-26-193,-2 26 385,-25-26 192,27 26 32,-27-26 288,0 0 193,-27 26 95,27-26-287,-52 28-289,26-28-481,-1 0-608,0 26-1569,2-26-6471</inkml:trace>
  <inkml:trace contextRef="#ctx0" brushRef="#br0" timeOffset="286717.3993">1004 7313 12427,'-27'0'385,"27"0"127,0 0 1410,0 0-769,0 0-544,27 26-385,-2-26-32,-25 26 0,27 0 128,0 1-255,27 0-1,-30 1 128,3 24 64,1 0 0,-28-24-128,27 24 65,-27 0-161,0-24 64,-27 24-160,-1-26-705,1 28-1826,3-28-11242</inkml:trace>
  <inkml:trace contextRef="#ctx0" brushRef="#br0" timeOffset="289571.5625">2355 15473 17296,'0'0'-32,"0"0"-320,0 27 992,24-27 353,-24 0-256,54 26-225,0 28-223,-2-29-289,1 28 384,26 1-288,-26-2-64,26 1-160,2 0 64,-2 1-160,-26-54-225,-26 26-608,-2-26-833,-25 0-2242</inkml:trace>
  <inkml:trace contextRef="#ctx0" brushRef="#br0" timeOffset="289794.5753">2884 15341 14894,'0'27'704,"-27"-27"-768,27 53 609,-28-1 736,2-25-801,2 26 33,24-1-449,-27-25-64,-1 26 0,28 0-160,-27 1-641,1-4-512,26 5-801,-27-28-1602</inkml:trace>
  <inkml:trace contextRef="#ctx0" brushRef="#br0" timeOffset="290119.5938">3200 14812 13580,'-25'25'-192,"-2"2"160,27 26 1025,-27-26 448,27 51-640,0-24-609,0 26-31,0-27-129,0 0-64,27-1-705,0-25-544,25 0-1026,-26-1-1953</inkml:trace>
  <inkml:trace contextRef="#ctx0" brushRef="#br0" timeOffset="290471.614">3332 14864 10954,'-24'0'4420,"48"0"-4612,-24 0 929,27-27 1056,-1 27-1024,2 0-545,-1 27-256,-3-27 0,-24 0-128,28 26-192,-28 1 192,0 0 63,0-27 33,0 25 64,0 2-64,0-1 64,0 1-32,0-27-64,0 27 0,0-1 64,27-26-96,-1 26-64,1 2-225,-27-3 65,0-25-64,-27 28 159,1-3 161,-1-25 160,-25 28 32,-3-28-64,2 0-224,29 0-1505,24 0-2980</inkml:trace>
  <inkml:trace contextRef="#ctx0" brushRef="#br0" timeOffset="290753.6301">3624 14864 9577,'0'-27'896,"0"27"-479,0-25 1793,27 25-929,-1 25-416,-26 2 96,27-1 96,-2 1-513,29 25-127,-28 1-225,-26 27-128,27-26 96,1-1-224,-28-28-192,0 29-257,0-1-992,0-26-1858,-28-1-3332</inkml:trace>
  <inkml:trace contextRef="#ctx0" brushRef="#br0" timeOffset="290970.6418">4020 15421 15054,'55'0'1729,"-29"0"-1440,1 0 960,-2 0-480,2 0-705,0 0-929,-1 0-2947</inkml:trace>
  <inkml:trace contextRef="#ctx0" brushRef="#br0" timeOffset="291121.6506">4075 15658 17264,'0'27'256,"26"-27"321,1-27 960,25 27-1217,-25 0-800,26-26-1922,-28 26-10859</inkml:trace>
  <inkml:trace contextRef="#ctx0" brushRef="#br0" timeOffset="291590.6776">4841 14334 12619,'-26'0'1250,"52"0"-738,1 0 353,26 0-192,-27 0-1,27-26-384,28 26-288,-30 0 0,4 0-352,-3-27-833,-26 27-1986,-26 0-6054</inkml:trace>
  <inkml:trace contextRef="#ctx0" brushRef="#br0" timeOffset="291972.6998">4841 14360 12523,'27'26'193,"-27"1"31,27 0 609,-27 26 288,26-1-193,0 28-351,0 27-385,-26-2-96,0 27 0,27 27 97,-27-25-1,0 50-96,0-25-32,0 0 32,0 1 32,0-2 289,0-26 287,0-52-255,0 0-129,0-1-64,0-26-128,27 54-96,-27-28 0,0 26 32,0-25-32,28-28 0,-28 29 0,0-55 1,26 26-1,-26-24 32,24-2 0,3-26-96,-27 27 96,28-27-321,-1 0-415,-1 0-545,0 0-1250,27 0-3138</inkml:trace>
  <inkml:trace contextRef="#ctx0" brushRef="#br0" timeOffset="292528.7316">5767 14254 8520,'-24'0'1441,"24"-26"641,0 26 673,0 26-866,0-26-640,0 54-95,0-28-290,0 53-127,24-26-288,4 54-257,-2-27-224,-26-1-64,27 1-801,0-28-737,-2 1-2370</inkml:trace>
  <inkml:trace contextRef="#ctx0" brushRef="#br0" timeOffset="294619.8506">24562 7313 14029,'-27'52'-160,"27"-52"160,27 53 64,-27 2-32,0-3-32,0 28 0,0-2-32,0 2 0,0-1 96,0 1 32,-27-1-32,0 1 224,27-28 161,-26 1 95,26 2 33,-26-30-33,26 2-288,0-1-127,0-26-65,0 26-32,0-26 32,26 28-32,0-28-64,1 0-64,0 0-1,25 0 97,1 26 0,26-26 33,-26 0-66,28 0-95,-2 0-192,26 0 96,-25 0 192,26 0 192,-1 0-64,28 0 32,-27 26 128,26-26 1,0 0 31,0 0-288,28 0 96,-28 26-96,26-26 0,2 0-32,-1 0-96,-2 0-224,30 0-129,-28 0-31,-1 0-1,2 0 193,-4-26 224,-22 26 96,24 0 0,-26-26 128,2 26 256,-2 0-31,0 0-161,-24 0-160,24-26-32,-27 26-32,0 0-96,27 0-161,-26 0 1,26 0 160,-24 0 96,-30 0 64,28 0-32,-26 0 160,-2 0-64,-23 0-64,-4 0 0,-23 0 0,-2 0 32,-26 0 257,0 0 287,0 0 193,0 0-577,0-28-128,-26 28 32,26-26-64,0 0-320,0-1-32,0 2-128,0-3 31,26-24 33,-26 24 320,0-24 160,27-28 224,-27 26-192,25-24-160,-25-2-32,0 0-192,0-24-577,0 24 385,0 0 416,0 26 192,0 28-192,-25 0-32,-2 0-128,27 26-64,-26 0-161,-2 0-287,-23 26-289,24-26 64,-27 26 705,-25-26 192,-1 0 64,1 26 160,-26-26 128,0 0 129,-27 27-225,-3-27 64,3 0-255,-1 0-33,-23 0-64,-4-27-897,1 27 672,-28-26 193,3 26 96,-28-26 225,28 0 639,-29 26 161,2-27-224,-2 27-224,2 0-321,-26 0-288,24 0-32,29 0-128,-2 0-64,0-27-257,27 27-63,2 0 384,-3 0 192,28-26 96,26 26 64,0 0-64,27 0 32,-2 0-256,-25 0-384,28 26-770,-2 1-543,28 26-2691</inkml:trace>
  <inkml:trace contextRef="#ctx0" brushRef="#br0" timeOffset="295581.9063">5583 15526 13869,'-27'0'64,"0"0"96,1-26 448,0 52-127,0-26-257,-1 27-192,0 25-32,1-25 0,26 26-32,26 0-32,1 1-96,0-54-257,25 25 129,-26-25 256,28 0 128,-2 0 289,2-53-97,0 27 0,-54 0-64,24-28 33,-48 28-33,-3-1 96,0 2 193,-27-2 127,30 27-384,-31 0-384,28 0-416,27 0-609,0 27-801,0-27-1858</inkml:trace>
  <inkml:trace contextRef="#ctx0" brushRef="#br0" timeOffset="295727.9146">5953 15580 14669,'-26'25'1378,"26"-25"-1442,0 0 192,0 0-545,0 0-3650,0 27-6760</inkml:trace>
  <inkml:trace contextRef="#ctx0" brushRef="#br0" timeOffset="296078.9347">6272 15421 12555,'-27'-27'1282,"-1"27"-1154,2 0 769,2 0-289,-3 27 1,-1-2-353,1 2-256,27 0 0,0-1 0,0 1 0,0 0-32,27-2 64,28-25 32,-31-25 0,2 25 0,2-27 0,-1 0 64,0 1 32,-27 26 1,0-27 63,0 0-32,0 2-32,-27 25 289,27 0-65,-27 0-256,27 25-64,-28 2 0,28 0 64,0 26 0,28-1-320,-28 1-192,27-26-353,0 26-608,-3-27-1153,4 2-1250</inkml:trace>
  <inkml:trace contextRef="#ctx0" brushRef="#br0" timeOffset="296446.9557">6615 15394 14958,'-27'0'-64,"2"0"32,-2 27 608,0-27 65,27 52-481,-26-25-128,26 26-32,0-26-128,0 25-449,26-52-63,28 26 383,-29-26 65,2-26 64,26-1 128,-25 2 96,-4-2 289,-24-26 127,27 26 225,-27 0-289,-27 2 225,27-2 256,-24 27-481,-4 0-256,28 27 0,0 25 193,-27 1 159,27 1 225,0 24-481,27 2-352,-27-26 64,52 24-608,-25-24-321,-1-1-384,-26-1-1762,28-25-10987</inkml:trace>
  <inkml:trace contextRef="#ctx0" brushRef="#br0" timeOffset="296900.9817">6167 16665 9769,'0'0'7303,"0"0"-7175,0 0-64,0 0-64,-27 0-224,27 0-129,-28 53-95,28-26 288,0 25 128,0-25 64,0 26-32,28-26 32,-1 25-32,-3-52 192,30 28 449,0-28-65,-30 0 65,30-28-97,-27-24 161,0 25-129,-27-26-63,0-1-129,-27 2-256,0-1-192,-27 26-224,3 2-545,-4-3-672,-22 3-2083</inkml:trace>
  <inkml:trace contextRef="#ctx0" brushRef="#br0" timeOffset="297716.0283">6828 14176 11242,'0'0'993,"0"0"-737,0 0 385,24 25 96,-24-25-129,55 0-320,-29 0-95,26 0-97,28-25 0,-28 25-96,2-27 64,-1 27-64,-25 0 128,-4 0 128,3 0-96,1 27-31,-28-2-33,0 2 64,0 26 0,0 26-64,0 1-32,0 0-32,26 25-32,-26 2 32,27-2 0,-3 27 0,4 1-32,-1 27 160,-27-28 65,26 27-97,-26 26-64,27-26-32,-27 0-64,25-27 32,-25 0 0,27-26-64,-27-26 96,0 27 64,0-2 288,27 1 161,-27-1-97,0 2-224,0-27-96,0 0 1,0-28 31,26-26 160,-26 1-96,0 0 65,0-1 287,0-26-384,0 0 193,-26 0-289,-1-26-96,0 26-32,2 0-609,-28 0-192,-2 0-672,4 0-1474,-30 0-5797</inkml:trace>
  <inkml:trace contextRef="#ctx0" brushRef="#br0" timeOffset="301345.2359">8045 4450 12587,'0'27'513,"26"-27"-449,0 0 128,1 0 0,0 0 129,25 0 127,1 26-288,0-26 0,-1 0-32,2 0-128,-26 0 33,22 0-33,-22 0-97,-28 0-287,27 0-545,-27 0-256,0 0 64,0-26-1153,-27 26-192,27-27-641,-28 2 416,-22-2 2499,22 27 1569,1-27 1570,0 27 160,3 0-737,24-26-416,-28 26-449,28 0-159,0 0-834,28 0-352,-4 0 97,3 26-97,28-26-96,-5 0 0,5 27-64,-28-27-32,25 27 96,-26 25 64,1-26 32,-27 1 32,0 26 129,0-27 191,0 0 65,-27 2-97,1-2-128,0-26-223,0 0-97,-1 26-449,0-26-736,27 0-2851</inkml:trace>
  <inkml:trace contextRef="#ctx0" brushRef="#br0" timeOffset="303044.3331">10295 15262 4580,'0'-28'2754,"0"3"-255,0 25-353,0-28-160,0 28-417,-27-25-384,27 25-320,0-28-192,-28 28-257,28 0-128,-24 0-384,-3 28-64,-1-3-160,2 28 224,-1 27 32,3 0-32,24 26 0,0-26-97,24-2 193,3 28-96,27-53 64,-3-28-64,30 30 32,-2-55 64,28 0 160,-29-27 64,-23-1-63,24-22-97,-26-4 64,-29-26 32,4 27-96,-28 1-160,-28-1 544,-23-26-255,-3 26-1,3-1 0,-30 28-256,2-28-96,-1 29 0,-25 25-129,26 0 1,24 0 160,-22 25-96,22 29 224,29-1-160,26 0 127,26-1-63,1 2 160,25-1-96,1-26 64,26-2 33,2 2-1,25-27 32,-26 0-128,-28 0-129,29 0-287,-30-27-833,-23 27-1602,-2-25-3587</inkml:trace>
  <inkml:trace contextRef="#ctx0" brushRef="#br0" timeOffset="303501.3592">11088 14440 9480,'-27'0'1762,"2"0"-929,-2 0 0,27 0 0,-26 26 95,-1 1-351,27 0-1,-27 26 65,27-1-192,-25 1-193,25 1-128,25-1-64,-25-1-64,27 1 0,0-26-32,-1 0-32,1-2-160,25-25-417,-25 0-800,-1 0-1442,1 0-3459</inkml:trace>
  <inkml:trace contextRef="#ctx0" brushRef="#br0" timeOffset="303672.369">11193 14598 10313,'-25'27'1249,"25"1"-1056,0-3 703,0 29-415,0-28-321,25 28-128,-25-29-448,27 28-577,-27-26-673,27-27-2049</inkml:trace>
  <inkml:trace contextRef="#ctx0" brushRef="#br0" timeOffset="303933.384">11301 14413 13100,'0'0'1153,"0"0"-1025,24 0 1410,3 27-129,-27-1-448,55 1-577,-29 25-256,0 1-64,0 2-64,-26-3-32,27 1-352,-27 1-257,0-2-640,0 1-1153,-27-1-993,-25-25-4325</inkml:trace>
  <inkml:trace contextRef="#ctx0" brushRef="#br0" timeOffset="305167.4545">11909 15394 16367,'0'0'512,"0"0"-800,0 0 769,0 0-97,27 0-96,0 0-96,-1 0-416,26 0-384,-25 0-1250,0 0-2818</inkml:trace>
  <inkml:trace contextRef="#ctx0" brushRef="#br0" timeOffset="305307.4625">11936 15605 15054,'0'27'96,"0"-1"256,53-26 513,-27 0-288,27 0-449,0 0-993,-27 0-3395</inkml:trace>
  <inkml:trace contextRef="#ctx0" brushRef="#br0" timeOffset="306139.5101">12783 14228 12587,'26'0'1025,"-26"0"-800,52 0 319,-25 0-160,28 0 225,-5 0-449,5 0-96,-3 0-288,1 0-1313,-26-27-2884</inkml:trace>
  <inkml:trace contextRef="#ctx0" brushRef="#br0" timeOffset="307538.5902">12835 14281 7943,'0'0'1409,"0"-27"-95,0 27 63,0 0-128,0 0-160,0 0-608,26 0-193,-26 0 160,0 0 1,0 27 95,27 0-95,-27-1-225,0 26-128,28 2 0,-28-1-64,0 27 32,27 25 0,-27-25-32,0 52 0,0-26 0,0 26 64,0 2-192,-27-2 96,27 0-96,0 27 96,0-52-64,0 25 64,0-27-32,0 2 32,0-2 0,0-26 64,0 1-64,0-27 32,0 27 32,-28-28 128,28 28-192,0 25 32,0-25 0,0-1-64,0-24-224,0 23 160,0-24 32,0-1 128,0-26-64,0 25 32,0 1 96,0-26 96,0 26-95,0-28-65,-27 2-64,27 0 64,-26-1-64,26 1 32,0-27-32,0 27 96,0-27-32,0 25 32,0-25-96,0 0 32,0 0-64,0 0-160,0 0 512,0 0-224,0 0-32,26 0 32,-26 0-64,0 0 129,27 0-354,1 0 1,23 0-256,-25 0 63,29 27 1,-28-27-193,25 0-704,1 0-2626</inkml:trace>
  <inkml:trace contextRef="#ctx0" brushRef="#br0" timeOffset="314584.9932">13656 14758 1825,'0'-26'5157,"0"26"-3427,0-27 832,0 27-448,-28 0-352,28 0-577,-24 0-320,24 0-545,-27 0-192,-1 27-128,28-1-32,-26 1-32,-1 25-192,27 1-32,0 1 31,0-29 65,27 2 32,-1 26 0,29-53 32,-31 27 128,31-27 96,-2 0 96,-28-27-32,29 0-32,-28 1 64,1-1 33,-27-25 95,0 25 96,0-26 225,-27 1-161,-26 25 65,26 1-225,-25-1-256,-1 0-192,25 27-128,-23 0-673,23 27-769,28 0-2562</inkml:trace>
  <inkml:trace contextRef="#ctx0" brushRef="#br0" timeOffset="315105.0228">13496 15446 10762,'0'0'2242,"-24"0"-288,48 0-705,-24 0-64,27 0-256,-1 0-577,29 27-192,-31-27-32,31 0-31,-29 0-65,26 0-64,-25 0-353,-27 0-384,0 0-352,0 0-448,0 0-2115</inkml:trace>
  <inkml:trace contextRef="#ctx0" brushRef="#br0" timeOffset="315478.0443">13496 15526 11691,'0'0'544,"0"0"417,0 27 1153,0 0-929,0-2-865,0 2-256,-24-1 65,24 1 31,0 0 32,0-1-32,0-26-64,0 26-32,0-26 96,0 0 33,0 28 63,24-28-224,3 0-64,27 25 64,-27-25-64,25 53-417,-25-26 33,-1 0 0,1 26 159,-27-28 161,0-25 160,0 27 321,-27-27 127,1 27 97,-29-27-65,31 0 33,-31 0 352,2 0-641,1 0-320,25 0 0,27 0-384,0 0-449,0 0-1185,0 0-1313,0 0-8072</inkml:trace>
  <inkml:trace contextRef="#ctx0" brushRef="#br0" timeOffset="316178.0843">13604 16718 13965,'-27'0'-128,"-1"0"-705,2 0 480,-1 27-191,3-2 480,-4 2 64,28 26 0,0-26 224,0 25 417,0-25-257,28 27-288,-4-28-96,29-26 96,2 26-32,-3-52 161,28 26 255,-55-26-64,29 0 353,-28-2 224,-26 1 192,0-25-160,0 25-288,-26-26-65,-28 26-447,29 2-514,-28-2-351,-2 1-385,4 26-833,23 0-2530</inkml:trace>
  <inkml:trace contextRef="#ctx0" brushRef="#br0" timeOffset="317108.1375">13973 14281 8071,'0'0'288,"0"-27"898,-26 27 992,26 0 192,0 0-769,0 0-736,26 0-384,1 0-65,1 0-192,-4 0-96,3 0-32,27 0-31,-27 0-1,25 0 0,1 0-128,-26 0 96,-2 0-32,2 27-32,0-27 32,-27 27 64,0-1 64,0 26-64,0 2 32,0 26-32,0-2-32,0 2-64,0 27 32,26-2 32,-26 27-96,27-26 96,-2 28-96,-25 25 64,27 0 0,-27-1 0,0 1 0,0-27 0,27 27 64,-27-27 160,0-52-128,0-2 0,0-23-96,26 25-96,-26 25 128,0-26-320,27 1 512,-27-1-128,0 1-32,0-28 257,0 2-33,0 0-96,0-29 0,0 2 97,0-1 191,0 1 1,0 0-1,-27-27 0,27 0-159,0 0 31,-26 26 96,-1-26-159,0-26-33,2 26 0,-2-27-288,-26 0 0,1 27-160,-1-26-320,-26 26-513,26 0-769,-2 26-1441,3 1-13197</inkml:trace>
  <inkml:trace contextRef="#ctx0" brushRef="#br1" timeOffset="325603.6234">10983 7021 6886,'-27'0'448,"0"-26"193,27 26-96,-25-26 415,-28-2 706,26 28-96,-1-26-674,-23 26-479,-30-26-353,2 26-64,-26 0-160,-2 0 0,-50 26-33,25 0-191,-28 28-32,-25-28 287,25 26 65,2 2 32,0-2 321,-1 2 63,26-1 128,27 26-63,-26-26-33,52 27-224,-25-1-32,26 1 97,-2 0-1,30-28 0,51 28-32,0-2 0,24-24-95,30 26-258,24-28-255,30 28-32,24-27-65,-26 0 65,26-27 223,28 28 258,-3-28 159,28 0 160,29-26-256,-30 27-96,29-27 0,-2 0-64,1-27 64,0 1 32,-27 0 32,-1 0-32,3-28 0,-55 1 0,-27 0 0,0 1-32,-25-2-64,-1 1 96,-24-27 128,-5 1 129,-22-1 159,-1 2-128,-27-28-127,-27 0-129,-25-1 96,-29 2 192,-24-2 129,-27 28-97,0 25 192,-55 2 1,28 26-321,2 0-192,25 26-160,24 0-480,29 26-1634,26 0-1954</inkml:trace>
  <inkml:trace contextRef="#ctx0" brushRef="#br0" timeOffset="328942.8144">17151 15341 3235,'-27'0'4868,"27"0"-4195,0 0-33,0-27 514,0 27 383,0 0 32,27-26-63,-27 0-97,0 26-128,0-28-384,-27 28-480,27-25-257,-26 25-224,-1 0-32,-28 0-129,5 0 65,-5 53-32,4-1 160,-3 2-96,0 24 256,29 29-224,-2-28-64,27 27-449,0-2 161,27-22-417,25-29 96,29-1 257,-3 1 384,0-26 128,4-27 128,-4-27 192,2 1-32,-28-1 33,28-25-225,-52-28 96,-4 0-32,3 27 609,-27-26-129,-51-1-319,23 1-225,-25-1-32,-26 2 32,26 51-160,-26-26-32,-1 53 32,28 0-32,-2 0-32,0 26-1,30 1-63,-4 0 96,28 26 32,0-1 32,28-25 64,23-1-64,4 1 32,-5 0 32,32-2-64,-29-25-320,-1 0-481,1 0-833,-26-25-1825</inkml:trace>
  <inkml:trace contextRef="#ctx0" brushRef="#br0" timeOffset="329267.833">17572 14625 2850,'-24'-27'9898,"24"2"-8970,-26 25-95,-1 25 288,-1 2-288,28 1-577,-27 24-96,27 1-31,0 1 351,0-2-224,0-26 129,27 28-289,-27-2-64,28-26-96,-1 1-385,-1 0-255,26-27-578,-25 0-832,0 0-2754</inkml:trace>
  <inkml:trace contextRef="#ctx0" brushRef="#br0" timeOffset="329454.8436">17759 14705 9769,'0'27'3011,"0"-1"-2883,0 1 1025,0 0 288,0-2-640,0 28-609,27-26-128,-27 0-64,26-2-160,-26 2-352,26-27-834,-26 0-736,26 0-3043</inkml:trace>
  <inkml:trace contextRef="#ctx0" brushRef="#br0" timeOffset="329656.8552">17946 14678 7110,'24'-25'2370,"2"25"-1793,-26 0 2434,27 0-641,-27 25-896,28 2-450,-1 0-191,-27 26-96,0-1-417,0-25-192,0 26-96,0-1-224,0-25-352,-27 26-481,-1-26-609,1 25-2113</inkml:trace>
  <inkml:trace contextRef="#ctx0" brushRef="#br0" timeOffset="330413.8986">16409 14996 6149,'0'-52'3908,"-28"25"-2819,2 27-192,26-27 128,-24 27 224,-3 0-704,-1 27-417,-25 25-96,27 1 0,-27 53 128,26 0 320,1 1-255,0 25-33,0 0 0,26 1 0,0-1-96,26-25 0,26-2-288,28-26-352,-1 1-962,26-1-1889</inkml:trace>
  <inkml:trace contextRef="#ctx0" brushRef="#br0" timeOffset="330997.932">18394 14890 12299,'-26'0'993,"26"0"-1185,0 0 256,26 27 224,-26 25-32,26-25 129,28 53 287,-26-28 1,22 29 96,-23-2-289,28 1 65,-31 25-193,4 2 33,-28-29-129,0 28 64,-28 0-160,4-26 0,-3-1-160,-28-26-288,29 1-320,-26-2-674,25-52-1184,0 26-4677</inkml:trace>
  <inkml:trace contextRef="#ctx0" brushRef="#br0" timeOffset="331518.9617">18818 14705 9224,'-52'0'1826,"52"0"-417,0 0 641,0 0-192,0 0-321,0-27-704,25 27 0,2 0-320,26 0-225,-26 0-96,51 0 192,-24-25-191,-2 25-161,2 0-161,-27 0-415,-3-28-929,-24 28-513,0 28-1442,0-28-4579</inkml:trace>
  <inkml:trace contextRef="#ctx0" brushRef="#br0" timeOffset="331658.9698">19003 14678 8456,'0'27'2978,"27"0"-1953,-27-1 801,0 1 384,25 25-704,-25-25-1026,0 26-384,27-1-833,-27 1-1120,0 1-3492</inkml:trace>
  <inkml:trace contextRef="#ctx0" brushRef="#br0" timeOffset="332824.0364">19719 15394 10634,'-55'0'4516,"55"-26"-3331,0 26 160,-26 0-160,52 0-224,-26 0-672,28 0 255,23 26 129,4 1-257,-2-2-160,26 29-63,-1-1-161,2-26-193,-1 25 322,2-26-258,-30 1-223,4 0-256,-29-1-193,1-26-608,-2 26-545,-25-26-1473,0-26-3908</inkml:trace>
  <inkml:trace contextRef="#ctx0" brushRef="#br0" timeOffset="333033.0477">20248 15288 12235,'-28'0'2627,"2"0"-2531,-1 0-96,0 53 352,2-26 64,-28 26-95,-1 26-225,2 1 0,-1 25-32,1-26-32,-1-1-64,25-23-288,28-28-449,0 26-801,0-53-992,28 0-4453</inkml:trace>
  <inkml:trace contextRef="#ctx0" brushRef="#br0" timeOffset="333336.0656">20486 14705 5957,'0'-27'3459,"0"2"-1505,0 25 160,-27 0-544,0 0-225,2 0-576,-2 52-289,27 1-224,-26 1 161,26-2-257,0 1-160,0-1 64,0 1-128,26 1-128,1-28-257,25 0-576,-25 2-800,-1-28-1571</inkml:trace>
  <inkml:trace contextRef="#ctx0" brushRef="#br0" timeOffset="333725.0878">20618 14758 14381,'0'0'128,"26"0"-192,26-26 128,-25 26 192,26 0-127,-25 0-97,-4 26-96,3-26 0,-27 27-33,0 0-223,0-27 128,0 25 224,-27 2 32,3-27 128,24 26-192,-28-26 32,28 27-96,0 0 96,28-2-64,-4 2 64,3-1-32,1-26-32,-1 27 32,-1 0 32,-26-27-32,24 26 64,-48-26 609,24 0 192,-26 26-513,-29-26-96,28 0-192,-25 0-128,26 28-640,-1-28-1154,0 25-2915</inkml:trace>
  <inkml:trace contextRef="#ctx0" brushRef="#br0" timeOffset="334900.1546">21042 14653 13004,'-27'0'1665,"27"0"-992,0 0-385,27 0 449,-1 0 64,0 25-417,27 2-96,0 26-31,-27-26-33,27 25-96,-26 1-96,-27 1-352,0-2-801,0 1-2018,-27 26-5510</inkml:trace>
  <inkml:trace contextRef="#ctx0" brushRef="#br0" timeOffset="336370.2392">21252 15076 1825,'0'-27'1217,"27"27"1410,-27 0 31,0-27-351,0 27-418,0 0-255,0-26-97,0 26-287,0 0-225,0 0-449,0 0-512,0 0-32,0 26 96,0-26-96,0 27 225,0 0-97,-27 25 0,27-24-128,-26-3 64,0 3-288,26-3-737,-26 3-641,26-2-896,-27-26-5317</inkml:trace>
  <inkml:trace contextRef="#ctx0" brushRef="#br0" timeOffset="339438.4147">21995 15658 15726,'-28'27'801,"56"-27"-641,-1 0 1602,-3 0-577,30 0-544,-27 27-481,25-27-416,1 0 160,1 0-1410,-29 26-2209</inkml:trace>
  <inkml:trace contextRef="#ctx0" brushRef="#br0" timeOffset="339597.4238">22022 15870 16303,'0'27'128,"0"-27"320,24 0 1346,30 0-961,0 0-385,-2 0-448,1 0-1281,-26 0-1089,-2 27-3331</inkml:trace>
  <inkml:trace contextRef="#ctx0" brushRef="#br0" timeOffset="340704.4871">8019 15553 7238,'0'27'1538,"0"-27"-609,26 0 1089,-26 0-289,26 25-319,27-25-450,0 0-383,26 0-193,26 0 33,3 0-129,-2-25-256,-1 25 32,-26-27-64,1 27-96,-28 0-416,1 0-417,-26 0-288,1 0-289,-28 0-864,0 0-737,0 0-2915</inkml:trace>
  <inkml:trace contextRef="#ctx0" brushRef="#br0" timeOffset="340984.5032">8785 15368 10025,'0'0'224,"27"0"129,-27 0 672,27 0 160,-1 0-449,26 0-255,2 26-225,-26-26-192,22 27-32,-22-27 0,-1 25 0,0 2-32,-3 26 32,-24-26-64,0 0-128,-24 25 96,24-52 0,-27 26 96,0 1 64,-27-27 0,30 27-96,-4-27 0,1 0-769,-26 0-1601,27 0-3844</inkml:trace>
  <inkml:trace contextRef="#ctx0" brushRef="#br0" timeOffset="341302.5213">8019 15446 11146,'0'0'96,"0"0"-192,26-25 192,-26 25 545,0 0-257,0 0-448,0 0 32,0 25 64,-26 2 0,26 0 32,-27 26 64,-1-26 161,1 25-33,3-26-32,-2 28-96,26-28 64,-28 0-64,28 27 1,28-28 31,22 3-160,-23-1 32,54 0-449,-29-27-1056,28 26-2082</inkml:trace>
  <inkml:trace contextRef="#ctx0" brushRef="#br0" timeOffset="343544.6496">13339 16374 3555,'0'0'801,"0"0"896,0 0 706,-27 0 127,27 0-480,-27 0-256,27 0-417,0 0-128,0 0-320,0 0-513,0 0-127,0 0-193,27 0-32,0 0-128,25 0 96,1 0-96,26 26-64,2-26-385,-2 0 1,-1 0-225,-24 0-288,-1 26-1025,-1-26-2210</inkml:trace>
  <inkml:trace contextRef="#ctx0" brushRef="#br0" timeOffset="344172.6855">5716 16214 3619,'-27'-26'7911,"-1"26"-6950,2 0 64,26-27 417,0 27 223,0 0-672,26 0-576,2 0 255,26 27-127,24-27-257,28 0-96,-1 0-32,30 0-32,-3 0-160,0 0-64,0 0-256,-27 0-801,0 0 128,-26 0-1858,-24-27-7302</inkml:trace>
  <inkml:trace contextRef="#ctx0" brushRef="#br0" timeOffset="345076.7372">23371 15262 14381,'-27'0'545,"27"0"-289,0-28-96,0 28 64,27 0 0,-2 0-127,2-25-65,26 25 32,-53-28 0,27 28 0,-27 0 64,0 0-32,-27 0-288,1 0-32,-28 0 95,2 28 33,-1-3-32,1 3-96,25-2 0,1 27 128,26 0 0,0-1 64,26 2 0,26-1 32,2-1 64,-1 28-32,-28-27 32,29-27 0,-28 2 160,-26-3 192,0 0 257,-26 3-96,-1-1-321,-25 0-544,-1-27 320,-26 26-225,52-26 1,-27 0 0,27 27-256,27-27-641,0-27-769,0 27-833,55-26-1569</inkml:trace>
  <inkml:trace contextRef="#ctx0" brushRef="#br0" timeOffset="345257.7476">23608 15526 14894,'0'54'640,"0"-29"-352,28 2 1026,-4-1-193,31 1-609,-2 0-320,-1-1-95,28 0-129,-28-26-417,2 28-512,-1-28-993,-1 0-1281,-25-28-6310</inkml:trace>
  <inkml:trace contextRef="#ctx0" brushRef="#br0" timeOffset="345415.7566">23979 15473 15182,'-79'27'576,"53"26"-512,-1-26 97,0 25 287,2 28-288,-2-28-352,27 1-897,-26 0-352,26 1 31,26-1-1472,-26-28-3653</inkml:trace>
  <inkml:trace contextRef="#ctx0" brushRef="#br0" timeOffset="345732.7747">24562 15368 13773,'-27'0'96,"0"26"-160,1 1 800,-26 25 545,25 1-416,0 1-673,-1-2-192,28 28-192,28-28-64,26-24-32,-2-3 64,28 0 224,-28-25 0,1-25 64,26 0 96,-53-29 160,1 28 96,-27-28 161,0 1 64,-27 1 31,-23 25-287,-5 1-289,2-1-385,1 0 1,25 27-513,0 27-992,27-27-1538,27 27-5734</inkml:trace>
  <inkml:trace contextRef="#ctx0" brushRef="#br0" timeOffset="345892.7839">25144 15473 15566,'0'0'1346,"0"-27"-1282,0 27-96,-26 0-513,26 0-896,0 27-2019,26-27-5476</inkml:trace>
  <inkml:trace contextRef="#ctx0" brushRef="#br0" timeOffset="346252.8045">25462 15394 13676,'0'-26'1250,"-28"26"-578,4-27 1250,-3 27-1473,-28 0-289,29 0-160,-26 27 0,25-1-289,27 1-255,-27 25-97,27-25-127,27-1 127,0 1 160,1-27 385,22 0 64,-23 0 64,28 0-32,-31 0 96,4-27 161,-28 1 287,26-1-127,-26 0-193,0 2-128,0-2-64,0 1 96,0-1 64,0 27 32,0 27-224,0-27 289,27 53-97,-27-28-96,0 29 64,0-1-96,27-1-128,-27 28-801,25-27-736,2-27-1122,-1 2-7879</inkml:trace>
  <inkml:trace contextRef="#ctx0" brushRef="#br0" timeOffset="346628.826">25939 15314 11947,'-55'-26'1057,"29"26"-449,-1 0 161,2 26-96,-2 28-257,27-28-352,0 26 0,0 2-32,0-1 64,27-26 481,25-27-225,-26 25 1,2-50 127,26 25 65,-30-27-161,4 0 160,-28-26-255,0 26-33,0-25 0,0 26-128,0-1-96,0 0 321,0 1-161,0 26 32,0 26-352,0 1 288,0 0 321,0 26-1,0 26-192,0-26-128,0 26-63,0 1-290,0-28-511,26 26 95,-26-23-1441,0-2-1761,-26-26-7528</inkml:trace>
  <inkml:trace contextRef="#ctx0" brushRef="#br0" timeOffset="347147.8556">22524 16984 12203,'0'0'1666,"0"0"-385,27 0 1185,0 0-576,-27 0-865,52 0-609,-26 0-384,1 0-96,25 0-672,1 0-385,-26 0-1698,0 0-3075</inkml:trace>
  <inkml:trace contextRef="#ctx0" brushRef="#br0" timeOffset="347342.8666">22630 17088 13292,'-28'28'1185,"28"-28"-160,28 26-160,-2-26-256,28 27-449,-2-27-961,1 0-1890</inkml:trace>
  <inkml:trace contextRef="#ctx0" brushRef="#br0" timeOffset="347767.8911">23795 16770 12619,'0'0'769,"0"-25"-673,0 25 513,-27 0-513,27 0 0,-26 25 96,-1 2 129,-1 0 223,1-1 193,3 28-193,24-29 193,0 30 32,0-29 160,24 0-289,31-26-352,-2 26-63,26-26-161,1 0-96,-28 0-128,28-26-321,-28 26-672,1 0-833,-25 0-1986</inkml:trace>
  <inkml:trace contextRef="#ctx0" brushRef="#br0" timeOffset="347998.9044">24032 16770 11498,'-26'54'32,"26"-28"353,0 1 1376,0 0 1,0 25-993,0 2-481,26-2-96,-26 28 65,0-26-289,27 24-417,-27-24-416,0-1-544,25-28-1506,-25 2-7687</inkml:trace>
  <inkml:trace contextRef="#ctx0" brushRef="#br0" timeOffset="348189.9153">24535 17116 1249,'27'0'17360,"-27"0"-16687,0 0-321,0 26 257,0-26-673,0 0-833,0 0-256,0 0-1538,26 0-8744</inkml:trace>
  <inkml:trace contextRef="#ctx0" brushRef="#br0" timeOffset="348769.9484">25278 16904 10473,'50'-54'3139,"-50"54"-1825,0-26 159,-26-1-896,2 0-449,-31 27-160,28 0 0,-25 0 0,-1 27 32,0 0-32,1-1 0,25 1-33,0 0-31,27 25 96,0-24 0,27-2 96,26 0 65,-1-26-65,2 26 32,-2-26-32,1-26 64,2 0 256,-31 26-63,2-26-1,1-2-256,-27 1-64,0 2-32,0-2-64,0 27 96,-27 0-160,27 0 32,0 0 192,0 27 32,0-2 0,-26 30 33,26-3 31,0 0 96,26 2-256,-26 0 96,0-2-448,27-26-193,-27 28-351,28-28-802,-28 1-1025,27-27-5957</inkml:trace>
  <inkml:trace contextRef="#ctx0" brushRef="#br0" timeOffset="349001.9616">25699 16797 14733,'0'0'609,"0"0"448,27-27 865,-27 27-705,26 0-737,-26-25-255,54 25-193,-29 0-64,2-27-545,-1 27-800,2 0-1186,-1 0-2145</inkml:trace>
  <inkml:trace contextRef="#ctx0" brushRef="#br0" timeOffset="349297.9786">25831 16745 10249,'-25'0'1794,"-2"0"-1474,27 25 1025,-27 2-384,27 0-480,0-1-129,0 1 193,0 0 159,0-2-95,0 2-289,27 27-64,0-28-127,-2 0-65,2 28-32,-1-28-32,2 28 64,-1-29-96,0 2-32,-27 26 160,24-26 160,-24-27 705,0 26-160,-24 1 128,-3-27-97,0 0-95,-27 0-321,27 0-352,2 0 1,-29 0-514,28-27-800,-1 27-1378,2 0-3234</inkml:trace>
  <inkml:trace contextRef="#ctx0" brushRef="#br0" timeOffset="352003.1334">10268 7737 8904,'-28'26'1666,"28"-26"-738,0 0 1122,0 0 32,0 0-352,0 0-737,0 0-449,0 0 193,-24 26-321,24-26 129,-27 26 0,-1 28-193,2-28-32,-1 1 0,3-2-31,-4 2 31,1 0-96,27-27-96,-26 26-32,26 1-64,26-27 161,-26 27-97,55-27 128,-4 26-224,3-26 192,-3 0-192,30 0-32,-2 26 96,-26-26-32,1 0-32,-29 0-160,2 0-96,-27 0-193,26 0-415,-26 0-290,0 0-159,-26 0 0,26 0-673,0 0-1345</inkml:trace>
  <inkml:trace contextRef="#ctx0" brushRef="#br0" timeOffset="352291.1496">10427 7922 11434,'0'-27'609,"0"27"-385,0 0 481,-27 0 288,27 27 192,0-2-192,0 2 128,0 26-192,0-26 32,0 26-32,0 26-481,0-24-192,-27 23 0,27-24-63,0-2-225,0 1 96,0-26-128,0-1-97,0-26-479,0 27-673,0-27-1314,0 0-2626</inkml:trace>
  <inkml:trace contextRef="#ctx0" brushRef="#br0" timeOffset="352667.1713">10796 8241 10249,'0'0'3844,"-24"0"-4068,24 0 864,0 0 994,0 0-161,-27 25-768,27-25-353,0 0 65,0 27-257,0-27-128,0 0 0,0 26-96,27-26 32,-27 0 0,0 0-64,24-26 160,-24 26 32,0 0 0,0 0 96,0-27 64,-24 27-224,24 0-32,-27 0-96,1 0-448,26 0-770,0 27-1793,-28-27-2946</inkml:trace>
  <inkml:trace contextRef="#ctx0" brushRef="#br0" timeOffset="353236.2039">11247 7947 11723,'0'-25'192,"-27"25"416,27-27 610,-27 27 415,2 0-576,-2 0-929,1 0-96,-1 27 96,0-2-32,2 2-96,-2 0-32,27 26 32,0-26-32,0-1-128,27 0-224,-2 2 224,2-3 0,26-25 95,-26 0-31,-2 0 96,2-25 96,0 25 129,-27-28 31,0 2 32,0 0-96,0-1 33,0 0-33,0 1 32,0 26 64,-27 0 161,27-27-129,0 54-224,0-27-256,0 26 320,0 28 321,0-2 31,0 1 1,0 2-161,0 23-96,0 2-128,0-28-32,0 2-96,0-28-128,27 1-352,-27-2-449,28-25-1121,-28 0-3011</inkml:trace>
  <inkml:trace contextRef="#ctx0" brushRef="#br0" timeOffset="353735.2325">11512 7895 9384,'0'0'1570,"-27"0"576,27 0 0,0 0-416,27 0-770,-27 0-191,27 0-32,26 0-385,-28 0-63,2 0-97,26-26-128,-25 26-192,-4 0-257,-24 0-576,0 0-992,0 0-2532</inkml:trace>
  <inkml:trace contextRef="#ctx0" brushRef="#br0" timeOffset="354138.2555">11512 7869 11306,'0'0'2531,"0"26"-2499,0-26 929,-27 27 64,27-27 32,0 52-609,0-25-256,0-1-96,27 1 192,-27 0-127,0 25-97,27-24 0,-27-3 0,26 2-64,-26-27 64,0 28 64,27-28-256,-27 25 192,0-25 0,25 27-64,2-27 0,0 0 0,-27 26-128,54 0-32,-54-26-32,24 28-97,3-2 129,-27 0 128,-27 0 32,27-26 128,-52 27 257,26 0 319,-28-27 257,2 26-544,-1-26 223,0 0 97,27 0-577,0 0-64,-1 0-480,27 0-1282,-28-26-2690</inkml:trace>
  <inkml:trace contextRef="#ctx0" brushRef="#br0" timeOffset="359023.5349">10507 16478 2017,'0'28'10955,"0"-28"-10475,0 0-320,0 27 1218,0-27 255,0 27-608,0 26-384,0-1-321,0 28-352,0-1 416,25 1-384,-25 0 0,0-2-192,27-24-352,-27-1-385,26-26-1313,-26-2-2531</inkml:trace>
  <inkml:trace contextRef="#ctx0" brushRef="#br0" timeOffset="359346.5534">10348 16692 16879,'-27'0'225,"27"0"-289,0 0 384,0 0 833,0 0-640,27 0-417,-27-27-32,25 0-96,2 2 32,0-3-32,-1-24-321,1 25 449,-27-1-288,27 28-96,-2-25 128,2-2 128,-27 27-64,26 0 128,-26 0 224,27 0 0,1 27-32,-28-2-31,24 3-97,3-1-96,27 25-353,-27-24-896,-3-3-3491</inkml:trace>
  <inkml:trace contextRef="#ctx0" brushRef="#br0" timeOffset="388877.2424">31338 4450 1057,'-27'0'2146,"0"0"128,27 0-160,0 0-545,0 0-544,-26-25-192,26 25-64,0 0-65,0 0 97,0 0 128,0 0-96,0 0 96,0 0-257,0 0-223,0 0-97,0 0-288,-26 0 32,26 0-32,0 0 64,0 0 0,26 0-63,0 0 31,1 0-160,0 0 160,26 0-96,-28 25-32,29-25-129,0 0-63,-3 0-64,30 0 64,-29 0 160,2 27 32,-28-27 0,26 0 64,-25 0-64,0 0 32,-27 0 0,26 0 64,-26 0-96,0 0-32,26 0 0,-26 0 0,0 26 64,26 1 32,-26 0 0,0-1-32,27 26 0,-27 2 0,27 24 0,-27 2 0,28 0 64,-4 0-32,2 26-64,1 0 0,1 0 64,-1 26 352,-27-26-256,24 28 32,-24-2-32,28-27-128,-28 0 129,26 2-129,-26-27 64,0-1-64,0-25 0,0-2-129,0 2-223,0-54-513,0 0-1953,0 0-4197</inkml:trace>
  <inkml:trace contextRef="#ctx0" brushRef="#br0" timeOffset="389541.2804">31630 4239 576,'0'0'833,"26"0"-161,-26-26 97,26 26 64,-26 0 64,0 0 288,0 0 160,0 0 65,0 0-129,0 0-32,0 0-320,0 0-705,0 0-128,0 0-96,0 0-64,-26 0-32,26 0-32,-26 26 160,-1-26-32,-28 26 32,5 0 96,-5-26 288,3 27 257,-28 0-96,27-1-129,1 1-224,25 0 129,0-2-193,-1 2-96,4-1 128,24 1 224,24 0-31,-24 25-129,28-26-224,-1 2-128,26 24-224,-27 0-705,27-24-1730,0 24-7655</inkml:trace>
</inkml:ink>
</file>

<file path=ppt/ink/ink2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1:55.86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definitions>
  <inkml:trace contextRef="#ctx0" brushRef="#br0">461 2715 5285,'-27'0'2178,"-25"27"-64,52-27-321,-27 0-159,27 0-449,0 0-1089,0 0-32,0-27 256,27 27-95,0 0-129,25 0 32,1 0-64,2 0 0,-3 0-96,1 0 128,-1 0-160,1 0 0,1 0-96,-2 0-32,-26 0-193,1 0-287,0 0-65,-27 0-128,25-25-1697,-25 25-2595</inkml:trace>
  <inkml:trace contextRef="#ctx0" brushRef="#br0" timeOffset="302.0172">806 2556 3651,'-27'-26'1986,"27"26"-1121,0 0 352,0 0 224,0-27 129,0 27-834,0 0-415,27 0-65,-27 0 192,27 0-31,-2 27-33,2-27-160,-1 26-64,1 1-160,25 0 65,-25-2-33,-1-25 0,2 27 0,23 1 0,-24-3-32,-27 2-64,28-1 32,-28 0 64,-28 2 0,1-2 32,-24 1 64,-3-2-128,27 1-192,-25 2-705,-1-2-4196</inkml:trace>
  <inkml:trace contextRef="#ctx0" brushRef="#br0" timeOffset="2865.1639">409 3987 2274,'-54'0'11595,"54"0"-12076,0 0 481,27 0 96,0 0-64,25 0 0,1 0-32,2 0-160,-3 0-128,1 0 0,-1-27-97,1 27-640,1 0-320,-29 0-2178,2 0-3010</inkml:trace>
  <inkml:trace contextRef="#ctx0" brushRef="#br0" timeOffset="3189.1823">701 3802 4772,'-27'0'609,"0"0"-33,27 0 1474,0 0-192,0-27-193,27 27-576,-27 0-384,27 27-353,-2-27-191,28 0-33,-26 26 32,25 1-96,1-2-32,1-25-64,-2 27-192,-26 1 0,29-3 95,-31 2 129,-24 0 0,27-2 32,-27 3 0,0-1 225,0-2 255,0 2 97,-27-1-257,3 1-224,-31 0-64,29-1-352,-26 1-1634,-2-2-7655</inkml:trace>
  <inkml:trace contextRef="#ctx0" brushRef="#br0" timeOffset="16115.9218">302 6108 8680,'-52'0'2082,"-1"0"-1410,26 0 513,2 0 385,25 0 63,-27 0-704,27 0-768,27 26 223,-2-26 32,2 0-159,26 0-97,26 26-192,1-26 160,-2 0-64,4 0-64,-4 27-96,-24-27-128,-2 0-193,1 0-544,-26 0-736,-2 0-513,-25 0-4261</inkml:trace>
  <inkml:trace contextRef="#ctx0" brushRef="#br0" timeOffset="16418.9389">621 6028 4356,'0'0'2818,"26"0"-2561,-26 0-129,27 0 96,0 26 865,-2-26-192,2 0-481,-1 26-288,28 2 64,-29-2 33,2 0 31,26-26-96,-26 27 128,-2-2 321,2-25 512,-27 28 96,0-1-544,-27-27-97,27 25 1,-25 2-97,-2-2-95,-26 3-193,26-1-96,-25-27-256,25 27-1506,1-2-4003</inkml:trace>
  <inkml:trace contextRef="#ctx0" brushRef="#br0" timeOffset="18109.0358">382 7379 11883,'-53'25'320,"26"-25"-160,2 0 1025,-2-25 193,27 25-161,-27 0-833,27 0-352,0 0 321,27 0-97,0 25-160,25-25-64,1 0 32,-1 0-64,28 0-192,-25 0-193,23 0-351,-24 0-385,-2-25-129,-26 25-1056,1 0-1858</inkml:trace>
  <inkml:trace contextRef="#ctx0" brushRef="#br0" timeOffset="18440.0547">593 7194 2690,'-24'0'7655,"24"-27"-7463,0 27 33,0 0 1152,0 0-128,0 27-416,24-27-513,4 0-160,25 25-96,-26 2-31,25-1-1,1-26 0,-1 27-32,1 0 32,1-1-64,-29 1 64,2-2 0,-1 3 96,-26-2 256,0-26 289,0 26-129,0-26-223,-26 28-161,-26-2 32,-2 0-64,28 1-96,-26-2-64,-2 3-737,28-1-2145,-1-2-9610</inkml:trace>
  <inkml:trace contextRef="#ctx0" brushRef="#br0" timeOffset="20282.1601">302 8651 7014,'-25'0'1666,"25"0"-769,0 0 1313,0 0-449,-27 0-479,27 0-290,0 0-319,0 0-192,0 0-193,0 0-64,0 0-96,27 0-64,-27 0-96,0 0 96,25 0 32,-25 25 0,27-25 33,-1 0-97,28 0 128,24 0-192,-23 0-32,24 28-32,-26-28-257,-26 0 33,25 0-385,-26 0-128,28 0-191,-29 0-130,-25 0-639,27 0-1570,-27 0-4677</inkml:trace>
  <inkml:trace contextRef="#ctx0" brushRef="#br0" timeOffset="20686.1831">647 8491 2434,'-26'27'7335,"26"-27"-7335,0 0 736,26 0 898,-26 0-193,27 0-480,0 26-384,-2-26-257,2 0 0,-1 27-159,28 0-33,-29-27-64,28 25-64,-26 3 0,25-28 0,-25 25-32,-1-25 0,2 28 64,-28-28 64,0 26 0,0-26 32,-28 26 288,2 1 33,-1-27-193,2 27-64,-29-1-192,28 0-32,-26 0-448,-2 1-930,28 0-2625</inkml:trace>
  <inkml:trace contextRef="#ctx0" brushRef="#br0" timeOffset="23873.3654">19439 9472 8680,'-52'26'1954,"52"-26"-481,-26 0-192,26 0 193,0 0 63,0 0-768,53 0-577,-28 0-32,55 0-128,-1 0-32,2 0 0,51 0-32,26-26 96,27 26-96,2 0-32,23 0-96,28 0 0,27 0 32,-1 0-33,3 0 33,-2-26 160,-28 26 64,27 0 161,-53 0 63,2 0-64,-29 0 33,-25 0-161,-26 0-353,-1 0 482,-26 26-289,-26-26 32,-2 26-64,-23-26 0,-2 0-97,-1 0 33,-25 0-416,-27 0-1698</inkml:trace>
  <inkml:trace contextRef="#ctx0" brushRef="#br0" timeOffset="31222.7859">461 10850 6982,'-27'-27'1474,"2"27"255,25 0 193,-27-27-192,27 27-129,-27 0-448,27 0-256,-26 0-256,26 0-353,0 27-96,0-27-64,0 0 64,26 0-63,28 0-129,-2 0 32,29 27 0,-30-27-32,30 0-32,-2 0-481,-26 0 33,-1 0-97,1 26-224,-26-26-448,0 0-609,-2 0-1985</inkml:trace>
  <inkml:trace contextRef="#ctx0" brushRef="#br0" timeOffset="31554.8048">726 10691 11530,'-25'0'32,"-2"0"-704,27 0 704,0 0 576,0 0 161,27 0-256,-2 0-257,2 0 64,-1 25-160,28-25-96,-2 0 32,-26 28-96,28-28 65,-29 26-65,2-26 96,-1 26 320,2-26 225,-28 27-33,0 0 225,0-27 0,0 26-129,-28 1-159,28-2-321,-26 2-32,-26 0-96,25-1-128,0 28-480,1-29-65,-26 3-448,25-3-480,0 2-481,1 0-3972</inkml:trace>
  <inkml:trace contextRef="#ctx0" brushRef="#br0" timeOffset="40852.3366">5809 12624 12011,'-27'0'576,"27"0"-704,0 0 577,0 0 928,27 0 128,25 0-544,28 28-352,-28-28-65,28 0 65,-2 0-32,30 26-225,-29-26-160,26 26-160,1-26 0,-26 0-64,-2 0-480,4 0-1026,-58 0-1921</inkml:trace>
  <inkml:trace contextRef="#ctx0" brushRef="#br0" timeOffset="52088.9793">19387 9843 4292,'0'0'-417,"27"0"321,-27 0 96,25 0 577,2 0 960,-27 0-576,27 0-481,-1 0 161,26 0 224,-25 0-96,28 0-65,-29 0-63,25 0-65,30 0-127,-29 0-225,28 0-64,26 0-96,-28-28-64,4 28 0,23 0 32,0 0-64,1 0 64,26 0-32,0 0 32,0 0 64,1 0 1,-1 0-97,0 0-129,-24 0-127,24 0 96,-27 0-128,1 0-321,26 0 97,-27 0 352,28 0 160,-1 0 256,0-25 288,3 25-31,-3 0 127,-27 0-255,1 0 31,-28 0 193,4 0-385,-32 0-160,32 0-32,-4 0-32,-24 0 0,24 0 0,-24 0 32,-2 0 0,1 0 32,2 0 32,-5 25 225,5-25 31,-28 0 256,-1 0-159,-26 0-65,26 0-160,-26 0 33,0-25-97,0 25-32,0 0-32,0 0-64,0 0 32,0 0-64,0 0-32,0 0-416,0 0-737,0 0-1026,-26-27-4291</inkml:trace>
  <inkml:trace contextRef="#ctx0" brushRef="#br0" timeOffset="64483.6883">3506 14108 11947,'0'107'128,"27"-28"-64,-2 1-96,2 26 737,-27-27 256,26 1 64,-26-1-417,0-26-224,0 0 129,0-26 63,0-27 97,27 0 96,-27-27-225,0 1-512,0-28-64,0-24-96,0-2 160,0 0-160,0 1-320,27-1-33,-27 27 353,25-1 128,2 2-32,-1 26-32,1 26-64,-27 0 192,27 26 64,1 1 160,-28 25 1,0 28-161,24-28-64,-24 29 96,0-27-160,0-29 128,0 2-64,0-27 32,26-27 353,-26 27-353,27-53-64,1-1-96,23 1-64,-23 1-129,-2-1 65,1 26 32,25 0 0,-25 2 32,-27 50 352,26-25 385,1 54-225,-27-1-32,0-26-256,0 26-32,27 0-32,-27-27 33,0 27-258,0 0-95,0-26-96,0 0-481,0-27-897,25 26-2434</inkml:trace>
  <inkml:trace contextRef="#ctx0" brushRef="#br0" timeOffset="64756.7038">4591 14347 14189,'0'27'320,"0"-2"1282,0 3 576,0-3-1281,0 29-801,0-26-128,27-3-257,-27 2-383,25-1-449,-25 1-865,27-27-512,-27 0-3620</inkml:trace>
  <inkml:trace contextRef="#ctx0" brushRef="#br0" timeOffset="64901.7122">4510 14003 11851,'0'-27'2434,"0"1"-2946,27 26 608,-27-26 224,28 26-672,-28 0-3140</inkml:trace>
  <inkml:trace contextRef="#ctx0" brushRef="#br0" timeOffset="65218.7302">4882 14534 4548,'25'78'8071,"-25"-78"-8071,0 27 65,27-27 992,-27 0 1569,0 0-1985,0-27-481,0 1-160,0-26-192,0-2-193,0 26-608,27-25-672,-1 28 960,2-2 769,-1 27 801,-3 0 961,3 27-417,1-2-192,25 28-32,-28-25-160,2 26-512,0-2-417,-27 1-128,26 0-257,-26-1-415,0-25-1154,0 26-1569,0-26-3171</inkml:trace>
  <inkml:trace contextRef="#ctx0" brushRef="#br0" timeOffset="66195.7861">3981 15646 14798,'28'-28'672,"-2"1"-223,-26 2 832,-26-2-769,-2 0-63,4 27-257,-31 0-192,2 27-32,29-27 0,-4 27 32,1-2-64,0 2 0,1 26 0,-1 26 0,27 2-33,0 24 33,27-25-256,-1-1 0,28-26 64,-2 26-1,1-51 225,26-1 64,2-2 321,-2-50 31,-26 25-128,26-55 129,-26 3-257,-1-1 256,-25-27-32,-1 28 33,-26-28-65,0 1-256,-26 26-32,-26-1-224,-2 1 64,-24 28 32,-2-3 32,1 28 0,-2-27-289,2 27 385,26 0-160,1 27-160,25 1-64,27-3 95,0 28 129,0 1 64,55-28 64,-31 1-32,57-2-64,-30 3-224,30-2-225,-2-26-448,1 26-736,-28-26-1314,1-26-5830</inkml:trace>
  <inkml:trace contextRef="#ctx0" brushRef="#br0" timeOffset="66643.8117">4565 14983 1889,'-55'0'5349,"55"27"-5156,-24-27 1953,-3 25 0,27 3-769,-28 23-384,28 3-32,0 0-289,0-2-479,0 1-65,28-26-192,23-1-129,-24 1-447,1-2-417,25-25-513,-1 0-1184,-25 0-7014</inkml:trace>
  <inkml:trace contextRef="#ctx0" brushRef="#br0" timeOffset="66889.8259">4855 15248 9224,'52'52'737,"-52"2"288,0-1 1089,27-1-545,-27-25-896,27 26-385,-27-26 1,0-2 287,-27 2-31,27-27-129,0 28-32,-27-3-159,2-25-65,-2 0-160,27 0-289,-26-25-543,-1-3-1122,0-24-2659</inkml:trace>
  <inkml:trace contextRef="#ctx0" brushRef="#br0" timeOffset="67003.8323">4750 15010 13388,'25'0'513,"2"-27"-930,-27 27 609,27 0-224,-1 0-993</inkml:trace>
  <inkml:trace contextRef="#ctx0" brushRef="#br0" timeOffset="67205.8437">5042 14930 16815,'24'26'-32,"-24"1"961,27 0 609,-27-2-898,28 3-447,-28 23-258,26 3-159,1 26-673,-27-28-1088,0 28-1443,0-28-2593</inkml:trace>
  <inkml:trace contextRef="#ctx0" brushRef="#br0" timeOffset="69981.0024">11207 13606 8712,'28'0'1089,"-1"0"961,-27-27 192,0 27-64,0 0-897,-27 0-608,-1 0-385,-25 0-128,-26 0 32,-26 0-192,0 0 64,-27 27-64,0-27 0,-2 0 0,-24 25 0,26 2 32,0-1 97,-2 1-65,2 0 0,52-1-64,2 1 0,23-2-64,55 3 0,0-2-129,0-26 129,55 26 64,23-26-160,2 0 64,26 0 0,-28 0 96,28 28 0,2-28 96,-3 26-96,-26 27-480,-26-26-193,0-1 128,-27 26 161,-26-25 96,-26 26 64,-27-26 288,0 25 0,-26 1 192,-2-26 0,2 25 97,26-24 287,-26 25 193,52-27-385,1 2-95,26 24-65,53-26 160,2 28-63,22-28-1,30 0-320,-2 0 0,28-26 0,1 27-64,-2-27 64,-27 0-64,27 0 161,-53-27-482,1 27-544,-55-26-576,2 26-1762,-27 26-8392</inkml:trace>
  <inkml:trace contextRef="#ctx0" brushRef="#br0" timeOffset="76726.3885">9621 15354 6342,'0'0'2498,"0"0"-2434,0 0 769,0 0 1057,0 0-513,0 0-705,0 0-127,0-27-1,0 27-159,0 0-1,0 0-96,-27 0-223,27 27-33,0-27-32,0 26 0,0 1 0,-28-27 0,28 25 0,-27 2 32,27 0 64,0-1-32,0 1 32,0 0-32,27 25-128,-27-52 160,0 28-32,28-28-32,-1 25 96,-1-25-64,-2 0-32,4 0-288,-28 0-481,27-25-416,0 25-608,-27 0-1282,26 0-4100</inkml:trace>
  <inkml:trace contextRef="#ctx0" brushRef="#br0" timeOffset="77173.4134">9621 15063 3523,'0'0'6534,"-27"0"-4580,27 0 64,0 0-192,0-28-225,0 28-800,0 0-641,27 0 0,-27-25-64,26 25-288,-26-27-577,24 27-1024,4 27-2756</inkml:trace>
  <inkml:trace contextRef="#ctx0" brushRef="#br0" timeOffset="78089.4659">10201 15274 3395,'-24'0'480,"24"0"33,0 0 1248,-27 0 449,27 0-416,0 0-1025,0 26-577,0-26-160,0 0-32,0 0-96,0 0-192,0 0 96,0 0 95,27 0 194,-27 0 159,0 0 160,0 0 129,0 0-97,0 0 1,0 0 63,-27 0-192,27 0-320,0 0-320,0 0-673,0 0-2274</inkml:trace>
  <inkml:trace contextRef="#ctx0" brushRef="#br0" timeOffset="78602.4957">10177 15591 6790,'0'0'1473,"0"0"609,0 0 289,0 0-770,0 0-736,0 0 0,0 0 64,0 0-257,-27 0 1,27 0-225,0 0-320,0-25 353,0 25-225,0 0 128,0-27-95,0 27-129,0 0-256,0 0 192,0 0-160,0 0-160,0 0-97,27 0-287,-27 0-1186,0 0-2530</inkml:trace>
  <inkml:trace contextRef="#ctx0" brushRef="#br0" timeOffset="79517.5481">10625 15591 1665,'0'27'2402,"-24"-27"-224,24 0-544,0 0 64,0 28 159,0-28-736,0-28-320,0 1-128,-28 2 63,28-2-31,0 0-256,0 1-161,0-1-32,0 0 321,0 2-161,0 25-416,28 0 32,-28 0-64,24 0 0,2-27-32,2 27-128,26 0-353,-30 0-832,4 27-929,-2-27-3171</inkml:trace>
  <inkml:trace contextRef="#ctx0" brushRef="#br0" timeOffset="80037.5779">11207 15088 11210,'-26'0'1506,"26"0"-1506,-27 0 960,27 0 162,-25 0-610,25 26-480,-27 2 96,0 25 96,27 0 513,-26-1-160,-1 2-193,27-1-160,0-1 161,0 1-193,0 1-160,27-29-64,-1 2-128,1 1-33,0-28-287,-27 25-481,52-25-1121,-26 0-2947</inkml:trace>
  <inkml:trace contextRef="#ctx0" brushRef="#br0" timeOffset="80340.5953">11419 15380 8488,'27'27'4900,"-27"-27"-4996,0 25 705,0-25 1312,0 27-1056,27 0-673,-27 26-192,0-26 33,26-2-194,-26 2-671,0-27-1218,0 0-1410,0 0-5892</inkml:trace>
  <inkml:trace contextRef="#ctx0" brushRef="#br0" timeOffset="80483.6034">11446 15248 13516,'0'0'1538,"-27"0"-1186,27 0 1025,0 0-992,27 0-674,-27 0-735,27 0-1891,-1 26-7751</inkml:trace>
  <inkml:trace contextRef="#ctx0" brushRef="#br0" timeOffset="80996.6327">11737 15566 4516,'0'0'6982,"0"0"-6341,0 0 1569,0 0 160,0 25-1056,0-25-770,0 27-160,26 1-31,-26-28-129,-26 25-160,26-25-224,-27 27-577,27-1-448,-24 0-1570,-4-26-5380</inkml:trace>
  <inkml:trace contextRef="#ctx0" brushRef="#br0" timeOffset="81298.6501">12029 15512 13068,'26'54'384,"-26"-29"-320,27-25 1185,-27 27-63,0 1-802,0-3-320,25 2-64,-25 25-32,0 2 32,0 26 32,0-28 32,0-25 0,0 26 288,-25-27 289,25 0-128,0-26-161,-27 0-224,27 0-352,-26 0 128,-1-26-1089,0 0-2211</inkml:trace>
  <inkml:trace contextRef="#ctx0" brushRef="#br0" timeOffset="81458.6592">11975 15274 13612,'27'0'225,"-27"-26"-193,0 26 64,0 0-288,27 0-417,-27 26-1057,0 0-1857</inkml:trace>
  <inkml:trace contextRef="#ctx0" brushRef="#br0" timeOffset="81781.6777">12214 15010 10634,'25'0'1409,"-25"0"-1249,0 0 1538,27 0-353,0 25-544,-1 3-417,2 23 193,-4 3 255,-24 0 1,27 24-64,1-24-161,-1 24-159,-27 2-193,0-26-256,0-29-32,0 30-160,0-30-321,0 2-640,-27-1-512,27 0-1666,0 2-8136</inkml:trace>
  <inkml:trace contextRef="#ctx0" brushRef="#br0" timeOffset="82035.6921">12638 15380 15086,'25'0'672,"-25"0"65,27 0 1249,0-26-1025,-1 26-417,1 0-576,-2 0-512,2 0-737,-27 0-2307,27 0-9736</inkml:trace>
  <inkml:trace contextRef="#ctx0" brushRef="#br0" timeOffset="82178.7004">12690 15486 13452,'27'26'737,"-1"-26"-449,1 0 1122,-2 0-129,2 0-929,28 0-800,-29-26-1570,-2 26-1986</inkml:trace>
  <inkml:trace contextRef="#ctx0" brushRef="#br0" timeOffset="82539.721">13167 15114 12523,'0'0'385,"0"0"544,0 0 1313,26 0-865,-26 28-608,0-28-193,26 26 353,-26 1-160,27 26-353,-27-1-95,0 2-97,0-1-96,27-1 32,-27 1-96,0 1 0,0-2 0,0-24-128,0-3 64,0 2-224,26-1-288,-26 0-353,26-26-737,-26 28-1921,0-28-9610</inkml:trace>
  <inkml:trace contextRef="#ctx0" brushRef="#br1" timeOffset="85130.8692">9461 16148 4548,'0'27'1922,"-27"-27"-321,27 25 33,0-25 191,0 0-351,0 0-161,0 0-128,0 0-224,0 0-160,0 0-449,0-25-96,0 25-63,0 0 63,27 0-128,-27 25 0,54-25-128,-30-25 0,31 25 0,-2 0 32,26-27 32,0 27-160,1 0 32,-2 0 96,4 0-128,23 27-64,-26-27 32,1 0 32,-2 0 96,28 0 32,-26 25-64,26-25 0,0 0 32,-1 0 32,27 0-32,-25 0 32,26 0-96,-1 0 96,-27 0-64,27 0 64,-26 0-32,27 0-32,-28 27 32,2-27 0,25 0 0,-27 28 0,29-28 0,-29 0 160,0 0 32,27 27-32,-24-27 0,-29 25-96,26-25-64,-51 27 0,24-2-96,2-25-96,-28 28 192,2-28-64,-2 0 0,1 27 96,2-27-32,-3 0-384,-26 0-1570,1 0-2210</inkml:trace>
  <inkml:trace contextRef="#ctx0" brushRef="#br0" timeOffset="97344.5677">14650 13048 3299,'0'0'1153,"0"0"-417,-27-25 546,27 25 447,0 0-1056,0 0-225,0 0-352,0 0-128,0 0-96,0 0 32,0 0-96,0 0-32,0 0 128,0 0 128,0 0 64,0 0 288,0 0 289,0 0 224,0 0-33,0 0-319,0 0-97,27 0-95,-27 0 63,0 0 1,0 0 191,0 0 1,0 0-33,0 0-159,-27 0 63,27 0-256,-28 25-96,28-25-31,-26 27-33,-1 0 0,2 26-32,-2-28-32,0 55 0,1-26 0,-1 52 32,2 0 288,-2 26 96,27 1 65,-27 26-33,27-1-191,27-26-97,0 2 32,-27-28-224,25 0 96,2-26-128,26 25 160,-26-25-128,-2-28 64,2 1-96,-1 1-256,-26-29-353,28-25-160,-1 28-544,-27-3-2050</inkml:trace>
  <inkml:trace contextRef="#ctx0" brushRef="#br0" timeOffset="98439.6304">15549 13870 8039,'26'-26'2242,"-26"26"-961,0-28 545,-26 28-352,26 0-578,-27 0-319,27 0-417,-27 0-224,-25 0-64,26 28 96,-28 24-64,29 2 32,-28 26 32,26-2-64,-1 2 96,4-1 0,24 1-32,24 0 0,4-1-32,25 1 31,-1-27-63,2-26-128,24 25 64,-24-52 64,24 26 192,-24-26 160,24-26 65,-23 0 63,-2-27 32,-29 0-223,4 1-33,-28-2 192,0 1-64,0 0 1,0-27-161,-52 1-160,26-1-193,-56 28 97,30-1 128,-28-1-32,2 28 32,-1 26-192,26 0-96,-1 26 96,29 1-321,-2 26-95,1-26 351,26-2 161,26 2 128,1 26 64,25-26-64,1-2 64,-1 2 1,2 0-33,-1-27 0,-1 26-192,1-26-257,-25 0-960,-4 0-2146,3 0-6567</inkml:trace>
  <inkml:trace contextRef="#ctx0" brushRef="#br0" timeOffset="98758.6487">16051 13420 7046,'-52'-28'3780,"52"56"-3556,-26-1 128,26-2 833,-27 29 97,27-1-610,0-1-415,27 1-97,-27 1-160,26-28 0,1 26-577,25-24-512,-25-2-480,26-26-1570,-28 0-5444</inkml:trace>
  <inkml:trace contextRef="#ctx0" brushRef="#br0" timeOffset="98981.6615">16315 13631 8359,'0'53'321,"27"1"-289,-27-28 544,28 26 738,-1 2-450,-1 0-607,-26-28 63,26 0 288,-26 1 33,0 0 160,-26-1 32,26-26-225,-26 0-416,-1-26-576,-1 26-705,1-27-1121,3-26-2178,-30-1-3266</inkml:trace>
  <inkml:trace contextRef="#ctx0" brushRef="#br0" timeOffset="99198.6739">16370 13420 1089</inkml:trace>
  <inkml:trace contextRef="#ctx0" brushRef="#br0" timeOffset="99717.7034">16502 13420 11306,'27'0'192,"-1"0"161,-26 27 992,26-2 128,0 29-608,1-28-544,-27 28-129,27-2 0,-1 1-32,-26 0-96,26-1 0,-26 2-32,0-28-96,-26 28-512,0-28-962,26 1-3074</inkml:trace>
  <inkml:trace contextRef="#ctx0" brushRef="#br0" timeOffset="100042.7221">16342 13420 12203,'-27'0'1089,"27"0"-705,0 0 257,0 0-1089,0 0-1218,0 27-4932</inkml:trace>
  <inkml:trace contextRef="#ctx0" brushRef="#br0" timeOffset="100567.7521">15019 13472 7847,'0'-25'609,"0"25"-353,-26 0 224,26 25 513,-27 2 192,2 26-352,-2 26-32,0 1-64,1 53 31,-1-27-287,27 27-321,0-1-64,27 0-128,-1-27-32,28-23-705,-2-4-544,29 2-865,-4-1-3171</inkml:trace>
  <inkml:trace contextRef="#ctx0" brushRef="#br0" timeOffset="101130.7844">16926 13447 1153,'27'-27'12555,"-27"27"-12458,0 0 159,24 27 448,-24-2 257,28 2-384,-2 26-353,1 26-160,26 1 32,-53 25-32,26 3-64,0-2 32,-26 26-64,0-27 32,-26-25-32,26 0 32,-26-1 64,-27-26-96,26-26 64,1 26-352,-2-26-705,28-27-801,-24 0-4355</inkml:trace>
  <inkml:trace contextRef="#ctx0" brushRef="#br0" timeOffset="101369.798">17137 13314 11146,'53'-26'897,"-26"-2"-96,-1 28 672,0 0-704,0 0-609,28-26-288,-26 26-545,22 0-192,-22 0-416,-28 0-1345,27 0-3108</inkml:trace>
  <inkml:trace contextRef="#ctx0" brushRef="#br0" timeOffset="101498.8054">17322 13314 10890,'0'106'1281,"27"-79"-352,-27 25-128,0 1 256,28 1-673,-28-2-480,24-26-1313,-24 1-3652</inkml:trace>
  <inkml:trace contextRef="#ctx0" brushRef="#br0" timeOffset="101960.8319">17693 13976 3843,'0'0'12268,"0"0"-12140,26 27 96,1 0 673,0-1 128,25 26-32,1 2-705,26-1-128,-25-1-160,24 1-32,-24 1-320,0-1-225,-2 0-352,1-27-576,-53-26-545,27 28-1697</inkml:trace>
  <inkml:trace contextRef="#ctx0" brushRef="#br0" timeOffset="102177.8441">18170 13950 16335,'-27'26'64,"1"28"-320,-2-28 224,-23 53 416,24 1 97,-27-1-385,27 1-256,-25-2-65,52 4-479,0-57-1346,0 28-2338</inkml:trace>
  <inkml:trace contextRef="#ctx0" brushRef="#br0" timeOffset="102547.8654">18381 13420 10537,'-27'0'1410,"27"0"-1058,-25 27 865,25-2 129,0 2-514,-27 0-415,27 26-33,0-1 0,0 1 97,0 1-289,27 24-128,-27-24-32,0 0-256,25-28-417,2 0-416,-1 1-576,1-27-1410,1 0-5893</inkml:trace>
  <inkml:trace contextRef="#ctx0" brushRef="#br0" timeOffset="102711.8748">18567 13711 12587,'0'27'1025,"-28"-1"-288,28 1 897,0-2-898,28 3-543,-28-2-322,27 0-191,-3-26-256,4 0-930,-1 0-2626</inkml:trace>
  <inkml:trace contextRef="#ctx0" brushRef="#br0" timeOffset="102854.883">18594 13552 12908,'-27'-26'2434,"27"26"-2242,0 0-32,0 0-288,0 0-993,27 0-2146,-27 0-7910</inkml:trace>
  <inkml:trace contextRef="#ctx0" brushRef="#br0" timeOffset="103050.8941">18699 13472 7238,'0'27'5734,"0"-27"-5510,27 27 801,-2 26 160,2-26-544,-27 25-513,27-26-64,-1 28 0,-26-28-64,0 26-96,0-24-929,0-2-865,0 0-1057,0 2-4099</inkml:trace>
  <inkml:trace contextRef="#ctx0" brushRef="#br0" timeOffset="103337.9099">18858 13340 12139,'52'27'0,"-25"-2"32,-1 3 737,26 24 448,2 28-320,-26-26-545,22 51-32,5 0 1,-28-25-65,-1 27 64,-26-2-64,0 2-63,0-28-129,-26 1-32,26-27-128,-27 0-225,-1 1-287,28-2-609,-27-26-929,3 1-4164</inkml:trace>
  <inkml:trace contextRef="#ctx0" brushRef="#br0" timeOffset="103893.9417">17878 13340 8231,'0'0'737,"0"0"-225,-27 0 353,27 27 929,-26-2-673,-1 3-640,2-1 95,-2 52 161,0-26-1,1 52-351,-1 2-225,2-2-64,-2 29-64,27-2 0,-27-27 64,54 2 32,-27-1 32,27 0-31,-2-26-65,-25-2-64,27 2-64,-1-28-161,1 2-159,0-28-513,-2 1-800,2 0-1538,-27-27-5862</inkml:trace>
  <inkml:trace contextRef="#ctx0" brushRef="#br0" timeOffset="108561.2094">20233 14240 16976,'-24'0'1473,"24"0"-1217,0 0-384,0 0 96,0 0 256,24 27-224,29-27 192,2 0-576,-3 0 128,1 0-609,0 0-1922,-27 0-5797</inkml:trace>
  <inkml:trace contextRef="#ctx0" brushRef="#br0" timeOffset="109131.2419">21081 14083 15630,'-27'0'-64,"27"0"-160,-25 25 224,25 29 64,0-28 64,0 26-32,25 2-96,28-1-128,-26-26-32,25-2 32,1 3 0,2-28 96,-4-28 128,-25 28 0,2-25 96,-1-29 225,0 28-1,-27-28 32,0 29-159,-27-2-321,27 1-193,0-1 129,0 27-512,0 27 95,0 26 289,27-1-224,-27 1-129,24 26-96,4 2-640,-2 25 512,1-53 609,-27 26 192,0 1 321,0-54 992,-27 26 641,27-25-161,-54-27-287,30 0-225,-30 0-288,0-27-545,-25 2-288,26-2-128,1-26-320,-2 26-545,1-25-31,28 26-674,-2-1-1761,27-26-3331</inkml:trace>
  <inkml:trace contextRef="#ctx0" brushRef="#br0" timeOffset="109487.2621">21690 13048 12587,'-27'-25'1538,"27"-3"-1250,-26 28 449,26 28 416,-27-3-192,27 2-609,-25 26-128,25-1 449,0 28-225,0 0-319,0-28 63,25 3-160,-25 24-96,27-26 160,-1-26-352,1-2-65,-27 2 1,27-27-513,-27 0-1345,25 0-2530</inkml:trace>
  <inkml:trace contextRef="#ctx0" brushRef="#br0" timeOffset="109702.2746">21901 13367 9480,'0'53'3972,"0"-26"-3363,0-2 416,0 2 0,0 0-481,0 26-480,0-26-64,26-27-320,-26 25-673,28-25-1025,-1 0-2338</inkml:trace>
  <inkml:trace contextRef="#ctx0" brushRef="#br0" timeOffset="109859.2835">21955 13180 15726,'-28'0'353,"28"0"-577,0 0 224,0 0-33,28 28-415,-28-28-1922,27 26-4357</inkml:trace>
  <inkml:trace contextRef="#ctx0" brushRef="#br0" timeOffset="110047.2943">22166 13579 12235,'27'52'481,"-27"-25"-193,0-27 1602,0 26-449,-27 1-1025,27-27-288,-27 27-224,27-1-704,-25 1-674,-2-2-1761</inkml:trace>
  <inkml:trace contextRef="#ctx0" brushRef="#br0" timeOffset="110328.3104">22403 13552 13164,'0'79'769,"27"-52"-737,-27 26 768,27 0 834,-27 27-673,0 0-769,28-28-128,-28 2-32,0-1 32,0-1 64,0-52 225,0 27-97,-28-27 353,28 0-417,-27 0-160,0-27-256,2 0-385,-2-25-768,1-1-1858,-1-26-5894</inkml:trace>
  <inkml:trace contextRef="#ctx0" brushRef="#br0" timeOffset="110451.3174">22325 13340 14862,'53'0'-32,"-53"0"32,25-26 96,2 26-160,-27 0-353,0 26-2882</inkml:trace>
  <inkml:trace contextRef="#ctx0" brushRef="#br0" timeOffset="110927.3447">22562 13128 6630,'0'0'3107,"0"0"-2114,0 0 1217,0 0 64,28 0-801,-1 27-608,-1-2-192,26 29-129,-25 0-255,0-2-65,-1 0-64,-26 3-64,0-3-288,0-25-128,0 26-129,-26-26-672,-1-2-1922</inkml:trace>
  <inkml:trace contextRef="#ctx0" brushRef="#br0" timeOffset="111648.3859">22959 13102 7366,'0'-54'2114,"0"54"-864,0 0 864,0-25-289,0 25-383,0 0-385,0 0-769,0 0-192,0 25 353,0 2 95,27 0 97,0 26-1,1 0-159,22-1-97,-23 28-160,28 27-128,-3-2 0,1 27-63,-26 0-33,25 2 64,-26-1-32,-26-1-32,0-27 32,0 27-32,-26-25 32,0-27-32,0-1-64,-1 1 64,-26-2 96,27-24-160,0-1-193,-1-26-1120,-1-2-1089,28 3-3396</inkml:trace>
  <inkml:trace contextRef="#ctx0" brushRef="#br0" timeOffset="112698.4459">23357 12863 12812,'-26'0'2242,"26"-27"-1441,0 27 1056,0 0-191,0 0-257,0 0-960,26-25-385,0 25 0,28 0 32,-2 0 32,1 25-96,2-25 0,-31 27 0,2 0-160,2 26 128,-28-26-160,0-2 0,-28 28-33,-22-26 193,22 0 32,1-1 0,0 1 65,1-2 63,26-25 0,26 28 224,1-28-128,28 0-95,-5 0-65,5 0-192,-2 0-193,-1 0-415,-25 0-642,0 26-639,-1-26-2179,-26 26-9641</inkml:trace>
  <inkml:trace contextRef="#ctx0" brushRef="#br0" timeOffset="115839.6257">7687 13208 12395,'-26'52'609,"-1"-24"-449,27 24 320,0 28 641,0-28-352,0 28-577,27-26-192,-1 24-288,-26-51-481,27 26-192,0-26-960,-2-2-3524</inkml:trace>
  <inkml:trace contextRef="#ctx0" brushRef="#br0" timeOffset="116141.6429">6946 14108 8199,'-52'27'7111,"25"-27"-6566,27 0-129,27 0 641,25 0 288,1 0-576,53 0-321,2-27-63,24 27-1,25 0-32,2 0-159,27 0-33,-2 0-192,2 0 96,0-25 0,-27 25-128,-2 0 128,-25-27-32,-52 27-288,-28 0-129,-25 0-319,1 0-642,-28 0-1248,-55 27-3588</inkml:trace>
  <inkml:trace contextRef="#ctx0" brushRef="#br0" timeOffset="116768.6788">6813 14534 11306,'-51'0'3043,"51"0"-2723,0 0 545,0-28 352,27 28-32,-3 28-352,30-28-544,0 25-321,24 2 64,-24 26 0,-2-26 0,1 25-417,-26 1 1,1-26 96,-28 26 159,0-28 33,-28 2 192,-26 0 97,1-1-129,1 1 256,-1 0 64,1-2 97,25-25 224,0 0-257,54 28-416,0-28 96,-2 0 96,55 25-160,-28-25 0,28 0-288,-25 26 128,23-26-705,-51 0-256,24 28-448,-23-28-1730,-28 0-8040</inkml:trace>
  <inkml:trace contextRef="#ctx0" brushRef="#br0" timeOffset="118204.7609">7793 14771 3427,'0'0'6406,"26"27"-5509,-26-1 512,0 1-256,0 25-576,0 1-289,0-26-224,0 25 32,0-24 96,0-3 289,0-25-33,0 0-224,0 0 385,0 0-193,0-25-224,0-3-256,0 3 64,0-29 0,0 1-32,0 26-320,0-25 96,28 26 64,-1-1 128,-3 27 32,3 0 192,1 0-96,-2 27-32,1 26 0,-2-1 0,2 1-32,-27 1 0,0-29 32,27 3 32,-27-3 32,0-25 192,0 0 193,0-25 95,0 25-384,26-28-288,-26 3-256,27-2-257,-2-26 33,2 53 192,-27-27 255,27 27 129,-1 0 193,-26 27 383,27-1 129,-27 1-129,0 0-287,0-2-161,28 3-192,-28-3-417,0 1-191,24 2-578,-24-28-928,0 26-3203</inkml:trace>
  <inkml:trace contextRef="#ctx0" brushRef="#br0" timeOffset="118659.7869">8375 14347 7366,'-26'0'4261,"26"0"-3845,0 0 225,0 27 1152,0-27-672,0 0-736,0 25-65,0 3-96,0-3-160,0 3-64,0-2 0,26 27-320,-26-26-129,28-27-127,-1 26 63,-3-26-127,-24 0-545,28 0-1474,-1-26-5957</inkml:trace>
  <inkml:trace contextRef="#ctx0" brushRef="#br0" timeOffset="118875.7992">8587 14506 1921,'0'28'7495,"27"-28"-6630,-27 25 769,0 28 95,0-26-511,0 0-738,27-1-256,-27 0-64,0 0 97,-27 1-129,27-27-32,-27 27-160,27-27-353,0 0-351,-25 0-482,25-27-1088,0 0-2819</inkml:trace>
  <inkml:trace contextRef="#ctx0" brushRef="#br0" timeOffset="119013.8071">8509 14374 1473,'26'0'12075,"-26"0"-12043,0 0 0,0 0-32,27 0 96,-27 0-160,25 0-961,2 25-2690</inkml:trace>
  <inkml:trace contextRef="#ctx0" brushRef="#br0" timeOffset="119264.8216">8746 14294 12107,'27'0'256,"-1"0"-160,1 26 609,-27 1 416,25 0-256,2-2-609,0 28-128,-1-25-96,-26 26 0,0-29-288,0 28-128,-26-26-321,26 0-64,-54-1-1985</inkml:trace>
  <inkml:trace contextRef="#ctx0" brushRef="#br0" timeOffset="122354.9981">8614 14639 1057,'0'-27'1121,"0"27"-769,0 0 705,0 0 480,0 0-191,0 0-385,0 0 64,0 0 160,0 0-353,0 0-63,0 0-64,0 0-289,0 0-31,0-26 127,0 26 97,0 0-97,0 0-31,0-27 95,0 27-63,0 0-129,0 0-128,0 0-64,0 0-256,0 27 32,0-27 32,0 26 0,0-26 32,0 27-32,0 26 64,27-27-96,-27 0 64,0 28-64,0-28 64,0-26-32,26 27 0,-26-2 0,0-25 193,0 27 223,-26-27-96,-1 0-160,27-27 33,-27 27 63,2 0 0,-2-25-256,1 25 64,-1 0-192,27-27-64,-28 27-64,28 0-385,0 0-352,0 0-448,0 0-609,0 0-2531</inkml:trace>
  <inkml:trace contextRef="#ctx0" brushRef="#br0" timeOffset="122688.0173">8587 14427 12043,'0'0'544,"0"0"962,0-28 960,0 28-1665,27 0-801,-27 0-673,0 0-2402</inkml:trace>
  <inkml:trace contextRef="#ctx0" brushRef="#br1" timeOffset="135018.7227">14674 15750 6085,'0'0'1153,"-24"0"-512,-3 0-64,-1 0 223,2 0 417,-1 0 97,2 0-97,-2 0-64,0 0-256,1 0-417,-1 28-384,2-28-192,25 0 0,0 0-96,0 26 96,0-26-64,25 27 32,2-2 64,-1-25 128,28 28-64,-2-28 64,29 0-32,-2 0-32,26 0 0,27 26 32,0-26-64,0 0 32,1-26 32,26 26-64,0 0-96,27 0-225,-27-28 161,52 28 64,-25 0-64,-2 0 96,2-25 0,26 25-1,-27 0 97,2 0-64,-3 0 64,28-27-64,-28 27-96,2 0-160,0 0 160,-2 0 160,2 0 32,-2 0-64,2 0 96,0 0 64,-27-26-32,106 26-96,-27 0-128,26 0-192,1 0-225,-106 0 129,-27 0 352,1 0 64,-1 0 224,0 0 128,0 0 65,-27 0 31,-23 0-96,23 0-224,-26 0-96,1 0 0,25 0-64,0 0 64,29 0 33,-29 0 127,0 26 0,-25-26 128,26 0 1,-25 0-65,-2-26-96,-1 26-32,-24 0 64,-1 0-128,-1 0-64,-25 0 0,26 0-64,-28 0-32,2 0-128,0 0-609,-27 0-1441,28 0-7271</inkml:trace>
  <inkml:trace contextRef="#ctx0" brushRef="#br0" timeOffset="137556.8678">24549 14162 9480,'0'0'2947,"0"0"-1698,-27 0 801,27 0-64,0 0-160,27 0-705,-27 0-480,25 0 127,28 0-319,2 0-257,22 0-192,5 26 32,-4-26 0,1 0 0,1 0-32,-1 0-352,-26 0-609,-1 0-256,-25-26-577,-27 26-865,0 0-1633</inkml:trace>
  <inkml:trace contextRef="#ctx0" brushRef="#br0" timeOffset="137756.8793">24946 13976 12684,'0'-26'320,"0"26"449,0 26 1216,0 1-319,-27 26-1218,27-1-127,0 2-193,0 24 32,0 2-288,0-26 0,0-1-577,27 0-864,0 1-1923</inkml:trace>
  <inkml:trace contextRef="#ctx0" brushRef="#br0" timeOffset="139899.0017">26613 13420 10794,'-26'0'640,"0"27"353,-1-2 192,-28 2-608,5 26-321,22 1-192,-26-2-32,2 1 64,52-26-64,-26-1-128,-1 1-224,27-27-417,0 0-1185,0 0-2434</inkml:trace>
  <inkml:trace contextRef="#ctx0" brushRef="#br0" timeOffset="140223.0203">26347 13048 8359,'27'-78'2755,"-27"51"-769,0 0 128,0 27-1057,0 0-192,0 0-577,0 0-256,27 0 128,-27 27 64,28 25-31,-2 1-97,25 27 64,-23 26 32,25-26-32,-1 26 0,-25-27-32,26 28 193,-27-29-321,27-24 32,0-1-32,-27-28-32,0 3-160,1-2-161,0-26-287,1 0-1250,-28 0-1922</inkml:trace>
  <inkml:trace contextRef="#ctx0" brushRef="#br0" timeOffset="140852.0562">25818 14240 8712,'-27'0'5861,"2"0"-4932,25 0-384,0 0 31,25 0 321,2 0-160,28 0-417,22 0-96,4 0 97,-2 0-1,53 0-96,0 0 0,28 0-96,-1 0-31,-1 0-162,2 0 258,-28 0-257,-26 0-32,-1 0-193,-52 0-415,-1 0 31,-52 0-961,0 27-1473,-26-27-2914</inkml:trace>
  <inkml:trace contextRef="#ctx0" brushRef="#br0" timeOffset="141312.0825">26005 14586 16303,'-55'0'1089,"31"0"-1057,24 0 0,24 0 32,4 0-32,-1 0-96,26 0 32,-28 26-32,29 1 64,-1 0-32,-28-1-416,2 0-193,-27 27 96,0-26 321,-27 26 160,-25-28 160,-1 29 289,1-1 287,-1-26 97,26-2-193,-1 3-191,28-3-353,0 1 224,28-26-128,25 28 96,-1-28-704,28 0 256,-1 0-673,1 0-416,-28 0-1186,3 0-4900</inkml:trace>
  <inkml:trace contextRef="#ctx0" brushRef="#br0" timeOffset="142510.1511">26825 14851 10954,'26'0'1794,"-26"0"-2083,0 0 610,0 25 511,0 29-127,0-28-96,0 28-289,0-29-160,0 28-160,-26-27-32,26 2-192,0-2 224,0-26 64,0 0 256,0 0-128,0-26 1,0-2 255,0-23-32,0 23-320,26-24-256,-26 25-96,26-26-224,0 26-33,1 2 289,0-2 224,1 27-32,-28 27 32,0-2 224,26 2-256,-26 0 0,0 26 0,0-26 32,0-2 0,0 3 0,0-28 0,0 0 192,24-28 129,4 28-129,-28-25-160,27-2 0,0 0-32,-1-26 0,26 53 96,-25-27 224,0 27-256,-1 0 64,-26 27 513,0 0-289,0-1-95,0 28-33,0-1-160,0-28-288,0 29 256,0-28-737,26 1-352,-26-27-705,0 27-1473</inkml:trace>
  <inkml:trace contextRef="#ctx0" brushRef="#br0" timeOffset="142994.1788">27486 14480 8103,'0'0'1281,"0"0"-992,0 0 1825,0 0-705,0 0-544,0 0-449,0 26 449,-27-26-64,27 28-353,-26-3-288,26 28-32,0-26-192,0 0-64,0-1-384,26 26-449,1-52-64,0 27-705,25-27-2626</inkml:trace>
  <inkml:trace contextRef="#ctx0" brushRef="#br0" timeOffset="143224.192">27673 14612 10602,'24'54'1345,"-24"-28"-769,0 0 513,0 27-448,28-26-481,-28 26-160,0-28-32,0 2 0,0 0 32,-28-1-32,28-26-128,-24 0-224,24 0-289,-27-26-576,27 26-1570,-27-54-5092</inkml:trace>
  <inkml:trace contextRef="#ctx0" brushRef="#br0" timeOffset="143344.1989">27591 14534 13388,'28'0'1506,"-28"-28"-1859,0 28 866,27 0-417,-27 0-1377,27 0-2819</inkml:trace>
  <inkml:trace contextRef="#ctx0" brushRef="#br0" timeOffset="143585.2126">27805 14374 9865,'25'0'2338,"2"0"-2434,-1 0 993,28 25 288,-29 3-352,2-3-673,-1 3-96,1 26 64,-27-2 64,28 1-64,-28-26-192,-28 25 64,28-26 0,-27 1-192,27 0-801,-26-1-833,-1-26-3779</inkml:trace>
  <inkml:trace contextRef="#ctx0" brushRef="#br0" timeOffset="144112.2428">27407 14294 8776,'0'0'2754,"-26"0"-2337,26 0 1697,0 0-577,26 0-832,0 0 32,0 0-161,28 0-63,-2-27-65,29 27-192,-2 0-31,26 0-33,-25 0-160,-1 0-32,2 0-192,-30 0-257,3 0-544,-27 0-96,0 0-576,-27 0-2051</inkml:trace>
  <inkml:trace contextRef="#ctx0" brushRef="#br0" timeOffset="147952.4623">1786 11299 5893,'-27'0'6726,"1"0"-6309,-2 0-65,28 0 129,-27 0 800,27 0-160,0 0-897,0 0-224,0 0 96,0 0 64,27 0 161,1 0-97,-2 0 0,26 0 0,28 0-64,-1 0-128,1 0 65,53 0-97,-1 0 32,0 0-64,26 0 128,0 0-96,-26 0-64,2 28 192,-54-28-385,-2 0-127,-51 25-289,0-25-95,-27 0-97,0 0-1057,-27-25-4836</inkml:trace>
  <inkml:trace contextRef="#ctx0" brushRef="#br0" timeOffset="154918.8608">29817 13499 14958,'0'0'640,"-28"0"-768,1 0 0,-25 0 32,-55 27 32,29-27-192,-54 26-129,26 1 289,-27 0 320,26-2 321,29-25-193,-1 27 1,52-1-129,27 1-320,0 0 96,52-1 96,28 26 0,-28-24 0,55-2-32,0 28 0,-2-54 32,-25 26 32,-28 0-128,-25 1-32,-27 0-128,-27-1-64,-52 1 96,-2-2 96,-24 2 64,26 26 320,26-26 321,-1-2 192,54 2-225,27 0 129,0-1 64,54 1-513,-2 0 64,26-27-159,27 25-129,-27-25-96,-25 0-193,-1 28-735,-52-28-1635,1 0-4003</inkml:trace>
  <inkml:trace contextRef="#ctx0" brushRef="#br0" timeOffset="156167.9323">28969 14692 14253,'-27'0'801,"27"0"-321,0 0 609,0 0 96,0 26-224,0 27-128,0 0-417,0-1-159,0 2-97,0-1-192,27-1-64,-27 1-321,26-27-608,-26 2-320,27-28-609,-27 0-1409,25 0-5637</inkml:trace>
  <inkml:trace contextRef="#ctx0" brushRef="#br0" timeOffset="156391.9451">29261 14692 14093,'-28'0'608,"1"0"-544,3 26 577,-4-26 288,1 26-192,1 1-289,-1 0 161,27-1 223,0 1-255,0-2-289,0 2-192,27 0-32,-1-1-192,1 1-288,1-27-257,23 0-608,-23 27-1442,-2-27-2273</inkml:trace>
  <inkml:trace contextRef="#ctx0" brushRef="#br0" timeOffset="156571.9553">29471 14798 8103,'0'0'8969,"0"-27"-8008,0 27 736,27 0 65,0 0-801,-1 0-801,1 0-352,-2 0-481,2 27-960,-27-27-1378,0 26-4741</inkml:trace>
  <inkml:trace contextRef="#ctx0" brushRef="#br0" timeOffset="156700.9628">29446 14903 2274,'-27'27'12171,"54"-27"-12299,-2 0 961,2 0 768,26 0-1024,-26 0-737,25 26-1442,1-26-3394</inkml:trace>
  <inkml:trace contextRef="#ctx0" brushRef="#br0" timeOffset="156882.9732">29949 14824 10249,'26'0'5862,"-26"0"-5574,0 0 1121,0 27 833,0-2-1152,-26 2-834,26 26-224,0 1-801,26-1-352,-26-28-961,26 1-3299</inkml:trace>
  <inkml:trace contextRef="#ctx0" brushRef="#br0" timeOffset="157588.0136">29074 12811 13580,'27'0'1858,"-27"0"-1986,0 0 1057,0 25 160,0 2-705,-27 26 33,27-26 127,27 25-191,-27 1-257,0-26 32,0 0-64,0-27 128,0 26 160,0-26 449,26-26-192,-26-1-481,27 0-32,-27-26 64,28 28-128,-4-29-160,-24 28-32,27-1-96,1 0-65,-2 27 161,1 0-32,-27 0 384,24 27 96,-24 0-95,28-1-33,-28 1-160,0 25 128,27-24-192,-27-3-64,0 29-1025,0-28-705,0 1-1858,26-2-3170</inkml:trace>
  <inkml:trace contextRef="#ctx0" brushRef="#br0" timeOffset="159024.0957">30557 13392 15502,'-26'0'449,"26"0"-353,0 0 416,0 28 1,-26 24-65,-1 2 65,0 26 63,-1 25 1,4-25-97,-2 25-96,26-25-255,0 0-33,0-28-32,26 2-128,-2-1-353,4-28-223,26 2-193,-2 0-737,-26-27-1024,1 26-2787</inkml:trace>
  <inkml:trace contextRef="#ctx0" brushRef="#br0" timeOffset="159615.1293">31113 13711 16399,'-28'-27'513,"4"1"-449,-3-1 192,0 27-224,-27 27-128,30 26 64,-4 27 0,-26-1 64,54 1-32,0 26-128,0-27-385,54-26 257,-2 26-96,2-52-97,0 26 417,-30-53 256,4 0 385,25 0 31,-1 0-223,-25-27 159,26 1 1,0-1-97,-53-25-95,26-1-193,-26-1-256,-26 2-224,0-28-193,-1 0 97,-26 28 224,1-28 224,-2 27 32,-24 26 0,-4 27-64,32 27 192,22 0-96,28 26-128,0 0 96,52-1-96,2 2 0,0-1 0,-30-26-160,4-1-160,25-26 96,-26 27-257,25-27-608,1 25-1761,-26-25-6696</inkml:trace>
  <inkml:trace contextRef="#ctx0" brushRef="#br0" timeOffset="159933.1477">31722 13234 8936,'0'-79'897,"27"26"-257,-27 26 1955,-27 0-513,27 2-545,-27-3-864,1 28-513,26 0-64,-27 28 321,2-28 31,-2 52-128,27 1-63,0-26-97,0 26-64,27 27-64,-2-54 64,2 27-288,26 0-289,-26-26-448,-2-2-576,2 2-1089,-27-27-3268</inkml:trace>
  <inkml:trace contextRef="#ctx0" brushRef="#br0" timeOffset="160135.1591">31986 13260 8744,'0'54'3940,"0"-28"-3620,0 1 513,0 26 416,0-26-705,0 25-448,0-25-32,-27 26 33,27-53-1,0 27 64,0-27-128,0 25-352,0-50-513,-26 25-384,-1-27-673,27 0-2626</inkml:trace>
  <inkml:trace contextRef="#ctx0" brushRef="#br0" timeOffset="160243.1653">31906 13155 15598,'27'-27'-224,"-27"27"224,0 0 769,26-26-705,-26 26-1506,27 0-3490</inkml:trace>
  <inkml:trace contextRef="#ctx0" brushRef="#br0" timeOffset="160452.1774">32091 12995 14285,'28'0'1089,"-28"0"-160,27 0 897,-27 0-833,24 28-449,-24-3-352,28 29-64,-1-1-96,-27 0 0,26-1-192,-26 2-576,0 24-289,0-23-128,-26-30-577,26 29-544,-55-28-3107</inkml:trace>
  <inkml:trace contextRef="#ctx0" brushRef="#br0" timeOffset="160922.2043">31906 14294 8648,'0'-27'6214,"0"0"-5894,0 27 801,0 0-384,0 0-33,0 0-319,0 27-225,0 26-64,0 1-192,-25-1-257,25 0-447,0 1 191,25-29-192,-25 28-608,27-53-1410,-27 27-4708</inkml:trace>
  <inkml:trace contextRef="#ctx0" brushRef="#br0" timeOffset="161109.215">32119 14374 12619,'0'-27'897,"0"27"-865,-28 0 1218,2 27-226,-25-27-127,23 25-160,1 3-96,27-28 31,-26 25 1,26 3-321,26-28-224,29 26-288,-31-26-705,29 28-1217,2-28-3651</inkml:trace>
  <inkml:trace contextRef="#ctx0" brushRef="#br0" timeOffset="161548.2401">32621 13180 16207,'-27'0'480,"27"0"-800,0 0 384,0 0 160,0 0 97,27 28 31,1 24 32,-2 2 1,1-1-225,25 27-128,-25-1-32,-1 26-64,-26 28-96,0-27 31,0 0 33,0 1-96,0-2 160,0-26 32,-26-26 0,26 1-128,-27-1-609,-1-28-480,4 3-833,-3-28-2242</inkml:trace>
  <inkml:trace contextRef="#ctx0" brushRef="#br0" timeOffset="162111.2723">32834 13128 9192,'0'0'513,"0"-26"-257,0 26 1185,0 0-127,25-27-257,2 27 128,0 0-32,-1 0-385,1 0-607,-2 0-129,2 0-32,-27 27-32,27-27 0,-27 26 32,0-26 160,0 27 160,-27-27 0,27 25-95,-27 3 31,27-28-160,-25 26 32,25 0-32,0 2 32,0-28 0,25 26-32,2-26 33,0 26-161,-1-26-65,2 0-223,-4 27-577,3-27-1249,0 0-3939</inkml:trace>
  <inkml:trace contextRef="#ctx0" brushRef="#br0" timeOffset="164278.3959">28995 14956 544,'0'0'1730,"-26"0"31,26 0-447,0 0-418,0 0-31,0 0 128,0 0 0,0 0-96,0 0-288,0 0-225,0 0-128,0 0-32,0 0-128,0 0 65,0 0 159,0 0 160,0 0 129,26-26 352,-26 26 128,0-27-449,27 0-351,-2 27-161,2-25-64,26-2-32,-26 1-32,25-1 32,-25 0 0,1 1-64,-2 26-192,-26-26-321,0 26-1152,0 26-2724</inkml:trace>
  <inkml:trace contextRef="#ctx0" brushRef="#br0" timeOffset="164920.4329">29127 15618 11530,'0'0'865,"0"0"-833,0 0 833,0 0 320,0 28-32,0-3-416,0 28 160,0-27-32,0 28-385,0-27-31,0 26-353,0-1-64,-26 2 32,26-2-192,0 1-193,0-26-319,26-1-321,-26 1-1025,0-27-1858</inkml:trace>
  <inkml:trace contextRef="#ctx0" brushRef="#br0" timeOffset="165280.4533">28915 15804 11627,'-25'0'576,"25"0"-672,-27 0 993,27-26 544,0 26-672,27-54-321,-2 28-63,2-26-161,0 24-64,-1-24-96,1 25 224,-2-26 97,2 53-97,-27-27-192,27 27-96,-27 0 32,26 0 32,1 27 96,-27-1-128,52 1-32,-25 0 0,27-2-128,-27-25 64,25 27-32,1-27 0,-26 0-384,-2 0-1442,-25 0-4260</inkml:trace>
  <inkml:trace contextRef="#ctx0" brushRef="#br0" timeOffset="167028.5533">26985 8783 14189,'-28'-53'512,"28"27"-95,0-2 31,0 3 545,28-3 64,-28 3-96,0-2-384,0 27-449,0 0-352,-28 0-609,1 52 64,-26 1 96,1 27 257,-2 0 96,2 26 128,-1-1 192,0 2 64,27-27 96,26-2 0,26 2-32,27-26 0,26-28 64,1 0 65,-2-26-33,30 0-32,-2 0-64,-1-26 0,-26-27-32,-26 26-64,0-27 96,-1-25-160,-52 26 64,0-26-160,-26-1-32,0 1-192,-27-1-97,-26 2 161,-27 24 256,27 28 96,0 0 128,-2 26 193,2 26-129,53 0-256,-1 1-96,27 26 0,27-1 96,-1 2-32,26-28 96,30 26-64,-4-25 64,2 0-64,-1-1-192,0-26-481,-26 0-928,0-26-1410,-27-1-6406</inkml:trace>
  <inkml:trace contextRef="#ctx0" brushRef="#br0" timeOffset="167261.5669">27591 8254 12812,'-26'-27'1857,"2"27"-1184,24 0-257,0 27 257,-28-1 256,28 26-385,0 2-319,0-1-161,28-1 64,-4 1-128,2-26-96,2 25-385,26-24-448,-2-28-768,-26 0-1314,28 0-5990</inkml:trace>
  <inkml:trace contextRef="#ctx0" brushRef="#br0" timeOffset="167454.5779">27883 8412 5252,'27'52'8040,"-27"-25"-7624,27 26-223,-27 1 191,0-29 161,25 28-33,-25-25-224,0 24 65,0-25 223,0-27-127,-25 27-65,25-27-256,-27 0-480,0-27-1090,1 0-1985,-1 1-5830</inkml:trace>
  <inkml:trace contextRef="#ctx0" brushRef="#br0" timeOffset="167584.5853">27778 8332 14958,'0'0'2146,"0"-26"-1858,27 26 32,-27 0 97,25 0-321,2 0-352,-1 0-962,1 0-1440,0 0-2147</inkml:trace>
  <inkml:trace contextRef="#ctx0" brushRef="#br0" timeOffset="167778.5963">28042 8200 7559,'0'-26'6053,"0"26"-5636,0 26-1,28-26 513,-1 27-481,-3 26-223,2-1-193,2 2 0,-1-1-32,0 26 32,-2-26-64,-25 27-96,0-27 64,0-27-193,-25 27-960,-2-26-2178</inkml:trace>
  <inkml:trace contextRef="#ctx0" brushRef="#br0" timeOffset="168241.6229">28969 8704 10826,'-27'0'1281,"0"-28"-1025,2 28 577,-2 28 608,-26-2-223,25 0-418,-23 28-351,23-2-97,2 28-224,26-27-32,26 26-32,2-26-96,23-1-160,30-25-96,-29 1-32,2-3-161,-1-25-384,-1-25-1249,-52 25-4196</inkml:trace>
  <inkml:trace contextRef="#ctx0" brushRef="#br0" timeOffset="168378.6307">28782 8995 13869,'0'0'1793,"28"0"-2273,25 0 512,-1 0 192,2-27-128,24 27-96,-24 0-1409,27 0-2371,-57 0-6213</inkml:trace>
  <inkml:trace contextRef="#ctx0" brushRef="#br0" timeOffset="168608.6439">29446 8544 12267,'25'0'673,"-25"0"-289,0 54 1698,0-29-544,27 56-289,-27-29-609,0 54-319,0 0-225,0 0-64,0-26-449,0 25-223,0-26-481,0-25 0,27 0-321,-1-28 33,-26-26-1922</inkml:trace>
  <inkml:trace contextRef="#ctx0" brushRef="#br0" timeOffset="168853.6579">29578 8571 14349,'25'27'32,"2"-2"32,-27 3 833,27 51 224,-1 1-32,-26 25-705,27 0-191,-27 2-97,0 25-32,0-25-32,25-27-320,-25-2-385,0-24-160,27-28-192,-27 26-544,27-52-737,-27 0-1282</inkml:trace>
  <inkml:trace contextRef="#ctx0" brushRef="#br0" timeOffset="169192.6773">29338 8598 16687,'-24'-27'769,"48"0"-961,4 1 320,25 26 320,26 0 385,26 0-448,2 26-257,0 1-192,-30 25 32,-22 1-193,-3 27-383,-26 0-161,-26-1 0,-26 1 161,26-28 544,-52 28 224,25-53 705,-28-2-33,31 2-31,24 1-64,0-3-289,0 3-63,24-3-161,3 1-128,28 28 64,-29-27-256,0 26-577,27-27-416,-26 0-224,-1 1-769,0 0-1890</inkml:trace>
  <inkml:trace contextRef="#ctx0" brushRef="#br0" timeOffset="169610.7012">30133 8200 10441,'26'27'129,"1"0"-162,-27 25 162,0 28 31,0-27 128,0 26-448,0 1-641,0-27 673,0-28 192,0-25 320,0 0 737,0 0 65,0-25-578,0-3-127,27-24-161,-27-1-192,26-1-160,2 2-352,-4-1 95,3 26 450,0 1 127,1 26 96,-28 0 481,26 26 320,-26 1-320,24 26-417,-24-1 33,0 2-257,28-28-128,-28 28-32,27-1-128,-27-28-32,27 3-577,-27-2-1216,26 0-2660</inkml:trace>
  <inkml:trace contextRef="#ctx0" brushRef="#br0" timeOffset="169799.712">30557 8412 15086,'53'27'801,"-26"-27"-577,25 0 897,-26 0-192,1 0-289,26 0-351,-53 0-321,26 0-545,-26 0-672,0 0-2627</inkml:trace>
  <inkml:trace contextRef="#ctx0" brushRef="#br0" timeOffset="169985.7227">30742 8306 12427,'0'53'1185,"0"0"385,0-1 416,27 2-1185,-27-28-641,0 28 32,0-1-224,26-28-353,-26 3-543,26-2-1186,0 0-2787</inkml:trace>
  <inkml:trace contextRef="#ctx0" brushRef="#br0" timeOffset="170203.7351">31113 8254 13132,'0'26'1858,"0"0"-705,0 0 640,0 1-383,0 0-289,0 26-641,0-1-352,0 1-192,26 26-704,-26-26-2499</inkml:trace>
  <inkml:trace contextRef="#ctx0" brushRef="#br0" timeOffset="173080.8993">30318 7990 1153,'0'0'1761,"0"0"449,27 0 929,-27 0-672,0 0-962,-27 0-480,27 0 96,0 0 32,0-28-256,0 28-32,27-27-192,-27-26-225,28 26-128,-2-52 33,-2 26 31,4-26-224,26-27-128,-2 26-64,-26-26 0,1 0-128,-27 27 0,27 26 0,-1 26-161,-26 0-640,26 27-896,-26-25-1186,0 50-2659</inkml:trace>
  <inkml:trace contextRef="#ctx0" brushRef="#br0" timeOffset="173541.9259">30107 7750 10025,'0'-27'2691,"0"27"-2403,0 0-224,0 0 256,0 27 33,26-1-65,-26 1-128,26 0 288,1 25 65,-27-26-1,27 28-63,-1-26 63,-26-3 417,28-25 0,-28 0 128,24 0-96,3-25-128,28-3-481,-5 1-160,32-26-288,-30 26-384,1 2-834,-26-2-575,-1 0-2115</inkml:trace>
  <inkml:trace contextRef="#ctx0" brushRef="#br1" timeOffset="207379.8613">7477 15671 352,'-27'27'1057,"27"-27"-481,0 0 1602,-27 0-608,27 0-801,0 26-417,0-26 0,0 0 513,0 0 416,0 0-63,0 0-129,0 0 64,0 26-192,-26-26-161,26 0-223,0 0-161,0 0-127,0 0-33,0 0 128,0-26-64,0 26-63,0 0-129,0 0 64,0 0-96,0 0-32,0 0 0,0 0 0,0 0-32,26-26 96,-26-1-32,27 27 97,-27-25-321,27-3 512,-2 1-320,28-25-32,-26-1-32,0 26 64,25 0-32,-26 2-32,1-2 64,0 1 64,-2-1 0,2 0 65,-1 1-65,2 0-160,-1 0 96,-3-1-32,3 0 32,27 1-64,-27-2 192,25-23-96,-25 23 192,26 3-31,-28-29-257,29 28 96,-1-1-32,-1-25-32,1 25 64,2 1-128,-3-1 64,1-26 0,-1 27-64,2-27 128,-1 0 32,-1 26-256,1-26 160,-1-1 288,2 29 33,24-28-161,-23-1 64,-2 28-64,-1-1-32,2 0-96,-28 2-64,0-2 0,-26 1 97,26 26-33,1-27-32,-27 27-128,0 0 96,27 0-193,-27 0-479,0 0-577,0 0-737,0 0-1954</inkml:trace>
  <inkml:trace contextRef="#ctx0" brushRef="#br1" timeOffset="208368.9181">7634 14427 2402,'-25'-28'2530,"25"3"-480,-27 25-64,27 0-64,0 0-289,0 0-351,-27 0-322,27 0-383,0 0-193,0 25 1,27 3 31,0-3-128,-2 3 129,28-2-65,1 27-96,-2-26-127,29 26-33,-2 26 64,-26-26-64,26 27 64,-1-28-160,2 28 64,-1-28 32,2 1-384,-30 1 576,4-28-288,-2 1 64,-28 0-128,2-1 0,-27 0-32,0-26-64,27 26 32,-27-26-353,0 0-512,0 0-1441,0 27-4068</inkml:trace>
  <inkml:trace contextRef="#ctx0" brushRef="#br1" timeOffset="209488.982">26534 15671 11050,'-55'0'1345,"55"0"-544,0 0 929,0-25-289,0 25-352,0-28-320,27 1-449,1 2 353,-1-2-33,25-26-223,1 26-193,0-25-64,-1-1 32,28-27-192,26 28 64,-28-2 0,30-26-96,24 2 481,-26-2 127,26 1-159,-26 26-65,0-27-320,-26 28 32,-2 25-64,-24-26 0,-2 26-128,1 2 32,-25-3 0,-1 2 64,-3 26 0,-24-28-128,26 28-1,-26 0-159,0-25-192,0 25-257,0 0-288,0 0-448,-26 0-2275</inkml:trace>
  <inkml:trace contextRef="#ctx0" brushRef="#br1" timeOffset="210109.0176">26851 14639 4484,'-26'-27'1025,"-1"27"768,0-26-223,27 26 192,0 0 31,-26-27-640,26 27-544,0 0 160,0 0 320,0 0-160,0-25-65,0 25 1,0 0-192,0 0 32,-26 0-97,26-28-63,0 28-97,0 0-128,0 0-192,0 0-128,0 28 32,26-28-64,0 25-32,1 2 225,26-1-161,-1 1-65,2 26 162,24-1-129,-23 2 32,24 24 0,27 2 0,-27-26-129,0 24 65,1-24 64,-2-1-352,4 0 256,-30-1-64,1-25 128,-1 0 96,-25-1-128,-27-26-64,26 27-321,-26-27-640,-26 0-833,-1 0-4035</inkml:trace>
</inkml:ink>
</file>

<file path=ppt/ink/ink2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5:50.356"/>
    </inkml:context>
    <inkml:brush xml:id="br0">
      <inkml:brushProperty name="width" value="0.05292" units="cm"/>
      <inkml:brushProperty name="height" value="0.05292" units="cm"/>
      <inkml:brushProperty name="color" value="#0000FF"/>
    </inkml:brush>
  </inkml:definitions>
  <inkml:trace contextRef="#ctx0" brushRef="#br0">1732 2232 1057,'27'0'1217,"-1"0"-641,-26-27 257,0 27 352,0 0 256,0 0-384,0 0-256,0 0-224,0 0 159,0 0 225,0 0 32,0 0 192,0 0-128,0 0-160,0 0-32,0 0 0,0 0-192,0 0-385,0 0 0,0 0-128,0 0 97,0 0-129,-26 0-96,26 27-32,-27-27 32,0 0 64,1 0-64,0 0-32,-27 0 0,0 0 0,1 26-128,-3-26 96,-22 0 32,22 0 0,2 0-32,1 0 64,25 0-32,0 0-289,1 0 514,0 27-321,0-27-1,26 0 33,0 0 96,-27 0-128,27 0-32,0 0 64,0 0 64,0 0 0,0 0-32,0 0 64,0 0 32,0 0-64,0 28 0,0-28 0,0 25-32,0 1 64,0 2-32,-27-3 0,27 28-64,0 1 96,27-28-96,-27 26 64,0 2 96,27 24-96,-27 2 0,26-1-32,0 2 0,-26-2 0,26 1-32,1-1 64,-27 27 0,27-27 0,-1 1 0,-26 0 32,26 25-64,-26-25-96,0 26 96,0 0 96,0-26 96,0 24-64,0-24 128,0 0-63,0 0-65,0-1-96,-26 1-64,26-1 64,0 1 0,0-2 0,0 2 0,26 0-32,-26-28 64,0 30-32,26-4 32,-26-24 0,0-2-32,0 1 0,0 0 0,0-1-32,0 2 32,0-1-32,0 0 32,0-1 0,0 2 0,0 26-64,0-27 64,0 0-129,-26-1 225,26 2-160,0-1 128,0 0 33,0 1-1,0-2-32,0 1-32,-26 0 32,26 1-128,0-2 0,26-26 32,-26 28-32,0-28 64,0 26 32,0-25 0,26 26-32,-26 1-32,0-28 64,0 26-32,0 2 64,0-26-160,0 24 128,0-27-64,0 30 32,0-29 0,0 0-64,-26 0 64,26 28 0,0-28 0,0 0 64,0 0-128,26 1 64,-26 0 0,0-1 0,0 1 0,0-2 32,0 2 32,0 0-64,-26-1 32,26 1-64,0 26-32,0-53 32,0 26-353,0 2 577,0-28-320,0 0 32,0 25 32,0-25 32,0 0 64,0 0 32,0 0 32,0 0 225,0 27-129,0-27-128,0 0-32,0 28-64,0-28-32,0 0-64,0 25-33,0-25 65,0 0 96,0 27-32,0-27 64,0 0 0,0 0 0,0 0 129,0 0-97,0 0 0,0 26-32,26-26-32,-26 0-32,0 0 32,0 0 32,0 0-32,0 0 64,0 0 32,27 0 0,-27 0-32,27 0-32,-27 0 0,28 0-32,-2 26 0,-2-26 96,3 0-128,28-26-192,-3 26 0,1 0-417,0 0-352,-1 0-704,2 0-706,-28 0-7590</inkml:trace>
  <inkml:trace contextRef="#ctx0" brushRef="#br0" timeOffset="2236.1277">5307 3610 7943,'-28'0'929,"28"0"-32,0 0 640,0 0 289,0 0-128,0 0-866,0 0-447,0 0 127,0 0-63,28 0-65,-28 0-64,24 0 65,2 0-65,29 0 32,24 0 65,1 0-65,25 0-224,0 0 0,1 0-32,2 0-64,24 0 0,-27 0 0,-26 0-32,2 0 32,-4 0-416,-49 0-385,-1 0-384,-27-26-1794</inkml:trace>
  <inkml:trace contextRef="#ctx0" brushRef="#br0" timeOffset="5518.3156">4140 5542 10537,'0'0'577,"0"0"-32,0 0 447,0 0 258,0 28-97,0-28-737,0 0-128,0 0 97,0 0 223,27 0 1,1 27-161,22-27-31,5 0-225,24 0-32,1 0 0,-2 0-128,28-27-32,-26 27 64,25 0-32,-24 0-64,-2 0 0,-26 0-128,26 0-64,-52 0 0,25 27-225,-26-27 65,1 0 0,-27 0 127,0 0 129,0 0 32,0 0-256,0 0-897,0-27-833,0 27-3396</inkml:trace>
  <inkml:trace contextRef="#ctx0" brushRef="#br0" timeOffset="5835.3336">4961 5358 12363,'-26'0'577,"52"0"-737,1 0 544,26 27 513,-1-27 480,2 0-672,-2 0 31,28 25-415,-2 3-129,-23-28-128,24 26 32,-26 0-32,-26 1-64,25-2-64,-26-25 192,-26 28-96,0-1 96,0-2 33,-26 3-33,-1-2 64,-25 2-128,-1 24 128,-26-26-128,24 1-32,5 0 64,-5-1-192,2 1-256,1-2-673,25 2-1025,-26 26-1634</inkml:trace>
  <inkml:trace contextRef="#ctx0" brushRef="#br0" timeOffset="22323.2768">7847 6844 2978,'0'-28'2787,"0"1"-1186,0 27-95,0-27 352,0 27 512,0 0-384,0 0-865,0 0-545,0 0-287,0 0-161,0 27 0,0-27-64,0 27 0,0 1 0,26-3 32,-26 27 96,0-25 1,0 27-97,0-28-32,0 26 0,0-24-32,26-2-32,-26 26 64,0-52 0,0 27 0,0 0-32,26-27 64,-26 0 128,0 0 1,0 0-97,27 26 96,-27-26-128,27 0 32,-1 0-64,2 0-128,-4 0 96,3 0 0,28 0-32,-29 0-96,26 0 96,-25-26-32,26 26-96,-1 0 160,-25 0-64,26 0-32,-27 0 0,27 0 64,-26 26 0,-1-26-32,26 0-64,2 0 32,-26 0-65,50 0 129,-24 0 0,24 0-96,1 0 96,1 0-224,25 0 224,1 0-128,-25-26 32,51 26 64,-27 0-64,1 0 64,-1 0-32,27 0 32,-24 0 32,24 0-32,0 0 32,1 0 0,-27 0-32,26 0 128,0 0-160,0 0 32,28 0 96,-28 0-128,0 0 96,28-27-96,-2 27 32,0 0 64,0 0 0,-26 0-96,28 0 128,-1 0-64,-27 0-64,1 27 64,26-27 0,-27 0 32,0 0-64,28 26 32,-28-26 64,27 0-96,-26 0 0,23 27 0,4-27-33,-28 0 33,27 0 0,1 0-96,-2 0 256,2 0-128,-28 0 0,26 0-128,-26 0 256,26 0-128,-26 25-32,28-25 32,-1 0-224,-27 0-160,28 0 64,-1 0 95,-2 0 129,-25-25 32,0 25 96,28 0 32,-28 0 0,0 0-32,28 0-32,-28 0-32,27 0 32,-27 0-96,1 0-64,-1 0 32,-26 0 96,26 0 32,-24 0-32,-3 0 64,27 0-32,-27 25-32,1-25 32,-1 0 32,3 0-64,-3 0 64,-26 27-32,28-27-32,-29 0 0,1 0 64,-24 0-32,23 0 0,-24 27 32,-1-27 0,-1 0 32,1 0-64,-1 0 32,2-27-64,0 27 64,-30 0-32,30 0 0,-26 0 0,-2 0 0,26 0 0,-25 0 0,0 0 0,-27 0 96,26 0 96,1 0 97,-27 0-161,25 0-64,2 0-64,-27 0 0,27 0-64,-27 27 32,26-27 32,-26 0 0,27 0 64,-2 0 0,-25 0-32,27 0 0,-27 0 0,0 0 64,27 0-32,-27 0 0,0 0-32,26 26-32,-26-26 0,0 0 0,0 0 32,28 0-32,-28 0 64,24-26 32,-24 26 96,0 0 129,0 0-97,27 0 192,-27-27-31,0 0-129,0 2-192,0-2 32,0 1-32,-27-28-128,27 2-96,0-2 64,0 2 64,0-28-32,0 53-417,0-25-1024,0-1-1890,-24 26-7816</inkml:trace>
  <inkml:trace contextRef="#ctx0" brushRef="#br0" timeOffset="24343.3921">21742 6844 8456,'-24'0'1185,"24"0"-32,0 0-417,0 0-63,0 0 96,0 25-481,0-25-64,24 27-96,-24-2 33,0 2 95,0 1-32,0-2-96,0 0-32,0 0 96,0 0-63,0 2-1,0-2-32,0 0-64,0-26 64,0 26-64,0-26 128,0 0 64,28 0 97,-2 0-97,1 0-64,0 0-128,25 0 0,-26 27-32,28-27-32,-2 0 32,-26 0 0,28 0 0,24 27 0,-23-27 0,24 0 32,1 0-64,25 0 32,-26 26 0,1-26 32,26 0-64,0 0 32,-28 0-96,29 0 96,25 0 0,-27 27-32,29-27 0,-29 0-160,27 0 192,-27 0-32,3 25 32,-2-25 0,-1 0 0,0 0 32,1 27 64,26-27-64,-24 0 128,-3 0-96,0 27-96,27-27 32,-26 0-32,26 0 0,-24 26-128,-3-26-321,0 0-95,1 0 416,2 0 224,-30 0 96,1 0-64,1 0-32,-1 0 64,-26 0-128,26 0 32,-25 0-64,-3 0 64,4 0-32,-2 0 0,-1 0 0,-25 0 32,-1 0 0,1 0 0,-2 0 128,-25 0 321,27 0-33,-27 0-256,0 0 33,27 0-97,-27 0 224,0-26 32,0 26 129,0-27 95,26 27 65,-26-52-32,0 25-193,0-26-256,0 0-96,0-27-192,0 2-288,0-3-801,0 4-3171</inkml:trace>
  <inkml:trace contextRef="#ctx0" brushRef="#br0" timeOffset="37258.1308">6100 9862 1057,'0'0'7463,"-27"0"-5734,27 0-416,0 0 225,0-27 224,0 27-257,0 0-736,27 0-545,0 0 96,25 0 33,1 0-97,26 27-64,2-27-256,24 0 128,-26 0-32,26 0 0,-25-27-192,-28 27-160,28 0-129,-53 0-384,1 0-1088,-4 0-546,-24 0-2049</inkml:trace>
  <inkml:trace contextRef="#ctx0" brushRef="#br0" timeOffset="37830.163">8165 9835 11146,'-54'27'865,"27"-27"-449,27 0 289,0 0 608,0 0 64,27 0-448,1 27-224,22-27-289,32 0-127,-4 0-161,-24 25-64,24-25 0,2-25-32,-28 25-384,30 0-449,-58 0-865,2 0-1537</inkml:trace>
  <inkml:trace contextRef="#ctx0" brushRef="#br0" timeOffset="38730.2149">11685 9835 2530,'-26'0'865,"26"0"-32,-27 0 384,27 0 544,0 0 1,-27 0-513,27 0-512,0 0 416,-28 0 64,28 0-128,-24 0-64,24 0-256,0 0-289,0 0-255,0 0-129,24 0 192,4 0-64,-1 0-96,52 0-64,-26 0-32,26 27-32,27-27 64,0 0 0,27 0-64,-28 0 32,1 27-96,26-27 96,-24 0 32,-30-27 97,1 27-129,-26 0-32,-26 0 0,-27 0 0,0 0-96,0 0-321,-27 0-127,1 0-129,-1 0-672,2 0-1698,-2 0-8967</inkml:trace>
  <inkml:trace contextRef="#ctx0" brushRef="#br0" timeOffset="40354.3081">1891 8353 2754,'0'0'96,"0"0"96,0 0 417,0 0 512,28 0 961,-28 0-641,0 0-672,24 0-288,-24 0 95,26 0 545,-26 0-160,0 0-352,0 27-161,-26-27-192,2 0-96,-4 25-63,-26-25-65,2 27 0,-1-27-96,-26 26 96,-1-26 0,28 0-64,-29 0-97,4 0 65,22 27 0,2-27-160,-26 0-64,26 0 256,1 0 32,25 0 0,0 0 32,1 0 32,26 0 128,-26 0-96,26 0-128,0 0 0,-26 27 64,26-27 0,0 26 32,0-26 0,-27 26-32,27 27 32,0 0-64,0-1 32,0 2-32,0 26 0,0 0 0,27-2-32,-27 28 32,26-27 32,0 27-64,-26 0 32,26 1 32,1-2 32,-27-25 193,0 52 63,0-25-96,27-2-160,-27 27 32,0 2-64,0-1-64,0-1 32,0 0 0,0-27 0,0 2 0,0 25 64,0-25 33,0-2-1,-27 2-64,27-2 32,0 2-96,-27-2 96,1-25-64,26 25 0,-26-26 32,26 2-32,0-1 64,0-1-64,0-26 0,0 26 64,0 1-32,0-28-64,0 28 32,0-27 128,0 27 64,0-28-128,0 2-32,0-1-32,0 0-96,0-1 96,26 2-32,-26-1-32,0-1 64,0 1 0,26 1 32,-26-1-32,0 0 64,0-1 32,0 2-64,0-1 96,0-28-63,0 30-1,-26-30 0,26 29 32,0-28 0,0 28-32,-26-29-32,26 28 0,0-26 64,0 0 0,26 26 0,-26-28 192,0 3-95,0-2 159,0 0 32,0 2-63,0-2-257,0 0-32,0 1 128,0 0-128,0-27 32,0 26 128,26-26-96,-26 27-128,27-27 160,0 25-64,-27-25-32,26 0-32,0 0-128,0 0 96,1 0-512,26 0-609,-27 0-993,0-25-3332</inkml:trace>
  <inkml:trace contextRef="#ctx0" brushRef="#br0" timeOffset="45220.5864">9329 13969 4836,'0'0'3459,"0"-26"-1665,0 26 256,0 0 64,0 0-320,-28 0-481,28 0-352,0 0-32,0 0-353,0 0-384,-26 26-31,26 28-97,0 25 64,0 1-256,0 25 224,0 27 0,0 0-160,0 28 64,0-1-192,-24 0 96,24-26-129,-27-1 1,27-53 128,0-26 96,0-26-96,0-1-385,0-26-287,0 0-994,0-26-640,0-1-2467</inkml:trace>
  <inkml:trace contextRef="#ctx0" brushRef="#br0" timeOffset="45840.6212">8959 14446 7783,'-27'0'1153,"0"0"-3555,27 0 1313,0 0 2882,0 0 802,0 0-1186,0-27-736,0 27-161,0 0-288,27 0-159,-27 0-33,0-26-32,27 26 64,-27 0 64,0 0 32,0 0 192,0-27 65,0 27 31,25-27-32,-25 2 1,0 25-65,27-27 65,-27 1 95,26-1-64,-26-25-63,27 25-97,0 1-32,-1-1 65,0 0-65,27-25 128,-25 24-192,23-24 33,-25 24-1,29-24 0,-28 26-64,-27-1-64,24 27 0,-24-27 1,0 27 127,0 0-64,0 27-160,0 0 0,28-1 192,-2 26 0,1 2 97,0-28-129,-2 28-64,28-1 0,-26-26-96,25-1 64,-25 1-128,-1-2-321,29 2-768,-55 0-1473,24-27-3876</inkml:trace>
  <inkml:trace contextRef="#ctx0" brushRef="#br0" timeOffset="49011.8032">10123 13598 10954,'0'0'1345,"0"0"-672,0 0 224,0 0-65,0 0-415,0 0-193,0 27 96,26-27 65,-26 26-33,0 1-32,0 0-31,0-2 63,27-25 0,-27 27 1,0-1-161,0-26-160,0 27 64,0 0-192,0-1 224,0-26-96,0 27 96,0-27 64,0 25 97,27-25-129,-27 0-96,0 0 0,25 0 32,2 28-96,-1-28 64,1 0-64,1 0 0,23 26-32,-23-26 32,25 0-128,-1 0 192,1 26-128,26-26 0,-26 0 32,26 28 32,1-28-32,-1 0 64,26 26-64,2-26 0,26 0-32,-28 0 160,29 0-160,-2 0 0,0 0 128,26 0-128,0 0 128,2 0-96,-2 0 64,1 0-128,1 0 96,-1 0-161,-2 0 193,-25 26-96,55-26 64,-55 0-32,26 27 0,2-27 128,-1 27-128,-2-27 32,29 26 64,-26-26-128,25 0 289,-1 0-225,-24 27 32,25-27 32,-1 0 0,3 0-32,-2 0-64,-1 0 128,-23 0-128,24 0 64,-1 0 64,3 0-128,-29 0 0,53 0 64,-24 0-64,-3 0-32,1-27 160,2 27-64,-3 0-64,1 0 64,2 0-32,-30 0 32,28-26-64,2 26 0,-3 0 64,-25 0 0,27 0 64,-27-27-128,25 27 0,-25 0 32,27 0 32,-27 0 64,-2 0-96,-25 0 128,28 0-64,-1 0 0,0 0 129,-26 0-290,26-27 161,-1 27-128,0 0 161,2-26-162,-2 26 33,1 0 64,28-26 0,-30 26 97,28 0-225,-25-28 192,-1 28-160,-2 0 32,2-26 64,28 26 32,-29 0 32,26 0-128,-25-26 96,28 26 0,-3 0-96,-26 0 64,29-28 0,-2 28-64,-27 0 64,28 0-32,-27 0 96,0 0-96,1 0 0,24 0 32,-26 0-64,2 0 64,-1 0-32,25 0 32,-25 0-32,1 0-32,-2 0 32,1 0-32,-26 0 64,23 0 0,4 0-32,-28 0 32,27 28 32,1-28-64,-28 0 0,0 0 0,0 0 64,1 0-64,-27 0-32,-1 0 32,30 0 0,-30 26 32,0-26-64,1 0 64,-1 0-32,-25 0 32,-1 26-32,2-26 32,-30 0-32,3 0-32,-2 28 64,-25-28 32,0 0-64,-1 0 96,-26 0 0,27 0 161,-27 0 95,25 0 32,-25 0 97,27-28-1,-27 28 33,0-26-97,0-28-96,0 29-95,0-28-97,0-1-192,0 1 160,0 1-352,0-1 127,0-1-287,0 2-449,-27-1-416,27 0-673,-25 27-448,-28-2-2563</inkml:trace>
  <inkml:trace contextRef="#ctx0" brushRef="#br0" timeOffset="49898.854">7925 13439 7302,'0'0'865,"0"0"-801,0 0 32,0 0 801,-26 27 993,26 26-833,0-1-288,0 2-257,-26 26-95,0-2-97,-1-24-224,27 24 0,-27-24-96,27-28-224,0 2-417,0-2-832,0-26-2371</inkml:trace>
  <inkml:trace contextRef="#ctx0" brushRef="#br0" timeOffset="50208.8718">7609 13651 11787,'-26'0'1505,"26"0"-1345,0-26-128,26 26 192,-2-27 289,3 0-33,1 2-287,25-2 63,-27-1 192,27 3-127,-26-2-161,-1 1-96,0 0 0,-26 26-64,26 0 96,-26 0-96,0 0 64,0 26 32,0 0-96,27 1 32,-27 26-320,27-26-289,-1 25-544,2-25-1153,-4-1-9897</inkml:trace>
  <inkml:trace contextRef="#ctx0" brushRef="#br0" timeOffset="52496.0025">30424 12803 11434,'0'0'961,"-25"0"-416,25 0-481,0 27 192,25-27 160,-25 0 33,27 0-65,26 25-128,-26-25-256,52 0-64,-25 0 32,-3-25-64,4 25 64,-5-27 32,5 27 96,-28-26 225,-1-28 95,26 2 32,2-1 33,-1-27-33,-28 0 33,2-25-1,0-1-480,1 0 0,-28-26-160,0-2-224,0-24-193,0 26 289,-28-55 32,1 28-65,-25 1 129,-1-28-128,-1 1-129,-24-27-127,-28-27 95,-2-26 321,-24 1 224,-25 52 97,-2-1 351,-1 54 161,28 1 31,-26 26-255,26-27-257,-2 52-288,2-25-64,-26 27-32,26-2 63,-2 29 65,2-29 289,0 27 31,27 1-96,0-1-32,-3 28-32,2-2-96,28 2 64,-2 0 224,28 24 193,-2 1-289,28 2-224,0 25 64,0 0-160,26-28-417,26 28-704,-26 0 0,26 0 128,0 0-705,-26 0-2658</inkml:trace>
  <inkml:trace contextRef="#ctx0" brushRef="#br0" timeOffset="52878.0243">27514 7796 16815,'-54'26'449,"54"-26"-930,0 0-31,0 0 544,27-26 256,-27 26-128,27-52-32,-1 24-31,0-24 287,0 25 64,-26-26-127,27 1-161,-27-2-32,0-26 0,27 27-64,-27 1 32,0-1 32,0 26 129,0 0-1,0 1 32,0 0-128,26 26-32,-26 0-160,52 0 32,-25 0 96,54 0-64,-30 26-64,30-26 129,-2 26-97,0-26-65,1 0 33,-2 27-224,-24-27-609,-26 27-864,-4-27-3492</inkml:trace>
  <inkml:trace contextRef="#ctx0" brushRef="#br0" timeOffset="60064.4354">9964 10391 1057,'0'0'672,"27"0"1,-27 0 320,0 0 256,0 0 32,0 0 128,0 0-352,0 0-128,0 0-192,0 0-96,0 0 31,0 0-127,0 0-33,0 0-127,0 0-97,-27 0-128,27 0-64,0 0-64,-28 0 64,4 0-64,-3 0 32,-1 0-64,-25 0 0,1 0 0,-1 0-32,1 0-64,-28 27 0,1-27-64,-2 0-96,3 0-33,0 0 65,-4 0-160,30 0-32,-28 0 31,27 0 289,1 0 64,-1 0 0,25 0 32,-23 0 32,24 0 0,-1 0 32,2 28-32,26-28-64,-24 0 32,-4 0-32,28 0 32,-27 0 0,0 0 0,27 0 32,-26 0 0,26 0 0,-26 0 128,26 0 33,0 25 31,0-25-128,0 0-32,0 0-32,0 27 32,0-27-32,0 27 64,0-27 96,0 25 0,0 3 1,0-28-65,0 27-64,-26 25-64,26-26 32,0 1-32,0 0 64,-27 26 0,27-28 64,0 29-32,0-1-96,0-26 64,0 51-32,-27-24-32,27-1 32,0 27-32,0-28 0,0 28 0,0-28 32,-26 28 0,26-27 0,0 27-32,0-28 0,0 28 0,0-28 0,0 3-32,0-3-32,0 0 32,0 29-64,0-29 96,0 2 0,0 26 0,0-27 0,0 26 0,0-26 96,0-1-96,0 28-32,0-27-32,-26 1 0,26 24 32,0-24 32,0-1 32,0 0-64,0-1 32,0 2-96,0-1 32,-26-1 32,26 1 32,0-26-64,0 26-64,0-26 128,0 26 32,0-27-128,0 0 160,0 28-32,0-28-32,0 1 0,0-2 0,0 3 96,0-1-32,26-2 0,-26 2 32,0 0-64,26-1 0,-26-26 32,26 27-64,-26-27 0,27 0 0,-27 0 64,27 0-32,-1 0 0,0 0-64,-26 27 32,26-27 0,1 0 0,0 0 0,1 0 32,-4 0-32,2 0 0,2 0 0,-1 0 32,0 0 32,25 0 0,-26 0-32,1 0-32,25 0-32,-25 0 64,26 0-32,-26 25 0,25-25-32,1 0-64,2 0 32,-31 0 0,30 0 0,0 0 32,-2 0-32,1 0-64,-1 0 96,1 0-64,1-25-192,-29 25 159,28 0-31,-26 0 64,1 0-32,-4 0 32,3 0 64,-27 0 0,26-27-96,-26 27-96,28 0 128,-28 0 96,0 0 96,0 0-32,0 0 288,-28 0 160,28 0-63,0 0-161,0 0-160,0 0-96,0 0-32,0-27-32,0 27 0,0-26-128,0 26 64,0-27 0,28 0 64,-28 27 32,0-25 32,0-2 32,0-1 32,27 3 128,-27-28-64,0 27-128,0-28 33,0 28 127,24-27 32,-24 26-160,0-26-32,28 26 32,-28-26 32,27 28-96,-27-2 96,26-26-64,-26 26 64,27-25-128,-27 25 64,0-26 64,25 0-96,-25-1 65,0 2-1,0-1 96,27 0 128,-27-1-128,27-24-128,-27 24 32,26 1-32,1-26 0,0 26 32,-27 0 32,25-26 1,-25 26-33,27-2 32,-27-24 160,0 54 32,26-30-160,-26 3 97,0-1 31,0-26-64,0 26-64,0-27-96,0 0 0,0 1 0,0-26-32,27 25-32,-27-27-64,0 29 128,0-2-64,-27 1 32,27 26 0,0-1 32,0 1-64,0 28 32,0-30 32,0 30-64,0-29 0,27 29-160,-27-3-96,0 1 63,0 2 129,0-2 32,0 1 32,0 26-64,0 0 64,0 0-64,-27 0 0,27 0 32,-26 0 0,26 26 32,-27-26 0,2 0 64,-2 0 0,-26 27 32,-1-27 32,-24 0-32,-1-27-32,-2 27 96,-25 0-32,1 0-32,0 0-96,-3 0-128,30 27-801,0-2-3043</inkml:trace>
  <inkml:trace contextRef="#ctx0" brushRef="#br0" timeOffset="71587.0944">14067 15479 13196,'53'-53'609,"-53"0"-33,0 27 193,0 0 128,0-1-257,0 0-63,-27 1-225,-26-2 193,26 28-449,-25 0-224,-1 28 96,1 52-385,-29-28 257,54 28-64,-25 25 0,52 2 160,0-27 64,0-28-32,28 0 32,-4-24 0,31 25 32,-2-28 64,26 3 96,-1-2 64,2-26 128,-1-26-159,-26-2-97,26-24 0,-24-28-64,-29-26-96,-2 0-128,-48 26 352,-30 2-384,0-2 32,-24 54-33,-1-27 193,-1 26-224,1 27 320,-2 0 0,30 27-128,25 26 0,-2-1 0,56 2 32,-2-1-96,25-1 224,30-25-352,25-27 64,-28 26-192,2-26-449,-1 0-672,-24-26-770,-5-1-4227</inkml:trace>
  <inkml:trace contextRef="#ctx0" brushRef="#br0" timeOffset="71796.1064">14623 14843 8776,'-27'0'3972,"0"27"-3780,27 0 352,-26 26 161,26-1 64,0 1-353,0 1-288,0-1-96,26-2-96,1-23-352,0 25-481,26-26-480,-28-27-1570,29 0-5701</inkml:trace>
  <inkml:trace contextRef="#ctx0" brushRef="#br0" timeOffset="71947.1151">14860 14817 11306,'0'0'961,"0"26"-769,0 1 961,0 26-800,27-1-385,-27 2-929,0-1-961,28-26-256,-2-2-385,-2 3-928</inkml:trace>
  <inkml:trace contextRef="#ctx0" brushRef="#br0" timeOffset="72128.1255">15020 14870 1793,'0'-79'3556,"-27"53"-3172,27-1 1634,27 27 352,-27 27 417,27-1-897,-1 26-705,-26 2-192,26 24-449,0-24-352,-26-1-96,0 27-160,27-1-224,-27 1-993,0-28-1602,-27 28-4132</inkml:trace>
  <inkml:trace contextRef="#ctx0" brushRef="#br0" timeOffset="72330.137">15443 15877 16399,'-27'106'384,"27"-80"-416,-27 27 160,1-26-672,0-1-1730,0 0-5638</inkml:trace>
  <inkml:trace contextRef="#ctx0" brushRef="#br0" timeOffset="72539.149">16027 15930 13676,'24'25'0,"-24"3"-1153,0-28 737,0 0-2531</inkml:trace>
  <inkml:trace contextRef="#ctx0" brushRef="#br0" timeOffset="72683.1572">16396 15877 12427,'0'0'32,"27"0"-192,-27 0 224,0 0-576,25 0-2916</inkml:trace>
  <inkml:trace contextRef="#ctx0" brushRef="#br0" timeOffset="72807.1643">16634 15877 4676,'28'0'9000,"-28"0"-8455,0 0 864,26 0-864,-26 0-673,0 0-1538,24 0-3106</inkml:trace>
  <inkml:trace contextRef="#ctx0" brushRef="#br0" timeOffset="72935.1716">16952 15877 12107,'52'0'1666,"-25"-28"-129,0 28-128,-27 0-1216,0 0-706,26 0-1697,-26 0-4324</inkml:trace>
  <inkml:trace contextRef="#ctx0" brushRef="#br0" timeOffset="73116.182">17455 15849 15342,'0'28'480,"0"-28"-383,0 26 863,0 1 162,-27-2-578,1 3-448,0-2-32,0 27-288,-1-26-705,-28-27-1858,31 26-5829</inkml:trace>
  <inkml:trace contextRef="#ctx0" brushRef="#br0" timeOffset="73815.2219">18594 15162 13484,'0'-53'641,"-27"26"-353,0 27-192,1 0-224,-1 0 192,-25 27-64,-1-2 0,1 28-64,-3 54 96,28-28 32,1 27-128,2 0 32,24-1 32,24 2-96,29-27 32,-25-54-32,23 1 96,30-2 192,-2-25 256,1 0 193,25 0-257,0-52-127,1-2-1,-25-25 0,-54-26 289,-27 25-33,0 26-95,-54-51-257,0 26 32,3-27-448,-30 27 288,2-1-289,-1 27 674,1 53-193,1 0-224,24 26-64,0 28-128,30 24 192,24-24-192,24-1 31,30 0 65,0-1-32,24-25 128,1 0 32,1-27-128,-1 0-544,-25 0-866,-3 0-864,4-27-4517</inkml:trace>
  <inkml:trace contextRef="#ctx0" brushRef="#br0" timeOffset="74091.2377">19070 14579 11210,'-27'0'673,"27"0"-673,0 0 544,0 26 545,0 27-416,0 0-321,0 1 1,27-2-225,-27 1-64,26 0-320,1-1-129,0-25 193,-2 0 32,2-27-289,-1 0-1248,1 0-3620</inkml:trace>
  <inkml:trace contextRef="#ctx0" brushRef="#br0" timeOffset="74436.2574">19334 14711 7975,'0'27'288,"0"0"417,0 25 1249,0-26-641,0 1-768,0 26-129,0-26 225,26-27-33,-26 25-95,0-25 63,0 0 321,0-25-64,0 25-449,28-27-288,-28-26 129,0 26-225,27 1 0,-3 0-33,-24 0-63,27-1 64,-27 27-128,28 0 32,-28 0 224,0 27 96,26-1-31,-26 0 31,0 0-64,0 1-96,27 0-128,-27-1-193,0 1-511,0-2-802,0-25-1665,0 27-5990</inkml:trace>
  <inkml:trace contextRef="#ctx0" brushRef="#br0" timeOffset="74789.2777">19731 14870 7559,'0'27'3075,"0"-27"-3396,0 26 642,0-26 768,0 27-449,0 25-480,0-25-64,27-1-31,-1 1 95,1-27 0,-2 0 64,-25 0 160,27 0-95,0-27 31,-1 1 224,-26-1 1,0 0-161,28 27-127,-28-25-129,0 25-32,0 0 32,0 0 32,0 25-64,0-25 96,0 27-64,0 0-128,0-1-128,24 1-320,-24 0-97,27-2-255,0-25-65,1-25-416,-28 25-577,26-27-640,-26 0-1602</inkml:trace>
  <inkml:trace contextRef="#ctx0" brushRef="#br0" timeOffset="75005.2899">20022 14551 11530,'28'28'1922,"25"-2"-320,-28 2 320,29-3 63,-1 28-896,-28 1-768,2 24-193,0 2-128,-27-28 64,0 28-416,0-1 63,0 0-127,-27-25-64,0-27-161,2 26-288,-2-27-801,1-26-1729</inkml:trace>
</inkml:ink>
</file>

<file path=ppt/ink/ink2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2-04T01:07:43.376"/>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FF"/>
    </inkml:brush>
    <inkml:brush xml:id="br2">
      <inkml:brushProperty name="width" value="0.05292" units="cm"/>
      <inkml:brushProperty name="height" value="0.05292" units="cm"/>
      <inkml:brushProperty name="color" value="#FF0000"/>
    </inkml:brush>
  </inkml:definitions>
  <inkml:trace contextRef="#ctx0" brushRef="#br0">6814 5405 5541,'0'-27'1057,"0"27"833,-26 0-129,26 0 33,0 0-545,-27-27-288,27 27-513,0 0-159,0 27 63,-27-27 193,27 0-65,0 27-96,0-27-63,0 26-65,-25 1-32,25-27-96,0 25 32,0 2-96,25 26-32,-25-26-32,0 0 0,27-2 65,-27 3-65,27-3 32,-1 2-32,1 0 96,-2-27-96,2 25 32,26-25 0,-26 28-192,25-28-1,3 27 1,22-27 96,-22 0 32,23 0-64,2 0 32,-1 25 0,1-25 32,27 0 96,-2 28-96,0-28 64,1 0-32,28 0-32,-28 25 32,52-25 0,-26 0 0,0 28 0,26-28-32,2 0 32,-2 0 32,29 27-64,-4-27 32,30 0 0,-29-27-32,29 27 0,-2 0 32,2 0 0,-2-28 0,26 28 0,3-25 0,-2 25 0,0 0 0,0-28 32,2 28-64,-3 0-64,27-25-32,-25 25-161,-2-27 1,27 27-32,-24-28 96,-1 28 95,-29 0 65,2 0 64,-1 0 0,2 0 32,-29 0-64,3 0 64,-28 0-64,-1 0 32,0 28-32,-26-28 32,2 0 0,-2 27-32,2-27 32,-29 25-64,0-25 64,-26 28 0,1-3 0,-1 3 0,2-1-32,-30-2 64,3 2-32,-27 0 96,-3-1-64,4 1 97,-1 0-258,-1-2 129,1 2 64,-27-1-64,0-26 161,27 27-161,-27-27 128,0 27-64,0-27-32,0 0 96,0 0 0,-27 0-64,27 0-64,-27 0-32,1 0 32,-1 0-32,27-27-64,-28 27 0,28-27 0,-24 27 32,24-26 0,0-1-32,0 2-97,0-2-63,0 0-64,24 1 544,4-1-288,-28 0 32,27 2-64,-1-2 96,1 27-64,25-28 32,-25 28 32,26 0 0,-26-25-32,25 25 0,1 0 32,26 0-96,-25 0 64,-3 0 0,30 0 0,-29 0 64,2 0-32,24 0 32,-24 0 32,0 0 96,24 25-96,-24-25 32,25 28-64,-26-28 0,26 27 0,1-27-32,-1 0 32,-1 0-32,30 0 64,-29 25-32,26-25 32,1 0 64,0 0 33,-27 0-1,26 0-64,3 27 32,-2-27-128,26 0 32,-27 0-96,28-27-64,-1 27 0,0 0 32,27 0 64,-26 0 32,-1 0-33,0 0 98,27 0-33,1 0 32,-3 0 0,-25 0 0,27 0-64,1 0 0,-1 0 0,-1 0 0,2 0-64,-2 0 0,0 0 64,-26 0-64,28 0 64,-1 0 32,0 0-64,-26 0 96,26 0-64,-27 0 128,25 27-96,-25-27-32,28 0 32,-1 0-64,-1 0 0,2-27-32,-28 27 0,27 0 32,-2 0 64,-22 0 32,22-25-128,-25 25 128,27 0-64,-26 0 0,-1 0 0,0 0 0,-26-27 0,28 27-64,-2 0 64,-26 0-64,-1-28 96,0 28-32,27 0 0,-25-25-32,0 25 32,-2 0 0,0-28-32,1 28 0,2 0-1,-3-25 33,0 25 0,-26 0 0,29-27 0,-29 27 0,-2-28 0,4 28 0,-29-25 33,28 25-33,-28 0 64,28-27-96,-25 27 64,-4-27-64,3 27 64,-2 0-32,2-25 32,-28 25 128,1-28 96,25 3 0,-25 25 0,-1-27 1,1 0-33,-27 27 96,25-26 33,2-1-1,-27 0-160,27-25-64,-27 26 0,0-1-160,0-26-32,0-1-96,0 29-128,-27-28-641,0 26-1762,2-26-11946</inkml:trace>
  <inkml:trace contextRef="#ctx0" brushRef="#br0" timeOffset="1608.0918">15602 6675 4868,'-54'28'7848,"30"-28"-7464,24 0 609,0 0-96,0 0 480,0 0-352,24 27-288,2-27-97,29 0-159,24 0-449,1 0 96,-2 0 0,2 0-128,-28 0-512,30 0-898,-58 0-512,2 0-288,2 0-2242</inkml:trace>
  <inkml:trace contextRef="#ctx0" brushRef="#br0" timeOffset="1837.105">15866 6757 9192,'0'52'160,"27"1"353,0-26 256,-1 26 31,26-1 65,3 1-480,-28 1-257,-3-2 160,2-26 385,2 29 544,-28-30-96,-28 2 0,2-2 224,-25-25-192,-4 28-416,3-28-161,-28 27-383,28-27-161,-28 0-193,54 0-671,-26 0-802,25 0-2306</inkml:trace>
  <inkml:trace contextRef="#ctx0" brushRef="#br0" timeOffset="2349.1343">16741 6703 11594,'-27'-28'609,"27"28"672,-28 0-224,28 0 160,0 0-480,-26 28-577,-1-1-64,3 25 257,-4 1 95,1 27 97,1 26-97,26-26 33,0 26-129,0-27-192,0 1-192,0-28 96,26 1-96,1-26-256,25 0-577,-25-2-384,-1-25-1410,29 0-2754</inkml:trace>
  <inkml:trace contextRef="#ctx0" brushRef="#br0" timeOffset="2905.1661">17084 6862 14029,'-27'-27'512,"2"27"-608,-2 27-32,0 0 96,1 26 512,-1-1-319,27 29-97,0-3-32,0 3 32,27-4-64,-1-22-32,28-3-96,-2-25-33,29-1 97,-2 1 128,-2-27 161,-22 0 223,23-27 1,-24-26 159,-1 26-127,-1-25-161,-52 24-96,0-24 192,0-28-223,-52 28-386,25 0-127,-53-2 192,2 0 160,-28 29 256,25 25 97,2 0-289,26 25 32,1 2-96,25 0-96,27 27 64,0-2-64,54-26 160,-2 28-64,29-27-160,-2-2 96,26 2-32,-25-27-96,-28 0-97,1 0-479,-1 0-1571,-25-27-2433</inkml:trace>
  <inkml:trace contextRef="#ctx0" brushRef="#br0" timeOffset="3180.1819">17718 6543 11242,'-24'0'1025,"24"0"-480,-28 28 512,28-1 256,0 25 64,0 1-576,0-26-641,0 25-64,28 1 32,-4-26-160,-24 0-224,27-1-609,0-26-672,1 0-898,-2 0-4035</inkml:trace>
  <inkml:trace contextRef="#ctx0" brushRef="#br0" timeOffset="3352.1918">17905 6598 13548,'0'25'1121,"27"-25"-896,-27 27 287,0 26-352,26-26-64,-26 0-64,0-2-480,27-25-33,-27 27-672,25-27-1633,-25 0-5158</inkml:trace>
  <inkml:trace contextRef="#ctx0" brushRef="#br0" timeOffset="3548.2029">18117 6439 13676,'25'26'161,"-25"-26"1216,27 26 96,-27 26-31,0-24-610,27 24-479,-27 0-257,0 3 0,0-3-96,0 1-160,0-26-545,0 26-672,-27-1-1730,27-25-8328</inkml:trace>
  <inkml:trace contextRef="#ctx0" brushRef="#br0" timeOffset="3743.2141">18434 7286 17168,'0'25'256,"-52"30"-224,26-30-32,-29 29 96,4-1 96,-3-26-416,27-2-1666,27 2-2210</inkml:trace>
  <inkml:trace contextRef="#ctx0" brushRef="#br0" timeOffset="3916.2239">18725 7339 18161,'0'27'1697,"0"-27"-1793,0 0 417,0 0-161,0 25-128,0-25-769,27 0-1825,-1 0-1506</inkml:trace>
  <inkml:trace contextRef="#ctx0" brushRef="#br0" timeOffset="4052.2318">19070 7366 15951,'0'0'480,"0"0"-256,26 0 129,-26 0-546,0 0-1568,26 0-8457</inkml:trace>
  <inkml:trace contextRef="#ctx0" brushRef="#br0" timeOffset="4183.2392">19281 7339 15790,'0'0'1089,"0"0"-928,27 0 31,-27 0-545,0 0-2337</inkml:trace>
  <inkml:trace contextRef="#ctx0" brushRef="#br0" timeOffset="4348.2486">19678 7339 17200,'54'0'4100,"-54"27"-3460,0-27 257,0 0 96,0 25-352,-27 2-801,0 0-1186,-26 26-1344,28-26-2147</inkml:trace>
  <inkml:trace contextRef="#ctx0" brushRef="#br0" timeOffset="5127.2932">20393 6915 14477,'-27'-26'1698,"27"-1"-1218,-26 27 33,-1 0-353,2 27 96,-2-1-160,-26 1-160,26 52 64,2 1 0,-2-2 64,27 2-96,0 0 0,27-28 0,25 2-32,1-28 32,26 1 96,1 0 96,-2-27 64,1-27 97,29 0-65,-56-26-32,28 1-32,-55-3 97,2 3 191,-27 0-224,-52-28-224,25 0-128,-54 27-224,4-26 288,-2 53-32,-29-28-64,29 54-32,26 0 32,1 27-65,-1 0 65,53-1-32,0 26 192,26 28 0,1-26 160,25-2-96,28-26 65,-28 2-290,28-1-255,-1-2-353,-25-25-1056,25 0-1442</inkml:trace>
  <inkml:trace contextRef="#ctx0" brushRef="#br0" timeOffset="5372.3072">20922 6411 16431,'-26'28'32,"26"-28"-160,-27 26 320,27 0 737,-27 1 128,27 26-801,0-1-128,0 0 65,0 3-193,27-3 0,0 1-513,26-26-448,-28 0-160,29-27-544,-28 0-1506,2-27-8200</inkml:trace>
  <inkml:trace contextRef="#ctx0" brushRef="#br0" timeOffset="5689.3254">21054 6543 9929,'0'55'416,"0"-3"-288,28-27-96,-28 30 449,0-28 384,24-2-513,-24 2 32,0-27 289,0 0 320,0 0 480,0-27-1216,0 2-257,27-2 64,-27 0-321,27-26-383,1 26-33,-28-25 417,26 52 224,1-28 320,-3 28 289,4 0 448,-28 28 160,0-1-256,0-2-449,27 2-288,-27 26-96,0-26-128,0 0-672,0-2-577,26 2-1474,-26-27-4964</inkml:trace>
  <inkml:trace contextRef="#ctx0" brushRef="#br0" timeOffset="5899.3372">21478 6675 13484,'0'55'32,"0"-55"0,0 52 96,0-25-96,27-1 129,-27 1-418,25-27-575,-25 0-97,27 0 64,0 0-608,-1 0-2595,-26-27-417</inkml:trace>
  <inkml:trace contextRef="#ctx0" brushRef="#br0" timeOffset="6035.3452">21638 6809 480,'24'-52'1249,"-24"52"385,0 0 2946,0-27-1057,0 27-1921,27 27-481,-27-27-192,0 25-257,0 2-383,0-27-161,0 26-96,27 1-449,-27-27-383,28 0-353,-28 0-801,26 0-3267</inkml:trace>
  <inkml:trace contextRef="#ctx0" brushRef="#br0" timeOffset="6483.3706">21876 6465 9673,'0'0'2626,"0"0"-2113,0 0 1056,0 0-128,0 26 65,26-26-705,0 27-449,0-2 64,1 3-95,-27 24-65,27 0 64,-27 3-31,0-28-289,0 25 192,0-26-256,0 1 96,-27 0-225,27-1-639,-27 1-417,1-27-1378,26 0-7943</inkml:trace>
  <inkml:trace contextRef="#ctx0" brushRef="#br0" timeOffset="7081.405">22350 6465 14926,'0'0'1185,"0"0"-801,0 0 609,0 0 64,28 26 224,-28 1-416,27 26-224,0-1-97,25 28-63,1-26-129,0 24-96,-1 2-288,-25-1 128,26 2 0,-27-3-64,-26 3 65,26-29-97,-52 28 64,26-28 64,-26 28-192,0-28 128,-28 1-160,28 1-97,-53-1-191,26-28-192,1 29-385,-2-28-641,-24 28-1665</inkml:trace>
  <inkml:trace contextRef="#ctx0" brushRef="#br0" timeOffset="86636.9554">2446 7153 352,'0'0'1377,"0"0"-1057,0 0 1,0 0 704,0 0-64,0 0 128,0 0-64,0 0 32,0 0 128,0 0 160,0 0-160,0 0-320,0 0-192,0 0-257,0 0-224,0 0-32,0 0 0,0 0 1,0 0 63,-26 26 64,26-26-224,-27 0 32,2 0 257,-29 0-289,28 0-192,-53 0-33,-2 0 129,3 0-64,-28 0 0,0 0 0,0 0 0,0 0-32,28 28 224,-28-28-256,25 0-32,28 0 192,1 0 0,-2 0-32,2 0 0,-1 0 0,0 0 64,27 0 0,0 0 32,-1 0-32,27 0 64,-28 0 64,28 0-32,-27 0-64,27 0-128,0 0-96,0 0 32,0 0 64,0 0 0,0 27 32,0-27 0,0 25 32,0 2 0,0-2 0,27 3 0,-27-1-32,0 25 32,0-25 32,0 26-64,28-26 64,-28 25-64,0 1 64,27 0 0,-27-1 0,0 2-32,0 0 32,0 25-32,26-26 32,-26 26-32,0 1 0,0-1 0,0 1 0,0-2 64,0 4 0,0-4 32,0 2 0,26 26 64,-26-28-128,0 29 0,0-27 32,0 25 96,0-25-128,0 26 65,0-1-129,0 27 64,0-24-32,0-3 0,0 27-64,0-25 192,0-2-128,0 29 32,0-29-32,0 0 0,0 2 0,-26 25 64,26-25-32,0-2 0,0 27-32,0-25 64,0-1-64,0 0 96,0 27 0,0-28 0,0 2-96,-26-28 64,26 27-96,0 0 96,0-28-32,26 29-32,-26-27 32,0 25-32,0 2 32,0-27-32,0 25-32,0-26 32,0 28 32,0-27-32,0 26 32,0-27-32,0 1 32,-26-1-64,26 1 64,0-2-32,0 2-128,0-28-224,0 28 64,-27 0 160,27 0 95,0-28 33,-28 28 0,28-1 0,0-26 0,-27 1 0,27-1 0,0 26 0,0-25-192,-24-2-32,24 2 32,0-1 128,-26-1 32,26 1 64,0-26-32,0 25 32,0-25-64,0 26 32,0-26 0,0-2 0,0 28 0,-28-25-32,28-2 32,0 2 0,0-3 32,0 2-32,0-1 0,0-26 0,-27 27-32,27 0-64,0-1 64,0-26-32,-27 26 64,27 0-32,0 1 32,0-27-32,0 27 32,0-1-32,0 1 0,-25-2-65,25 2-31,0 0 64,0-1 64,0 1-64,0 0 64,25-27 0,-25 25-32,0-25 64,0 28-32,0-28-288,0 25-96,0-25 95,0 26 161,0 2 64,0-2 32,0-26-32,0 27 64,0 0-64,27-1 64,-27-26 32,0 26-32,0-26 32,0 26 0,0-26 96,0 27 64,0-27-96,0 0-32,0 27-31,0-27-33,0 0 0,0 26 0,0 1 32,0-27-32,0 0 96,0 0 224,0 0 96,0 0 1,0 0 95,0 0-127,0 0-193,0 0-96,27 0 64,-27 0-32,54 25-64,-30-25-64,31 0 32,-2 27 0,-1-27-64,2 0-737,24 0-1601,-24 27-6278</inkml:trace>
  <inkml:trace contextRef="#ctx0" brushRef="#br0" timeOffset="94256.3911">9460 9326 896,'0'-27'6086,"0"27"-4997,0-26-288,28 26 256,-28 0 256,0 0-448,0 0-769,0 0 128,0 26 257,-28 26-97,28-25 0,0 53 129,-24-28-161,24 28-192,0-1-31,-27-25-65,27 0 0,0-2-64,0-26 64,0 1-32,27 0-96,-27-1-64,0-26-705,0 0-961,-27 27-1761,27-27-5124</inkml:trace>
  <inkml:trace contextRef="#ctx0" brushRef="#br0" timeOffset="94495.4047">9196 9697 7366,'0'53'737,"0"0"-513,0-27 225,0 27 255,26 0 450,1-26-258,-27 25-255,28-25 192,-1-27 128,23 26 128,-22-26-96,-1 0-96,24-26-161,3-1-383,0 0-225,-2 2-64,-26-2-160,28 1-673,-29-1-2050,2 0-7879</inkml:trace>
  <inkml:trace contextRef="#ctx0" brushRef="#br0" timeOffset="98004.6056">22432 11286 9160,'0'0'1602,"0"0"-609,0 0-32,26 0 192,0 0-289,27 0-447,0 0-161,-1 0-192,28-27 0,-1 27-32,26 0 32,2-25-64,25 25 32,0 0 32,27-27 257,27 27 95,0-26-128,-2 26 129,29-27 63,-29 27-95,29 0-97,-2 0-128,2 0 0,-2 0 128,0 0-31,-26 0-1,-25 0-64,-1 0-96,-54 27-96,0-27 0,-23 0-160,-4 0 32,-24 26-192,-2-26-1,-52 0-95,26 0-417,-52-26-1665,-1 26-4100</inkml:trace>
  <inkml:trace contextRef="#ctx0" brushRef="#br0" timeOffset="99114.6691">25925 14625 4932,'0'26'1922,"0"-26"-737,0 0 417,0 0 31,0 0-320,27 0-416,-1 0-224,26 0 64,-25 0-161,26 0-224,-1 0-127,30 0-161,23 0 32,0 0-64,54 0 0,1 0 0,24 0-32,28 0 32,27 0 32,-2 0 0,27 0 96,1-26 96,-25 26 97,24 0-97,0 0-224,-52 0-32,0 0 32,-28 26-64,-52-26 64,-25 27-64,-27-27-128,-28 27-449,-25-27 1,-27 0-225,0 0-1633,-27 0-6311</inkml:trace>
  <inkml:trace contextRef="#ctx0" brushRef="#br0" timeOffset="101752.82">26932 2623 10570,'0'0'1153,"0"0"-481,25-28-31,2-22 192,-1-5 288,28-25-353,-29-25-127,28-27-161,1 52-191,-2-26-65,-26 53 0,1-27-128,1 27-192,23-26-32,-23-1-96,-2 28-257,-26-3-383,27 30-514,-27 25 193,0 0-256,0 0-1506</inkml:trace>
  <inkml:trace contextRef="#ctx0" brushRef="#br0" timeOffset="102099.8398">26613 2173 13164,'0'0'737,"0"0"352,0 0-833,0 0-256,0 0-32,0 0-64,0 0-32,27 53 64,-2-28 32,-25 29 0,27 26 96,-1-2-96,-26-24 32,27-26 256,28 22 128,-31-22 193,30-28 384,0 0 32,-2 0 32,28 0-385,-2-28-95,1-22-321,1-5-288,-28 28-705,29-26-608,-30 1-2050</inkml:trace>
  <inkml:trace contextRef="#ctx0" brushRef="#br0" timeOffset="116645.6718">9409 15341 6694,'0'0'1281,"0"0"-1249,0 0 32,0 25 801,0-25-32,0 0-353,0 28-95,0-3 127,0-25 129,0 26-1,27 2-63,-3-2-321,-24-26-32,28 27-128,-2 0-64,1-27 32,0 26-32,25-26-32,-26 26 33,1-26-1,25 26 0,1 1-32,-26-27 32,25 27-32,1-1 32,2-26-32,-3 27 64,28-27-64,-28 0 32,28 0-32,-1 0 0,2 25-96,-2-25-97,-2 0-95,4 0 256,-2 27 32,1-27-64,25 0 256,-26 0-128,26 0-64,3 0 96,-2 0-32,-1 0-96,27 0 97,1-27 95,26 27 224,0 0 0,1-25 1,24 25-97,-26-27-64,29 27-96,-3-26-96,1 26 32,2 0-64,-3 0 32,1-27-64,2 0 32,-3 27 0,1 0-32,-1-26 32,-25 26 0,28 0-32,-29 0 0,-24 26-96,24-26 96,-26 0 32,0 27 0,-26-27-32,0 27 32,0-1-32,0 1 64,0-2-32,-28 2-32,-23 0-32,22 26 32,-22-1 0,-28-25 64,25 26-64,-26-26 32,1 25-32,-27-24-32,0-2 64,0-26 96,27 0 32,-27 27 0,0-27 64,-27 25-63,27-25-1,0 0-32,-27 0 0,27-25-32,-26-2 0,26 1-32,0-2 64,0-24-96,-27 0 96,27 24 96,27-24 65,-27 52-161,0-27-64,26 27 0,-26 0-64,27 0 0,0 0 0,-2-27 0,28 27-64,-26 0 32,25 0 31,28 0 33,-28 0 0,29 0 33,-2 0 63,1 0-32,25 0 32,1-26-128,-1 52 0,27-26 0,-24 0 32,24 0-96,1 0-1,-27 0 1,26-26 64,0 26-64,0 0 32,0 0-32,1 0-32,26-27 64,-27 54 32,28-54 0,-28 27 0,0 0 32,26 0 32,-24 0-32,23-27 0,-25 27 0,27 0 0,-1 0 0,2 0-64,-1 0-64,-27 0 0,28 0 31,-3 0 97,-25 0 0,27 0 0,1 0 0,-1-25 65,-1 25 31,2 0 32,-28 0-32,26 0 32,0 0 0,29 0-64,-28 0-64,-1 0 0,0 0 0,2 0 32,-28 0-32,26 0 0,-24 0 32,24 0-32,-26 0 0,27 0 32,-26 0 32,-1-27 128,0 27 65,-26 0 159,-1 0 97,3 0-449,-29 27 96,-1-27-96,2 0-96,-1 0 192,-26 0-160,-1 0 64,2-27 32,0 1 0,-2 26 32,-25-27 257,0 27 95,-1-27-95,0 1-97,-26 26 64,26-26-32,-26 0-159,27 26-1,-27-27-128,0 27-64,0 0-64,0 0-321,-27-27-383,27 27-994,-52 0-1954,26 0-7142</inkml:trace>
  <inkml:trace contextRef="#ctx0" brushRef="#br0" timeOffset="117938.7456">13061 16187 5701,'0'-25'3651,"0"25"-2530,0-27-96,0 27-224,0-26 160,27 26-320,-27-28 127,25 28-191,2-26-257,26 26 33,-25 0-97,23 0-224,30 26-32,-29 2 0,28-2-64,-28 26-32,1 28-257,1-26-127,-29 24 96,2 2-161,-27-1 417,0-24 128,0 22 64,-27-49 192,-25-1 97,25-1-129,1-26-32,-28-26 32,29-1-64,-28-26-160,26 26-128,27-25-224,0 24 64,0 1 159,53 2 161,-1-2 161,2 27 63,-1 0-128,-1 0-64,1 27-32,2-2-32,-31 2-320,31 1-225,-29-1-416,-26-27-1217,27 25-2210</inkml:trace>
  <inkml:trace contextRef="#ctx0" brushRef="#br0" timeOffset="118659.7869">12584 17167 9833,'0'0'897,"0"0"160,0 0-128,0 0-33,26-25-127,1 25-32,28 0-129,-5 0-31,5 0-193,50 25-288,1-25 0,26 0-96,26 0 0,2 0-256,26 0-64,-2 0 160,2-25 0,-2 25-577,2 0 609,-26 0 160,-28 0-32,-27 0 0,0 0 32,-51 0-32,0 0-160,-30 0-1154,-24 0-1312,0 25-5830</inkml:trace>
  <inkml:trace contextRef="#ctx0" brushRef="#br0" timeOffset="119503.8353">12770 17539 11050,'-28'0'1025,"28"-26"-192,0 26 288,0 0-609,0 0-288,28 0-224,-28 0 0,54 0-32,-29 0 64,28 0 1,1 26-33,-2 1 32,1 0-32,26 25 0,-26 1 0,-25 0 32,-4-1-129,-24 3 1,0-3 160,0 0 65,-24-24 255,-4-1 32,-25-2-223,1-25-65,-2 0-64,1 0-160,1-25 64,25 25 0,1-27-225,-1-26-127,27 26 192,27 0 128,-1 27 160,28-25 128,-2 25 192,1 0-95,-1 0-257,1 0 0,2 25-32,-31 2-64,3 0-192,-1-2-417,-26 3-384,28-28-801,-28 27-2978</inkml:trace>
  <inkml:trace contextRef="#ctx0" brushRef="#br0" timeOffset="120788.9087">13882 17566 4548,'0'27'4324,"0"-27"-3812,0 0 1186,0-27-225,-26 27-992,26 0-289,0 0-192,0 0-32,-28 0 32,28 0-32,-27 27 32,3-1 64,-4 0-32,1 27-32,27-26 96,-26 26 0,26-1-32,0-24 32,26 24-64,1 0-96,25-24-160,-25-1 0,27-2 96,-3-25 160,4 28 64,-2-28 160,-1 0 32,1 0 161,-26-28-97,-2 28 417,2-25-32,-27-2 31,27-26-63,-54 26-321,27 0-255,-27-26-97,2 1-193,-2 25 129,-26 1 64,26-28-192,-25 28 192,-1 0-224,1 26-32,-1 0 160,-2 0-64,31 26-353,-4 0-223,1 1 319,1 0 289,26-27 96,0 26 192,26 1-32,29-27-63,-31 25-65,31 2-96,22-27-129,-22 28-63,-2-28-417,-1 0-287,1 25-1058,-26-25-3043</inkml:trace>
  <inkml:trace contextRef="#ctx0" brushRef="#br0" timeOffset="121214.933">14438 17326 11114,'0'0'128,"-26"0"-160,26 28 224,-28-28 161,28 27-161,-27 26-64,27-28 609,0 2-65,0 26-480,0-26-160,27 0 1,-27-1-290,28 0-191,-2 0-129,-2-26-512,31 0-1121,-28 0-2114</inkml:trace>
  <inkml:trace contextRef="#ctx0" brushRef="#br0" timeOffset="121437.9457">14622 17513 9192,'0'26'64,"27"1"96,-27 0 481,0-27 352,27 52-609,-27-26-288,0 1-32,0 0 33,0-1 63,0 1 96,0-27 96,-27 25-127,27-25-129,-27 0-160,1 0-513,0 0-768,26-25-513,-26 25-1377</inkml:trace>
  <inkml:trace contextRef="#ctx0" brushRef="#br0" timeOffset="121524.9508">14544 17513 6950,'26'-27'1121,"-26"0"-1665,0 27-1154,0 0-4130</inkml:trace>
  <inkml:trace contextRef="#ctx0" brushRef="#br0" timeOffset="121761.9643">14754 17326 10473,'0'28'801,"0"-1"-288,27-27 800,0 25-961,-27 3-96,26-3-191,2 2-1,-4 0-32,-24 26-32,0-26-385,0 25-800,0-26-1634,0 1-4195</inkml:trace>
  <inkml:trace contextRef="#ctx0" brushRef="#br0" timeOffset="122636.0144">14517 17990 9705,'0'0'1825,"0"27"-1793,0-27 1666,0 0-513,27 25-608,-27-25-97,0 28-63,0-3-193,0 2-128,0 0-96,0-1-128,0 1-353,26-27-287,-26 27-321,26-27-1154,-26 0-3234</inkml:trace>
  <inkml:trace contextRef="#ctx0" brushRef="#br0" timeOffset="122909.0299">14834 18070 10473,'0'25'97,"-26"-25"-194,26 0 322,-27 0-257,0 0 96,-25 27 32,26-27 576,-28 0 97,28 0 128,-26 0 160,52 27-384,-27-27-33,54 0-95,-27 0-289,26 0-192,26 26-32,-25-26-32,26 0 0,-26 27-192,-2-27-449,2 0-416,0 27-288,-1-27-961,-26 26-2819</inkml:trace>
  <inkml:trace contextRef="#ctx0" brushRef="#br0" timeOffset="123617.0705">15761 16903 13676,'-53'-26'1762,"53"26"-897,0 0-769,0 0 0,26 0 96,1 0-96,26 0-128,26 0 32,-26 0-64,26 0-320,-24 0-737,-5 0-385,-22 0-319,-1 26-161,-27-26 1634,-27 0 319,-1 0 610,2 27 480,2-27 128,-31 27-384,28-1-385,1 26-191,26 2-129,0-1-32,26 27-64,1-28 0,1 28 160,23-28 256,-25-24 257,2 24 288,-1-25 160,-27-27-256,0 26-449,-27-26-192,-1 0-96,-22 0-128,-5 0 0,2 0-96,1 27-192,25-27-801,0 0-1762,1 0-2177</inkml:trace>
  <inkml:trace contextRef="#ctx0" brushRef="#br0" timeOffset="124734.1344">14517 18095 160,'0'0'897,"0"0"608,0 0 64,0 0 257,0 0-32,27 0-609,-27 0-160,0-25 256,0 25-224,0 0-288,0 0-225,0 0-383,0 0-33,0 0 0,0 25-64,0-25-64,0 0 0,0 27 64,0 0 160,0-1 160,0 1-127,0 0-129,0-1-32,0 0-128,0-26 32,0 26-96,26 1-96,-26-27-289,0 0-1024,0 27-3652</inkml:trace>
  <inkml:trace contextRef="#ctx0" brushRef="#br0" timeOffset="125520.1794">16714 16957 11210,'-28'0'801,"28"26"-609,-26 0 1249,-1 0-448,3 28-384,24 24-321,-28 2-96,28-1-63,0 1 255,0 0-224,0 0-128,28-27-256,-4-1-737,29-25-737,-25 0-3010</inkml:trace>
  <inkml:trace contextRef="#ctx0" brushRef="#br0" timeOffset="125996.2064">17189 17194 16783,'0'-27'353,"0"27"-1442,-24 0 1025,-4 0 160,1 27-64,1-27-96,-1 53 64,2-26 0,25 25 0,0 28-96,25-27-33,2 1-63,26-1 32,-1 0 192,3-27 160,-2-26 289,26 26 416,-26-26-33,-1 0-63,1-26-192,-26 0-33,-2 0 65,-25-28-353,0 28-160,-25-28-384,-2 29-256,1-28-65,-28-2 33,2 3 415,-29 0-31,30 24-32,-3 28 64,3 0 32,-4 0-32,29 28 64,26-3 0,0 2 160,26 25 64,29-24 0,-4-1 32,3-2-32,25 3 1,-26-3-258,-1 2-383,-25-27-705,0 0-1730,-27 0-4612</inkml:trace>
  <inkml:trace contextRef="#ctx0" brushRef="#br0" timeOffset="126841.2548">17905 16586 14061,'-28'-28'1537,"1"28"-1088,3 0 383,-2 0-159,-2 28 0,28-1-321,0 25-224,0 1-32,0 27-64,28-28-224,-2 1-224,25 1-225,-23-2-192,25-26-288,-26-26-929,-2 27-2818</inkml:trace>
  <inkml:trace contextRef="#ctx0" brushRef="#br0" timeOffset="126992.2634">18090 16798 13004,'-26'-27'1409,"26"27"-1505,0 0 609,0 27-321,0-2-256,0 2-993,0 0-417,26 26 289,-26-26-32,27-1-929,-27-26-1538</inkml:trace>
  <inkml:trace contextRef="#ctx0" brushRef="#br0" timeOffset="127157.273">18169 16745 5957,'0'-80'5317,"0"80"-4868,0-27 640,27 27 128,-27 27 0,26-2-96,-26 3-320,28 25-449,-28-1-320,24 28-705,-24-26-2241,0 24-7208</inkml:trace>
  <inkml:trace contextRef="#ctx0" brushRef="#br0" timeOffset="127345.2837">18488 17434 15983,'0'105'1377,"0"-78"-1505,-27 0 128,27-1 32,-27 26 0,-1-25-32,4 0-384,-30 26-225,27-28-1537,0 2-6470</inkml:trace>
  <inkml:trace contextRef="#ctx0" brushRef="#br0" timeOffset="127511.2931">18752 17539 17936,'52'27'1346,"-52"-27"-1570,0 27 384,0-27-32,0 0-865,0 0-1473,0 0-1762,26 26-7591</inkml:trace>
  <inkml:trace contextRef="#ctx0" brushRef="#br0" timeOffset="127633.3001">19044 17566 13228,'0'0'1025,"0"27"-929,0-27 673,26 0-1346,-26 0-1409,0 0-2786</inkml:trace>
  <inkml:trace contextRef="#ctx0" brushRef="#br0" timeOffset="127749.3068">19228 17566 4292,'26'0'8616,"1"27"-9417,-27-27 64,0 0-128,27 0-2306</inkml:trace>
  <inkml:trace contextRef="#ctx0" brushRef="#br0" timeOffset="127958.3187">19600 17566 11723,'52'27'2082,"-52"-27"-1154,0 26 1122,0 0-512,0-26-705,0 26-545,-27 1-256,2 0-384,-29-27-705,26 26-513,2 1-640,2-2-3812</inkml:trace>
  <inkml:trace contextRef="#ctx0" brushRef="#br0" timeOffset="128586.3547">20577 17142 13196,'-52'-80'1666,"52"53"-289,-27 1-160,27 26-608,-26-26-481,26 26-96,-27 26-32,2 27 0,-2-26 32,-26 51 32,26 2-64,27-1-64,-25 1-160,25 0 127,25 0-31,28-27 32,26-27 128,1 0 257,-1 1-1,26-27 160,-24-27-288,-2 1-63,1-26 223,-28 25-64,1-26 160,-53-26-63,0 26-257,-26-27-224,-28 26-32,2-26-129,-1 28 161,-26 26 160,-2-1-64,4 27-96,22 0 32,3 27 192,25-1-160,27 26 192,27-25-32,1 1 96,23-3-95,3 2-1,-3 0-257,30-27-255,-29 0-769,-25 0-2499</inkml:trace>
  <inkml:trace contextRef="#ctx0" brushRef="#br0" timeOffset="128816.3678">21241 16558 15919,'-27'0'256,"1"0"-705,-2 0 578,1 28 319,0-1-64,3-2-320,24 2-64,0 26-160,24 27-897,3-28-1025,0 1-384,1 1 416,-2-28-961</inkml:trace>
  <inkml:trace contextRef="#ctx0" brushRef="#br0" timeOffset="129142.3864">21373 16638 8584,'0'52'1921,"0"3"-639,0-2-161,-27-28-705,27 2 161,0 0 159,0-1 482,0-26 383,0 0-960,0 0-449,0 0-96,0-26-160,27-1 32,-2-25-32,2 25-417,-27 1-95,27-1 384,-1-1 95,1 3 226,-27 25 191,0 0 64,25 25-95,-25 3-161,0 25-96,0-26-32,0-2-449,0 2-736,27 26-2306</inkml:trace>
  <inkml:trace contextRef="#ctx0" brushRef="#br0" timeOffset="129494.4064">21744 16877 10730,'0'0'3235,"0"26"-3684,0-26 545,0 27 97,0-27-129,0 27-192,0-1-97,0-26 1,26 26-64,-26 0-609,0 1-576,24-27 800,-24 0 417,28 0 160,-28 0 256,27-27 544,-27 1 674,27 0-417,-1 0 192,-26-1-64,26 27-641,-26-27-31,0 27 63,26 0 65,-26 27-257,0-27-192,0 27-96,0-1-160,27 0-481,-27 0-352,0-26-256,0 0-1249,0 0-4869</inkml:trace>
  <inkml:trace contextRef="#ctx0" brushRef="#br0" timeOffset="129696.4181">22086 16665 6245,'0'0'4357,"0"0"-3076,0 25 1025,27 3-416,-27-1-801,27 26-897,-1-28-96,-26 29 0,26-28-288,-26 28 320,0-28-929,0 0-1409,0-26-2306</inkml:trace>
  <inkml:trace contextRef="#ctx0" brushRef="#br0" timeOffset="130281.4517">22484 16613 12427,'-26'-27'961,"0"27"-897,26 0 929,0 0 320,0 27-192,26-27-480,0 52 160,27-27-161,-26 30-640,25 23 417,-26-24-225,1 26-32,0 25-32,-27-25 129,0 0-193,0-1-64,-27 1-353,27-27-640,-27 26-608,-25-53-673,26 28-321,-1-28-4099</inkml:trace>
  <inkml:trace contextRef="#ctx0" brushRef="#br1" timeOffset="152663.7319">7554 16081 6566,'-25'28'1729,"-2"-2"-896,27 1 769,-26-27-97,26 0-96,0 0-223,0 0-482,-27 0-319,27-27 127,0 1 33,0-2-161,0-24-32,0 25-128,27-53 33,-27 28-161,26-28 32,1 28-32,25-1-32,-25-1-128,27 2 32,-3 26 0,4-28 32,-3 0 32,1 3-32,0 23 96,26-24-96,-26-1-32,26 26 64,2-25 64,-2 25-256,-26-26 352,-1 26-352,28 1 192,-28 0-64,2 0 192,-2-1-192,1 0-32,26 1 64,-25-1 64,24 2 0,-24-3-96,25-26 96,-26 1-64,1 28 289,-2-29-65,1 1 64,-25 1-224,-1-1 32,23 26 0,-50 0-64,28 2 64,-28 25-64,0-27-64,0 27 161,0-26-386,0 26-31,0 0-289,0 0-63,0 0-481,0 0-929,0 0-673,0 26-4836</inkml:trace>
  <inkml:trace contextRef="#ctx0" brushRef="#br1" timeOffset="152966.7492">9090 14387 12235,'-53'0'1249,"53"0"513,0 0-32,0 0-962,27 0-479,-1-26-1,1 26-128,26 0-32,-1-27-64,3 27-64,-4-27-32,30 27 128,-30 0-160,-23-26 32,25 26-32,-53 0 32,27 26-64,-27 1 96,0 0 128,-27-1 0,27 26 257,0-25-417,0 0-65,0-1 97,0 26-480,27-25-705,-27 0-1025,25-1-673,-25-26-7239</inkml:trace>
  <inkml:trace contextRef="#ctx0" brushRef="#br1" timeOffset="154509.8374">8005 16135 9480,'-27'-26'865,"27"26"737,-26 0 127,26 0-159,0 0-609,-26 26-289,26-26-31,0 27 96,0-2-385,0 29-224,0-1 96,0-26-224,0 25-64,0 1-64,0 0-192,0-1-64,0-25-321,26 28-416,-26-30-801,0 2-1025,0-27-6277</inkml:trace>
  <inkml:trace contextRef="#ctx0" brushRef="#br1" timeOffset="154769.8523">7422 16850 4452,'-132'53'10506,"80"-26"-10250,26-27-128,-1 27 1121,27-27 289,53 0-449,-1 0-865,28-27 288,26 27-95,26 0-65,1 0-160,26 0-64,-1-27-96,2 27-32,-28 0 65,0 0-258,-53-26-31,-26 26-513,-1 0-480,-25 0-160,-27 26-1250,0-26-4227</inkml:trace>
  <inkml:trace contextRef="#ctx0" brushRef="#br1" timeOffset="155670.9039">7529 17513 11018,'-27'26'833,"27"-26"-929,0 27 544,0 0 193,0-1-33,0 0-159,0 27-161,0 0-96,27-1-96,-27 3 192,0-30 65,0 2-33,25 0-64,-25-2 449,0-25-160,0-25-449,0 25-32,0-54 96,-25 29-64,25-30-96,0 30 0,0-28 0,0-1 32,25 28 64,2 0-32,0 0-64,1 26 320,-28 0-352,26 26 96,-2-26-64,3 26 32,-27 0-64,28 1-32,-28 0 128,0-1 33,0-26 31,27 27 32,-27-27 32,0-27-128,26 27-32,-26-26-96,26 26 32,0-27 64,1 0-128,0 27 256,-1-26 321,0 26 127,-26 26-191,0 1-193,26 0-160,-26-1 32,0 26-320,0-25-33,27 1-351,-27 24-417,0-25-769,27-2-1441,-27 3-4580</inkml:trace>
  <inkml:trace contextRef="#ctx0" brushRef="#br1" timeOffset="158738.0793">8192 17247 11274,'0'-25'449,"0"25"832,0 0 961,0 0-609,-28 0-800,28 0-256,0 0-97,-27 0-127,27 0-225,0 25-32,-27 2-128,27 0-32,0 26 96,0-26-64,0-2-160,0 28-225,27-26-63,0 0-161,1-27-480,-2 0-1313,-2 0-2851</inkml:trace>
  <inkml:trace contextRef="#ctx0" brushRef="#br1" timeOffset="158969.0924">8402 17406 12459,'0'28'128,"0"-3"225,0 2 896,27 26 192,-27-26-896,27 26-257,-27-27 32,26 0 129,-26 1-225,0 0-96,0-1 128,0-26-160,-26 0-192,26 27-320,-27-27-577,0-27-673,1 27-1184,0-26-3460</inkml:trace>
  <inkml:trace contextRef="#ctx0" brushRef="#br1" timeOffset="159114.1008">8297 17354 12107,'0'-28'384,"27"3"-672,-27 25 1025,0 0 224,26-27-481,-26 27-448,0 0-128,26 0-737,-26 0-2690</inkml:trace>
  <inkml:trace contextRef="#ctx0" brushRef="#br1" timeOffset="159350.1143">8588 17142 14990,'0'25'1057,"0"2"-1666,0-27 1602,0 28 801,26-28-833,0 25-673,0 2-384,1 0 672,0 26-544,-27-26 65,28 26-97,-28-28-129,24 29-864,-48-28-1825,24 28-3812</inkml:trace>
  <inkml:trace contextRef="#ctx0" brushRef="#br2" timeOffset="165847.4859">6866 15553 4868,'-52'-27'352,"-1"0"1794,26 1-480,2 26-481,25 0-160,-27 0-192,1 0 32,26 0-193,0 0 1,0 0-160,0 0-353,0 26 448,26 1 65,26 26-161,28 26-127,-1 1-193,1 25-96,-1-26 0,2 28 0,-2-27 160,26 26 97,0 26 95,54 52-160,1 3-159,-1 25 319,-1-27-352,2 1 32,-2-1-64,-26-26 0,0-26 32,-24-28-32,-3-26 1,-26 1-1,-26-27 64,-1-26-160,-25 0 128,-1-1-64,1-26-256,-27 0-417,0 0-1153,-27 0-1056,27-26-1987</inkml:trace>
  <inkml:trace contextRef="#ctx0" brushRef="#br0" timeOffset="171904.8323">13564 14970 7110,'0'0'1346,"0"0"159,0 0-288,26 0 32,1 0-128,0 0-288,25 0-192,1 0-257,26 27-64,-25-27-95,-3 0-193,30 26 64,-54-26-64,25 0 0,-25 0-128,-1 0-96,1 0-449,-27 0-192,0 0-160,0 0-352,-27 0-769,-26 0-577,1 0-1152</inkml:trace>
  <inkml:trace contextRef="#ctx0" brushRef="#br0" timeOffset="172193.8489">13801 14837 8712,'27'-26'1537,"-27"26"-352,0 0-96,0 0-96,-27 0-608,3 26-161,-31 2-128,2-3-32,1 2-32,-1-1 0,-1 1 0,2 0-32,26-1 0,-29 0 0,55 0 0,-24 1-32,24-27 0,24 27 160,4-1 481,-1 1-257,26 25-128,26-25-192,-26-1-160,-1 28-961,1-29-737,-26 3-3266</inkml:trace>
  <inkml:trace contextRef="#ctx0" brushRef="#br0" timeOffset="173368.9162">13088 14571 6342,'0'0'1729,"0"0"-1024,0 0-705,0 27 0,0-27 32,25 0 64,2 0-64,-1 0 64,29 0 192,-4 0 161,30 0 31,-2-27-95,-26 27-193,26 0-32,1 0-160,-2 0 64,-23 0-96,24 0 32,-2 0-32,31 0-64,-29 0 0,-1 0 96,2 0 32,-1 0-64,-24 0 64,22 0-32,4 0 128,-2 0-192,-26 0-32,26 27 32,2-27 224,25 0-128,-1 0 128,0 27-64,1-27 385,26 0 63,-24 0-63,24 0-225,0 0-192,26 0-32,-24 0 32,23 0-64,2-27 0,-27 27 0,26 0 32,-24 0 0,24 0 0,-26 0 96,2 0-64,-2 0 0,-27 0-32,27 0 0,-27 0-32,3 27 0,-2-27 64,26 0-64,-27 0 32,0 26-32,-23-26 32,23 0 0,0 0 129,1 0-33,26 27 192,-24-27 32,-3 27-63,0-27-33,27 25 96,-26 3 1,2-28-129,-3 25-64,0-25-32,1 0 160,26 28 1,-27-28-1,3 0 0,-29 0-96,1 0-32,-28 0-160,-26 0-256,-26 0-929,0 0-1473,-26 0-802</inkml:trace>
  <inkml:trace contextRef="#ctx0" brushRef="#br0" timeOffset="174025.9533">20974 14811 10730,'0'26'1025,"0"-26"-1186,0 0 546,0 28 95,0-3-31,0 2-97,0 26-256,0-26 0,0 25-64,0 1 0,0-26-96,0-1-224,27 1-64,-27-2-161,0-25-736,0 0-1185,0-25-6150</inkml:trace>
  <inkml:trace contextRef="#ctx0" brushRef="#br0" timeOffset="174321.9707">20632 14917 9769,'0'0'1601,"0"0"-1665,26 0 897,25 0 32,-23-27-289,-1 27-31,-1-25-225,26 25-64,-25-28 1,0 2-65,-1-2-128,-26 3-64,27-3 32,-27 28 64,0-25 0,0 25-64,0 0-64,0 25 32,25-25 384,-25 28-95,27-3-33,26 3-96,-25-2-96,-4 2 0,30-28-192,-26 25-769,25-25-992,-29 0-2692</inkml:trace>
  <inkml:trace contextRef="#ctx0" brushRef="#br0" timeOffset="175345.0289">22774 14598 3651,'0'27'5221,"0"-27"-4132,0 0-96,0 0 352,27-27-128,1 27-448,-1 0-192,51 0-289,-24 0-32,51 0 64,0 0 65,27 0-97,28 0 96,-1 0-95,25 0-1,-25 0-96,1 0 64,-55 0 161,0 0-321,-25 0-320,-52 0-961,-28 0-1250,0 27-3074</inkml:trace>
</inkml:ink>
</file>

<file path=ppt/ink/ink3.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3:21.726"/>
    </inkml:context>
    <inkml:brush xml:id="br0">
      <inkml:brushProperty name="width" value="0.05292" units="cm"/>
      <inkml:brushProperty name="height" value="0.05292" units="cm"/>
      <inkml:brushProperty name="color" value="#00FF00"/>
    </inkml:brush>
    <inkml:brush xml:id="br1">
      <inkml:brushProperty name="width" value="0.05292" units="cm"/>
      <inkml:brushProperty name="height" value="0.05292" units="cm"/>
      <inkml:brushProperty name="color" value="#FF0000"/>
    </inkml:brush>
  </inkml:definitions>
  <inkml:trace contextRef="#ctx0" brushRef="#br0">5669 11538 4676,'0'0'3299,"0"0"-1025,0 0-480,0 0-385,0 0-352,0 0-256,0 0-577,0-26 32,0 26 257,27-27-33,0 27-95,-1-25-193,26-3-128,-25-24-32,28 25 0,-5-26 0,5 26 0,-2-25-32,-1-28 0,28 27 0,-28 1 64,2-2-64,24 1 0,-24-27 64,24 27-64,-23 1 32,-4-2-32,30 1 0,-29 1 0,28-1 0,-28-1 32,28 1-64,-1 0 32,-25 27 32,24-27-32,-24 0 0,0 1 96,24 24-96,-24-24-32,24 0 64,-24-28 64,24 26-160,-23 1 32,-4-27 96,30 28-128,-29 25 160,1-26-31,-1 0 31,2 27-32,27-28-64,-30 2 0,30 25 64,-29-26-32,1 1-32,-1-2 0,2 1 64,-1 1-64,-1 25 0,1-26-32,-26 26 64,25-26-32,2 27 0,-2-27 0,2 25-32,0-24 64,24-1-32,-24-1 96,-2 28-128,1-26 0,0-2 0,-1 28 32,3-26 32,-4 25-32,-25-26-32,29 26 32,-4-26 0,3 27 32,0-27-64,-2 0 64,1 26-32,-1-26 64,-25 1-128,26 25 0,-1 0 0,-25-26-32,27 28 32,-3-29-32,-23 28 63,25-1 98,-1-25-97,2 24-1,-28-25 66,28 27-1,-2-27 0,-26 0-32,29 26 32,-4-25-64,3 25 32,-27-26 0,25 26 0,-25 1 0,-1 0 32,1 0-32,25-2-32,-25 2 128,-1 0-96,26-1-96,-25 2 128,0-3-32,-1 1 0,1 2 64,25-3-32,-25-24 96,51-2-32,-23 1-128,-2 1 64,26-1-32,-26-1 0,26 2 32,-26-2-64,26-24 0,-24 24 32,-5 2 128,5 25-160,-2-26 32,-27-1 64,27 28-96,0-26 0,-1 25 32,2-26-32,-2 26 32,1-25 0,2 25 64,-5 1-64,5-28 32,-28 28 0,25 0-128,-26-28 128,28 2 64,-2 25-128,1-26 128,0 1-160,-1 24 96,3-24-32,-4-2 96,3 28-64,0-28 0,-2 2-64,1-1 160,-1 26-128,28-25-224,-28-2 673,1 0-449,26 2-32,2-1 128,-30 0 0,4-1-224,23 29 224,-24-28-64,-1-1-64,26 2 32,-26-1 32,26 0 32,2 1-96,-2-2 96,26 1 0,-25-27 64,25 1 64,1 26 257,-1-26-65,2-1 0,-1 0 65,-27 2-65,2-2-128,25 26-63,-28-26-193,2 0 32,-1 2 0,0 24-32,1-24 0,-28 24-64,1 28 64,-26-26-193,1 52-287,-4-27-33,-24 27-544,0 0-800,-24 0-3204</inkml:trace>
  <inkml:trace contextRef="#ctx0" brushRef="#br1" timeOffset="1782.1019">14802 13261 10473,'0'0'1474,"26"0"-385,-26 0 737,28 0-577,-4-27-288,30 27-193,0 0-383,25 0 31,26-26 97,1 26-65,26-27-256,0 27 161,-24 0-129,24 0-256,-27 0 32,0 0 32,-23 0-160,-4 0 0,1 0 96,-26 0-161,1 0-31,-29 0-192,-25 0-769,0 0-641,-25 0-1313</inkml:trace>
  <inkml:trace contextRef="#ctx0" brushRef="#br1" timeOffset="2777.1587">12472 14321 10217,'0'27'32,"27"-1"-64,-27 26 64,27 28 224,-1-1 449,0 1-64,0 27-513,1-29-96,-27-24 192,28-1 385,-1-1-257,-27-25 96,0-27 289,0-27 512,-27 0-1024,-1 2-33,1-55 0,1 25 320,0-23 33,0-1-577,26-1-160,-27-25-737,27 26-96,27 26 384,-1-1 353,26 28 128,3 26 32,-4 0 128,-25 0 32,2 53 0,-1-26 32,-27 26-32,0-28 288,-27 29 64,-1-28 97,2 1-225,2-27-128,-3 0-32,-1 27-96,-25-54-352,53 27-577,-26-27-608,26 27-1506,0-26-2819</inkml:trace>
  <inkml:trace contextRef="#ctx0" brushRef="#br1" timeOffset="3016.1725">13002 14321 8776,'26'0'480,"-26"0"-352,27 27 1025,-27-27 1,27 26-322,-27 1-607,25-2-161,-25 2-32,27 0-160,-27-1-481,0-26-544,0 27-1345,0-27-3332</inkml:trace>
  <inkml:trace contextRef="#ctx0" brushRef="#br1" timeOffset="3174.1815">13055 14056 12716,'-27'0'288,"27"0"-865,0 0 1,0 0-193,0 26-1665,27-26-6213</inkml:trace>
  <inkml:trace contextRef="#ctx0" brushRef="#br1" timeOffset="3399.1944">13187 13870 2146,'28'0'8327,"-28"27"-8487,0-27 352,24 52 705,-24-25 64,27 26-544,-1 0-257,-26-27-64,0 27-64,28 0-32,-28 1-545,0-1-1024,27 0-865,-27-26-769,24-2-1858</inkml:trace>
  <inkml:trace contextRef="#ctx0" brushRef="#br1" timeOffset="3636.208">13479 14294 7655,'0'0'-96,"0"0"-513,0 27 1250,0 0 896,25-1-352,-25 1-768,27-27-193,0 25 32,-1-25 128,28 0 129,-29 0 320,-25 0 384,27-25 0,-27 25-128,0-27-224,-27 1-385,2-1-63,-2 0-257,-26 27-96,26 0-192,0 0-641,2 0-1537,25 0-4132</inkml:trace>
  <inkml:trace contextRef="#ctx0" brushRef="#br1" timeOffset="3823.2187">13771 14189 14830,'0'0'416,"24"0"-32,-24-28 994,55 28-514,-29 0-415,1-25-481,-3 25-96,4 0-609,-1-28-480,-27 28-1025,26 0-1698,-26 0-4004</inkml:trace>
  <inkml:trace contextRef="#ctx0" brushRef="#br1" timeOffset="3996.2285">13903 13870 13196,'24'106'673,"-24"-53"-257,28 0 833,-28 1 513,27-1-769,-27-28-865,26 29-224,1-28-705,-2 1-1089,2 0-2434</inkml:trace>
  <inkml:trace contextRef="#ctx0" brushRef="#br1" timeOffset="4523.2586">15067 14161 8423,'27'-25'2050,"-27"-3"257,0 2-546,0 26-576,-27 0-416,-28 0-609,31 0-160,-2 26-32,-2-26 0,1 28-64,27-3 0,0 3-160,0-28 64,55 25 128,-29 3 32,26-28-1,2 26 1,-28-26 32,0 26 32,0-26-32,-26 27 161,-26-27 287,0 27 0,0-27-255,-1 26-161,0-26-257,-1 0-671,4 0-450,-2 0-1504,26-26-5318</inkml:trace>
  <inkml:trace contextRef="#ctx0" brushRef="#br1" timeOffset="4755.272">15331 13765 3843,'-27'-27'5894,"27"27"-4997,0 27 480,0 0 288,0-2-319,0 28-289,27 26-257,0-26-159,-27 27-449,26-26-96,-26-1-320,26 0-256,-26-1-577,26 2-769,1-54-1793,-27 26-6695</inkml:trace>
  <inkml:trace contextRef="#ctx0" brushRef="#br1" timeOffset="4956.2832">15542 14056 10217,'-79'52'1538,"52"-24"-609,1-3 768,26 3-448,0-3-896,0-25-257,26 28 32,1-28-64,28 0-160,-31 0-128,30 0-545,-27 0-769,24 0-1601,-23 0-4003</inkml:trace>
  <inkml:trace contextRef="#ctx0" brushRef="#br1" timeOffset="5100.2917">15728 14108 10153,'0'28'417,"27"-3"736,-27-25 384,27 28-768,-27-28-609,26 25-576,0-25-1218,-26 0-2498</inkml:trace>
  <inkml:trace contextRef="#ctx0" brushRef="#br1" timeOffset="5259.3008">15782 13817 12684,'-27'0'1185,"27"0"-1025,0-25-32,0 25-192,0 0-417,0 25-1120,27-25-2435</inkml:trace>
  <inkml:trace contextRef="#ctx0" brushRef="#br1" timeOffset="5504.3148">15940 13817 9833,'26'27'1121,"-26"-1"-224,0 1 1153,26 25-833,1 1-513,1 1-447,-28-2-193,27 1 0,-3 0-64,2-25-96,2-2-64,-28 0-129,27-26-31,0 0-96,-27 0-545,25-26-288,-25 0-353,0-27-224,0 0-2081</inkml:trace>
  <inkml:trace contextRef="#ctx0" brushRef="#br1" timeOffset="5655.3234">16206 13738 14926,'25'54'929,"2"-29"-705,-27 28 897,26 26 769,1-26-385,0 27-1185,-2-26-288,2-1-288,-1-28-417,1 29-864,0-28-961,-27 1-2915</inkml:trace>
  <inkml:trace contextRef="#ctx0" brushRef="#br1" timeOffset="6641.3798">3552 5975 9961,'-27'26'3844,"27"0"-3716,0-26 0,-26 26 96,26-26 192,0 0 353,0 28-513,0-28-224,0-28 161,0 28 191,0-26-128,0 0-32,26-26 1,-26-28-33,0 0-64,0-26-64,0-27 0,0 1 64,0-55-224,0 3 833,0-28 160,27 26-321,0 0-416,1 28-224,-4-1 224,2 26-63,-26 27-130,27 1 66,-27 25-130,28 1-543,-28 25-481,0 28-128,0-27-193,0 26-640,0 27-2947</inkml:trace>
  <inkml:trace contextRef="#ctx0" brushRef="#br1" timeOffset="7472.4274">799 5471 11883,'-27'0'-256,"27"27"191,27-2 33,-1 29-288,2-1-256,23 26 223,-24 1-191,27 0 512,-27-28 288,-2 2 256,2-2 129,0-26 1281,-27-26-1346,0-26-383,-27 0-97,-25 0 32,25-28 192,-27-25-192,3 26-128,24-27-704,-27 1-1122,27-1 352,27 28 1122,0-28 352,27 27 0,-1 27-64,2 0 160,-1-2 321,-3 28 63,3 0 129,1 28-257,-28-2-96,26 26 193,-26-25-353,0 0 0,-26 26-192,26-28-801,-28 2-2050</inkml:trace>
  <inkml:trace contextRef="#ctx0" brushRef="#br1" timeOffset="7646.4372">1117 5151 13516,'0'0'289,"27"0"-418,-27 28 129,0-1-160,25 26-160,-25-27-160,27 28-257,-27-28-448,27-26-513,-27 26-1761</inkml:trace>
  <inkml:trace contextRef="#ctx0" brushRef="#br1" timeOffset="7789.4455">1064 5019 12075,'-27'-25'64,"2"25"-256,25 0-385,0 0-352,0 0-448,0 0-4837</inkml:trace>
  <inkml:trace contextRef="#ctx0" brushRef="#br1" timeOffset="8070.4616">1144 4649 10473,'0'0'1730,"0"0"-1954,0 0 352,0 0 545,0 28 223,0-3-63,25 2-384,-25 26-257,27 0-128,0-1 32,26 28-96,-28-28-160,2 2-417,26-1-223,-25 0 127,-1-26-288,-3-27-1505,3 0-3204</inkml:trace>
  <inkml:trace contextRef="#ctx0" brushRef="#br1" timeOffset="8301.4748">1541 4994 11402,'0'0'0,"0"25"0,0-25 0,27 28 32,-2-2-32,2-26 96,0 0 161,26 26 255,-28-26 129,2 0-97,0-26 161,-27 26 320,0 0-32,0-26-673,0 26-192,0-28-128,-27 28-352,0-25-897,2 25-1922,-2 0-8264</inkml:trace>
  <inkml:trace contextRef="#ctx0" brushRef="#br1" timeOffset="8489.4854">1752 4809 11434,'27'0'1410,"-27"0"-674,26 0 1442,-26 0-768,27-27-33,-2 0-736,29 1-577,-28-1-128,26 2 64,-25-3-897,1 28-577,25-26-864,-29-2-2915</inkml:trace>
  <inkml:trace contextRef="#ctx0" brushRef="#br1" timeOffset="8640.4942">1832 4437 8936,'0'26'2210,"0"1"-2050,25 26 833,29-26 352,-28 26-544,26 1-609,3-2-576,-2 1-1314,-1 0-2145</inkml:trace>
  <inkml:trace contextRef="#ctx0" brushRef="#br1" timeOffset="17010.973">931 6717 8456,'0'0'928,"-27"0"610,27 0-801,0 0-385,0 0 256,0 26-31,0-26-32,27 0 159,-27 0-31,28-26-321,-28 26-160,26-28-96,-26 2-96,0 0-96,0 0 64,0 0-32,0-2-96,0 28-192,-26-27-225,-2 27 225,1 0-97,-24 0 97,51 27 128,-28 1 128,28 24 0,0-26 96,28 28 0,-1-28 64,24 0-32,3-26 0,-2 0-128,2 0-96,-28 0-513,26 0-897,-25-26-4676</inkml:trace>
  <inkml:trace contextRef="#ctx0" brushRef="#br1" timeOffset="17306.9899">1223 6505 6213,'26'80'417,"1"-54"-321,-27 0-192,25 0 192,-25 0 192,0-26 2851,0 28-1922,0-28-1185,0-28-32,0 2-32,-25 26 64,25-26-32,-27 0-96,1-28-160,26 54-64,0-27 63,0 2-31,0-2 224,0 27 160,26 0 257,-26 0-193,27 0-64,-2 27-192,2-2-1089,0-25-1762</inkml:trace>
  <inkml:trace contextRef="#ctx0" brushRef="#br1" timeOffset="17552.0039">1487 6453 7046,'28'25'577,"-2"2"-321,26 25-128,-25-24-833,26-2-320,-1 26 577,2-26 448,-1 28 256,-28-28 1538,2 0 288,0-26-865,-27 27-448,0-27-417,-27 27-224,-25-27 0,25-27-256,-26 27-897,-26-27-1921,-1-25-4518</inkml:trace>
  <inkml:trace contextRef="#ctx0" brushRef="#br1" timeOffset="17653.0097">1355 6505 5541,'-27'-107'3555,"27"80"-1537,0 1-609,0 0-1248,0 26-129,0 0-32,27-26-129,-27 26-2113,26 0-6758</inkml:trace>
  <inkml:trace contextRef="#ctx0" brushRef="#br1" timeOffset="17935.0258">1568 6239 11787,'-27'27'-289,"27"0"65,0-27 224,0 26 0,27-26 0,-2 26-608,2 0-353,26-26 128,-26 0 417,25 0 416,1 0 704,-26 0 385,-27-26 224,0 26 33,0-26-225,-27 0-128,1-1-160,-1 27-449,-25-27-320,25 27-96,1 0-384,-1-26-898,0 26-2561</inkml:trace>
  <inkml:trace contextRef="#ctx0" brushRef="#br1" timeOffset="18338.0489">1805 6081 7559,'27'26'-545,"-27"-26"481,0 0 160,0 27-224,0-27 96,25 25 0,2-25-160,26 0 32,-25 0 256,-4 0 288,3 0 609,-27-25 512,0 25-159,28-27-321,-28 1-192,-28 26-513,1-28-224,27 2-128,-24 26-96,-4 0-961,28 0 32,28 0 608,-4 0-223,3 26 159,1 2-544,25 25-320,26-28 0,-26 2 928,-1 0 513,-25-1 2114,0 1 865,-1 0-320,-26-1-545,0-26-577,0 26-672,-26-26-256,-1 0-385,-26 26-352,1-26-416,-2-26-1186,2 26-2402</inkml:trace>
  <inkml:trace contextRef="#ctx0" brushRef="#br1" timeOffset="19160.0959">2071 5789 3459,'26'0'6086,"-26"28"-6054,24-3-32,4 2 32,-1-1 0,-27 0 32,27 2 64,-1-2 384,-26-26 673,26 0 641,-26 0-1441,0 0-289,0-26-64,-26-2 64,26 2-96,-26 0-160,-1-26-385,27 24 97,-27 1 255,27 2-223,0 25 160,0 0 32,0 0 160,27 0 32,0 25 64,-27-25 0,26 27 0,0-27-32,-26 0 128,26 28 288,-26-28 417,0 0-577,0-28-160,0 28-96,0-27 0,0 27-192,0-25-224,0-3-129,0 28-95,27-26-1,-27 26 193,0 0 351,27 0 129,-27 0 33,26 0-65,-26 0 64,0 0 32,26 26 64,-26-26 96,26 0-32,-26-26 33,0 26 63,27-26-160,-27 26-32,0-27 256,0 0-63,0 27-129,0-26-192,-27 26-513,27 0-479,0 0 351,-26 0 225,26 0 191,0 26 193,0-26-32,0 27-32,0 0-64,26-27-64,-26 26 0,27-26 63,-27 0 354,27 0 575,-27 0 449,0 0-352,0 0-512,0-26-193,0 26-96,0 0 0,0-27-96,0 27-64,0 0 96,28-27-128,-28 27-97,26-26 161,-2 26 64,3 0-32,-27 0 0,0 0 32,0 0-32,0 0-128,0 0-256,28 0 224,-28 0 95,0 0-351,0 0-2050</inkml:trace>
  <inkml:trace contextRef="#ctx0" brushRef="#br1" timeOffset="19348.1066">2627 5418 13516,'-27'0'1474,"27"0"-1827,27 0 930,-1-27 256,-2 1 288,31 0-993,-28 0 288,-1-2-416,0 28-544,-26-26-994,26-2-2081</inkml:trace>
  <inkml:trace contextRef="#ctx0" brushRef="#br1" timeOffset="19506.1154">2627 5099 11434,'26'80'769,"-2"-53"288,4 26 384,26 1-896,-28-2-289,0 1-544,27-26-2883</inkml:trace>
  <inkml:trace contextRef="#ctx0" brushRef="#br1" timeOffset="20780.1885">11624 7909 9801,'0'0'801,"0"0"-449,0 0-224,0 0-96,28-27 545,-1 27 255,26-27-319,-1 2-225,2-28 0,51-26-95,0 24-33,1-50 32,26-2 96,2 1 193,-2-26-33,26 0-192,2-2-192,-2 2-32,1 0 64,1-26 1,-3 24 159,29-24-32,-54 26-224,28 0 96,-28 25-96,0 2 0,0 25 0,-27-27 0,2 55 32,-1-28-32,-27 27-224,-26 1 320,-1 24-576,-25 2-289,-27 26-993,0-28-4227</inkml:trace>
  <inkml:trace contextRef="#ctx0" brushRef="#br1" timeOffset="21047.2038">14511 5259 11947,'0'0'865,"27"-28"-929,25 3 352,1-2-128,27-1 609,-1 3 128,26-28-225,-24 27 1,25-2 96,-28 3-257,-24 25-480,-2 0-96,-52 25-64,0 3 128,0 24 0,-26 0-160,-27 28 160,26-26-96,27 26-225,-26-27-223,26-26-129,0 26-416,0-28-2114</inkml:trace>
  <inkml:trace contextRef="#ctx0" brushRef="#br1" timeOffset="21840.2491">12420 8199 11434,'26'27'193,"0"-27"-226,1 27 98,0-1 63,25 26 608,1 2 257,2-1-736,-5 0-129,5 1-64,-28-2 32,-2-26-32,2 1 224,-1-27 385,-26 0 1024,-26 0-800,-1-27-673,2-26-95,-29 28-1,0-29 32,3-24-32,23 24-32,-25-26-480,27 0-417,0 2-320,26-2 608,26 28 321,0 25 32,0 0 32,29 27 32,-28 0 160,-3 27 64,2 0 128,-26 25-96,0-26 1,0 28 127,-26-28 256,2 0-223,-31-26-225,28 26-160,1-26-897,26 0-705,0 0-3138</inkml:trace>
  <inkml:trace contextRef="#ctx0" brushRef="#br1" timeOffset="22028.2598">12843 7855 10954,'0'-25'673,"0"25"544,27 0-705,-27 25 193,26-25-1,28 27-511,-29 0-225,2-1-769,26 1-288,-26 0-385,-2-27-351,2 0-1603</inkml:trace>
  <inkml:trace contextRef="#ctx0" brushRef="#br1" timeOffset="22165.2678">12843 7617 10505,'-52'-27'705,"52"27"-1217,0-27-65,27 27-1441,-27 0-1569</inkml:trace>
  <inkml:trace contextRef="#ctx0" brushRef="#br1" timeOffset="22396.281">12870 7299 13292,'26'26'-64,"1"2"609,0-2 127,-2 26-287,28-25 127,-26 26-320,0-1-96,25-25-96,-26 26-160,1-26-545,25 1-608,-25-28-512,-1 25-386,2-25-2497</inkml:trace>
  <inkml:trace contextRef="#ctx0" brushRef="#br1" timeOffset="22626.2941">13266 7511 5829,'0'-26'833,"0"52"128,0 1-161,26-27-447,2 25 351,-1 2-191,-3-27-225,31 0-32,-29 0 801,1 0 513,-2 0-225,2-27-128,-27 27-192,0-25-64,0-2-192,-27 27-449,-25-26-320,26-1 32,-1 27-640,-1 0-417,4 0-1025,24 0-1730,-27 0-6822</inkml:trace>
  <inkml:trace contextRef="#ctx0" brushRef="#br1" timeOffset="22800.3041">13531 7325 13708,'0'-26'257,"0"26"1729,0-26-897,27 26-641,-27-27-320,26 2-160,1 25-128,0-28-320,-2 1-417,-25 2-929,27-3-1729,-27 2-2179</inkml:trace>
  <inkml:trace contextRef="#ctx0" brushRef="#br1" timeOffset="22959.3131">13479 6981 8680,'0'26'3939,"25"28"-3842,2-28 543,0 28-223,26-2 736,-26 1-449,-2 0-447,28-27-225,-26 28-161,1-28-575,-4 0-1378,3 1-7207</inkml:trace>
  <inkml:trace contextRef="#ctx0" brushRef="#br1" timeOffset="23859.3647">13504 8359 16047,'-52'0'32,"-1"26"-385,53 2 1,-28-3 0,4 28 416,24 1 160,0-29-192,24 28-32,4-26 0,-1-27 32,26 27 64,-28-27 64,29-27 97,-28 0-65,1 1-32,0-1 0,-2-25 128,-25 25 65,0-26 63,-25 28-192,25-3-192,-27 2-192,0-2-32,1 28 96,-1 0-32,27 0-32,0 28-97,0-2 129,0-26-96,27 28-160,26-3 31,-26-25-255,25 0-33,-26 0 1,29 0 63,-31 0 0,3-25 97,-27 25 320,0-28 64,0 28-257,0-26-1344,0 26-129,0 0 1826,0 0 320,28 26 129,-28 2-289,53 24 160,-29 1 33,31-1-257,-2 1-64,-28 1 0,29-28 0,-28 0 480,1 0 866,-27 1 255,0-27 225,0 0-129,-27-27-1024,1 1-64,-28-26-1,2 25-287,-1-53-225,25 28-288,-23-28-705,25 27 96,-2-26 609,28 52 224,28 1-64,-2-1-96,25 27 96,-23 0 32,-1 0 32,-1 27 32,-26-1 160,0 1-31,0-2 63,-26 29 64,26-26 1,-27-28-321,-1 25-129,4-25-671,24-25-546,0 25-1792,0-28-7016</inkml:trace>
  <inkml:trace contextRef="#ctx0" brushRef="#br1" timeOffset="24076.3771">14114 8067 13869,'-27'-26'1825,"0"26"-1248,27-27 864,27 27-832,0-25 256,26-2-417,-28 0-288,29 1-192,-1-1-32,-28 0-288,2 27-513,0-25-448,-27 25-449,0-28-384,0 28-2787</inkml:trace>
  <inkml:trace contextRef="#ctx0" brushRef="#br1" timeOffset="24278.3886">14192 7723 10505,'27'26'1089,"0"2"1282,-27-3-385,26 3-673,-26 24-256,27-25-705,-2 26-256,2-26-96,0-2-32,1 2-288,22-1-353,-23-26-127,1 27-514,-28-27-704,27-27-3811</inkml:trace>
  <inkml:trace contextRef="#ctx0" brushRef="#br1" timeOffset="24415.3965">14511 7909 9673,'53'26'672,"-53"1"-447,52-27-97,-25 27 0,0-27 32,-1 0-480,26 0-1474,-25-27-4997</inkml:trace>
  <inkml:trace contextRef="#ctx0" brushRef="#br1" timeOffset="24718.4138">14670 7670 16207,'-54'0'1633,"54"28"-447,0-28-226,0-28-767,27 28 319,26-27-288,-26 27-288,25-26-256,-25-1-321,27 0-704,-54 27-417,24-25-672,-24 25-1858</inkml:trace>
  <inkml:trace contextRef="#ctx0" brushRef="#br1" timeOffset="24956.4274">14723 7379 8616,'25'52'1986,"2"-25"608,0 26-672,-1-1-481,26 2-256,-25-1-576,28 0-449,-29-27-96,-2 2-480,31-3-801,-28 3-1346,-27-28-4067</inkml:trace>
  <inkml:trace contextRef="#ctx0" brushRef="#br1" timeOffset="25159.4389">15120 7538 10826,'0'0'0,"26"25"833,-26 2 864,26-27-288,-26 27-352,27-1-832,0 1-482,-1 1-1056,-26-28-2210</inkml:trace>
  <inkml:trace contextRef="#ctx0" brushRef="#br1" timeOffset="25346.4497">14378 7617 16207,'-27'0'672,"27"0"-736,0-27 0,0 27-640,27 0-161,-27-27-1922</inkml:trace>
  <inkml:trace contextRef="#ctx0" brushRef="#br1" timeOffset="26095.4926">15172 7563 4356,'0'-25'2274,"0"25"673,0 0-33,0 0-864,0 0-865,0 0-768,0 25 31,0 2-224,27 0-31,0-1-33,-1-26-128,0 27 32,0 1-160,1-28-96,0 0-33,-1 0-159,0 0-128,-26-28-1,26 1 321,-26 1 224,0-1 32,-26 0 0,26 2-32,-26-2-32,26-26 96,-26 26 96,-1 27 385,27-26-65,0 26-352,0 0-320,27 26 417,-27 1-1,26 0-32,0-1-128,0 1-96,1-2 0,28 2-833,-31 0-1409,2-27-7367</inkml:trace>
  <inkml:trace contextRef="#ctx0" brushRef="#br1" timeOffset="26506.5161">15568 7325 13356,'-26'0'32,"2"28"-384,24-2 416,0 0 128,0 0 481,0 28-417,24-28-320,2-26-481,2 27-223,-1-27 351,0 0 33,-3 0 192,4-27 192,-28 1 96,0-1 608,0 0 289,0 1 96,-28-26-384,4-2-32,-3 1-97,-28 0-351,5-27-161,-5 1-225,2 26-159,27-26 320,-27 52 96,26 27-32,27 0-128,0 27-32,0 25 288,27 1 97,26 1-33,-1 26-32,-25-28 0,28 1 32,-5 0-223,5-27 31,-4 28-225,-23-28-543,25 0-738,-26 1-1665</inkml:trace>
  <inkml:trace contextRef="#ctx0" brushRef="#br1" timeOffset="26838.5351">15860 7353 11883,'0'0'1409,"27"0"-832,-27 0 384,53-28-129,-27 2 482,0 0-546,1-1-287,1 2-225,-28 25 128,0-28-95,-28 1-257,1 27-321,1 0-159,-26 0-161,-2 0 97,28 27 288,0 1 160,0-3 96,26 2 64,26-1 192,0 28 449,27-54 128,26 26-193,2-26-255,-4 0-97,5 0-32,-4 0-96,-24-26-32,-29 26-127,28-28-290,-53 28-1120,27-26-2274</inkml:trace>
</inkml:ink>
</file>

<file path=ppt/ink/ink4.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2:47.265"/>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00FF00"/>
    </inkml:brush>
  </inkml:definitions>
  <inkml:trace contextRef="#ctx0" brushRef="#br0">20209 7001 7366,'0'0'2114,"0"-26"-352,0 26-64,-27 0-257,1 0-576,-1 0-641,-1 26-160,-23 26 32,-3 2 96,27 26-95,0-28 63,27 28-128,0-27 0,54 0 32,-26-27-32,25 2 32,26-2-32,-26-26-96,-1-26-288,1 26-641,-26-28-1346,-2-24-5316</inkml:trace>
  <inkml:trace contextRef="#ctx0" brushRef="#br0" timeOffset="124.0071">20077 7319 11178,'0'0'481,"52"0"223,1 0-127,-1-27-321,28 27-160,-28-25-160,2 25-2915</inkml:trace>
  <inkml:trace contextRef="#ctx0" brushRef="#br0" timeOffset="361.0206">20764 6711 12651,'0'26'1890,"0"0"-2018,0 0 737,26 28 416,-26-2 0,0 28-577,0 25-256,27-25-64,-27 27-352,27-27-352,-27-28-193,26 0-256,0-24-256,0-28-449,1 26-2338</inkml:trace>
  <inkml:trace contextRef="#ctx0" brushRef="#br0" timeOffset="577.033">21002 6711 13805,'0'78'672,"26"2"65,0-1 0,1 1-65,-27-1-255,28 27-289,-1-52-64,-1 26-320,-2-55 63,4 28-127,-28-27-737,27-26-769,-27 0-1793</inkml:trace>
  <inkml:trace contextRef="#ctx0" brushRef="#br0" timeOffset="866.0496">20844 6711 12716,'0'-55'192,"52"30"288,1-2 577,0 27 353,-1 0-193,30 27-1089,-32-2-160,-22 30 0,-1-3-225,-27 0-223,0 28 0,-55-27 287,31 0 161,-29-1 32,25 2 32,1-28 0,27 1 32,0 0 65,27-1 31,28-26-64,-5 0-192,32 0-833,-30 0-1537,28-26-3941</inkml:trace>
  <inkml:trace contextRef="#ctx0" brushRef="#br0" timeOffset="1177.0673">21505 6392 12716,'53'-27'-97,"-1"1"33,-25-1 513,28 27 672,-31 0-352,2 27-673,2-1-64,-28 28 0,0-2 32,-28 1-32,2-26-32,26 26 32,0-26 0,0-2-32,0-25 128,0 27 224,26-27 353,2 0-96,26 0-353,-2 0-224,-26 28-384,28-28-1154,-29 26-3907</inkml:trace>
  <inkml:trace contextRef="#ctx0" brushRef="#br0" timeOffset="1747.1">20420 8723 12619,'0'-27'865,"0"2"-512,-27 25-129,0 0-192,2 0 224,-2 25 64,1 28-127,-1 27-33,27-1 0,-27-26-96,27 26 32,27-26-64,0-25 128,-1-3-64,26 1 32,-25-26-31,26 0-130,-25 0-607,23-26-930,-24 26-1985</inkml:trace>
  <inkml:trace contextRef="#ctx0" brushRef="#br0" timeOffset="1870.107">20366 8961 1249,'0'0'10474,"27"27"-10410,0-27 96,-1 0-96,26 0-32,2-27-320,0 27-2115</inkml:trace>
  <inkml:trace contextRef="#ctx0" brushRef="#br0" timeOffset="2100.1201">20949 8564 14189,'0'53'96,"27"-26"417,-27 25 127,0 28 129,26-27-97,-26 26-415,26-26-129,-26-1-224,26 3-160,-26-2-225,27-28-384,-27 1-192,28 2-256,-28-28-865,27 0-2306</inkml:trace>
  <inkml:trace contextRef="#ctx0" brushRef="#br0" timeOffset="2294.1312">21109 8591 12139,'27'53'480,"-27"-1"449,0 1 385,26 27 127,-2-28-480,-24 28-577,28-1-224,-28 2-768,27-2-353,-27-26 160,27-26-416,-1-1-865,-26 0-2274</inkml:trace>
  <inkml:trace contextRef="#ctx0" brushRef="#br0" timeOffset="2626.1502">20896 8539 16143,'26'-28'-96,"28"28"192,-2 0 833,29-26 352,24 26-737,-25 26-480,-28 2-288,2-3-96,-28 2 288,0 26-352,-26-1-1,0 1 321,-26 0 32,-27-1 32,0 2 64,27-28 32,0 1 193,-1 25-33,27-25-64,27 1-64,25-3 0,1 28-32,26-27-96,-26 2-480,26-2-289,-26-26-352,2 0-737,-5 0-1505,-22 0-7431</inkml:trace>
  <inkml:trace contextRef="#ctx0" brushRef="#br0" timeOffset="2944.1683">21692 8405 9833,'24'-53'1633,"30"26"-576,-27 27 1057,0-26-448,-2 26-705,2 26-801,-27 1-128,0 0 0,0 26 0,0-28-32,0 29 32,-27-26 0,27-3-32,0-25 32,0 27 0,27-27 417,-1 0 63,1 26-95,0-26-321,25 0-64,-26 0-128,28 0-705,-29 0-1185,2 27-3812</inkml:trace>
  <inkml:trace contextRef="#ctx0" brushRef="#br0" timeOffset="3499.2002">27488 6843 11082,'0'-28'1121,"0"28"-640,-27 0-353,0 28-96,-1-2 128,4 0-64,-30 0-64,27 28 32,0-1 256,27 26 257,0-26-97,27 0-63,0 1-161,1-29-64,22 30 32,5-55-64,-2 25-95,26-25-162,-52 0-607,25-25-930,-52-3-3587</inkml:trace>
  <inkml:trace contextRef="#ctx0" brushRef="#br0" timeOffset="3629.2076">27328 7160 7366,'54'27'4036,"-30"-54"-3876,31 27 1,-2 0 159,-1 0-640,2-27-2115</inkml:trace>
  <inkml:trace contextRef="#ctx0" brushRef="#br0" timeOffset="3903.2233">27857 6711 10505,'0'0'1794,"28"0"-1890,-28 0 288,27 26 449,-27 0 416,26 0-128,-26 28-225,0 24-31,24 2 0,-24-1-385,0-26-128,28 27-64,-28-26 0,0-2-64,27 1-64,-27-26-288,0-1-577,0-26-1025,0 26-2114</inkml:trace>
  <inkml:trace contextRef="#ctx0" brushRef="#br0" timeOffset="4241.2426">28202 6579 7334,'0'-28'2243,"0"28"-1507,0 28 994,0-3 320,0 27-705,0 3-320,26 23-352,-26 2-193,26-1-160,-26 1-191,0-1-65,0 1 0,27 0-256,-27-28-257,0 1-352,27-26-320,-27-1-640,26 0-1538,-26-26-5318</inkml:trace>
  <inkml:trace contextRef="#ctx0" brushRef="#br0" timeOffset="4558.2607">27857 6683 15566,'0'-27'1121,"28"2"-1665,25 25 159,26 0 482,26 0 639,1 0 33,0 0-577,1 0-224,-30 25 32,-22 2-160,-28 27-256,-27-2-321,-27 2-32,-28-2 449,5 1 256,-32 0 320,30-1 737,-1-25-32,26 26-160,27-26-33,0 0-159,27 25-129,26-24-127,-1-3-161,30 2-192,-32 1-128,32-3-1185,-30 2-1987,-26-1-11209</inkml:trace>
  <inkml:trace contextRef="#ctx0" brushRef="#br0" timeOffset="5035.2876">27406 8749 14958,'0'0'512,"0"-26"-800,-24 52-161,-2-26 385,-2 53 321,1-1 127,0 2-256,3-1-64,24-1-32,0 3 224,0-2-95,24-28-1,30 1-32,0-26 96,-2 28-96,-25-28-64,26 0-320,-27-28-705,-26 28-512,0-26-2019,0 26-5828</inkml:trace>
  <inkml:trace contextRef="#ctx0" brushRef="#br0" timeOffset="5137.2939">27328 9068 7174,'-54'0'3876,"54"0"-1570,0 0-1281,27 0-416,28 0-257,-5 0-288,32-28-480,-30 28-1410,28 0-5093</inkml:trace>
  <inkml:trace contextRef="#ctx0" brushRef="#br0" timeOffset="5354.3063">27990 8591 12619,'27'26'2307,"-27"28"-1667,0-2-31,0 1 192,0 25 63,0 2-479,0-1-289,0-24-448,27-2-513,-27-2-128,26 3-545,-26-27-1376,26-27-3268</inkml:trace>
  <inkml:trace contextRef="#ctx0" brushRef="#br0" timeOffset="5569.3186">28228 8617 12523,'26'79'385,"1"-26"-1,-27 0 801,0 26 96,0 1-448,0-1-673,0-26-96,27 26-288,-27-25-224,26 0-65,-26-28-640,26 0-1730,-26-26-5508</inkml:trace>
  <inkml:trace contextRef="#ctx0" brushRef="#br0" timeOffset="5921.3386">27912 8617 15150,'-27'-53'320,"27"28"-672,27 25-65,23-28 674,5 28 832,50 0-224,-25 0-545,52 28 64,-25-3 449,-30 28-160,5-26-737,-57 25-33,2 28-287,-27-27-160,-27-28 223,-25 29 257,25-1 96,-51-26 128,51-2 321,-28 2 384,55 1-385,0-3-31,0 3 127,55-3-95,-4 1-161,3 2-160,25-2-64,-26 1-128,26 0-384,-26-1-769,1 0-865,-2 0-1250,-26-26-8935</inkml:trace>
  <inkml:trace contextRef="#ctx0" brushRef="#br0" timeOffset="6975.399">20525 12989 12043,'-27'-27'256,"3"27"-608,-4 0 192,2 0 480,-1 27 0,0 26-192,2-27-96,-2 28 32,27-2 417,0 0-129,0-24-224,27 24 1,25-25-65,-25-27 0,27 27-160,-30-27-449,30 0-1249,-54 0-3619</inkml:trace>
  <inkml:trace contextRef="#ctx0" brushRef="#br0" timeOffset="7113.4069">20366 13226 12908,'80'0'64,"-28"-25"64,2 25-96,0-27-32,-2 27-1185,2-26-7015</inkml:trace>
  <inkml:trace contextRef="#ctx0" brushRef="#br0" timeOffset="7337.4197">20896 12697 14541,'26'27'257,"-26"26"607,27-26 450,-27 51-1,27-24-769,-27 24-576,26 2-32,-26 0-608,26-28 95,-26 3-416,26-3-1057,-26-25-865,27-27-864</inkml:trace>
  <inkml:trace contextRef="#ctx0" brushRef="#br0" timeOffset="7559.4324">21162 12670 12716,'0'54'1473,"0"-28"-1185,0 28 481,24-1 1217,4-1-481,-28 28-1120,27-1-193,-27 27-128,27-26 0,-27-1-609,26 1-608,-26-28-769,26 1-896,0-26-1859</inkml:trace>
  <inkml:trace contextRef="#ctx0" brushRef="#br0" timeOffset="7898.4518">20790 12750 15182,'0'-26'32,"54"-1"-448,-2 27 512,28-27 608,25 27 417,0 27-416,3-27-577,-29 53-128,-26-26-32,-1 53 64,-25-28-128,-27 28-288,0-1 224,-27-25 160,1-2 96,0 0 32,0-24 192,26-1-96,0-2 65,0 2 31,52 0-32,-26-27-192,28 26-32,-28-26-352,26 0-289,-25 0-544,28 27-1153,-31-27-4228</inkml:trace>
  <inkml:trace contextRef="#ctx0" brushRef="#br0" timeOffset="8209.4694">21558 12538 13676,'26'-26'-864,"27"0"287,-25-2 1058,-1 28 576,23 0 32,-22 0-577,-1 28-320,0-2-32,-27 27 161,0-28-161,0 3-64,0 24 96,-27-25 192,27-27-63,0 27-33,0-27 32,0 0 65,27 26-97,-2-26-96,28 0 0,-26 0-192,25 0 64,-25 0-736,-1 27-930,28-27-1280,-29 0-7592</inkml:trace>
  <inkml:trace contextRef="#ctx0" brushRef="#br0" timeOffset="8772.5018">27672 12857 14253,'0'-53'545,"0"26"-257,-26 27 448,0 0-575,-1 27 31,0-2-128,-25 28-64,26-26 0,-1 53 320,27-27 0,0-1-95,0-24 63,27 24-64,-1-25 64,0-2-63,27 3-97,26-28-96,-26 0-417,-26 0-896,27-28-1153,-54 28-4292</inkml:trace>
  <inkml:trace contextRef="#ctx0" brushRef="#br0" timeOffset="8894.5088">27461 13042 11659,'0'26'3395,"27"-26"-3523,-1 0 224,53-26 32,-26 26-32,-1 0-641,28 0-4483</inkml:trace>
  <inkml:trace contextRef="#ctx0" brushRef="#br0" timeOffset="9138.5227">28176 12565 3235,'26'0'12876,"-26"25"-13261,0 3 706,0 24 896,0 2 96,26-1-736,-26 27-545,0 25 128,0-25-160,0 0 64,0-1-224,26-26-417,-26-1-288,0 2-256,27-28-416,-27 1-1122,27-27-5829</inkml:trace>
  <inkml:trace contextRef="#ctx0" brushRef="#br0" timeOffset="9362.5355">28441 12565 12235,'27'80'1570,"-27"-28"-994,24 1 769,-24 26 801,26 1-736,-26 25-1026,0-25-288,0 27-64,0-27-192,0-1-128,0-26-545,28-1-640,-28-25-513,0-27-577,0 26-3202</inkml:trace>
  <inkml:trace contextRef="#ctx0" brushRef="#br0" timeOffset="9731.5564">28149 12538 15822,'27'-52'-192,"-1"52"-32,26-28 640,28 28 834,-1 0 159,26 0-768,-23 54-193,-30-28-192,1 26-224,-53 3 0,27-3-288,-54 1-288,27 1-97,-53 24 321,26-51 320,2 26 96,-2-26 352,0 26 353,27-27-128,0 0-1,0 2-159,54 24-225,-29-25-96,28-2-64,1 3 0,-2-1-128,28-2 0,-28 2-128,1 0-384,-25-1-225,-1 1-608,-3-27-769,-24 0-2819</inkml:trace>
  <inkml:trace contextRef="#ctx0" brushRef="#br1" timeOffset="15868.9077">4670 11452 2370,'0'0'2947,"27"0"-2115,-27 0 385,0 0 577,0-27-64,28 27-449,-28-27-448,26 27-385,-26-26-95,24 26 31,3-26-160,-27 0 32,28-1-63,-1 27 95,-1-27-96,-2 1-64,4-1-64,-1 0 0,0-26-32,-1 28 0,0-2 0,27 0 0,-26 1 64,-1-1 65,26 0 63,2 2-32,-26-28-96,22 26 64,5-26-64,-4-1-32,3 29 0,0-28 1,-2-1-33,1 2-32,-1-1 64,1 25-64,1-24 32,-2-1 64,-26 26 0,29-25 0,-28 24-64,25 3 32,-26-29-32,28 29 32,-29-30-96,28 3 64,1 26 0,-29-28-32,28 28 0,1-28 32,-2 2-64,2 26 64,-3-28-32,-24 28 0,27-26 0,-2-3 0,2 30 0,-28-29-32,26 28 64,2-28-32,-28 29 0,29-2 32,-31-26-32,29 26 64,2 1-96,-3-26 0,-25 25 32,-1 0 0,26-27 32,-25 28-32,26 1 0,-1-3 0,-25 3-64,26-30 96,-26 30-32,25-2 32,-25-26-64,27 26 32,-3 0 0,-23-25-32,25 26 0,-29-1-32,31-26 64,-2 28 0,-27-2 0,27-26 32,-26 26-64,26 2 64,-28-29-64,29 26 32,-26 3 32,22-2-64,-23-26 32,28 26 32,-29 1-64,26 0 64,-25-27 0,26 26-64,-27 1 0,27-26 64,0 25-32,-27 0-32,27-26 96,2 26-96,-5-26 32,5 28 32,-4-29-64,3 29 32,0-30 0,-2 29-32,1-28 64,0 29-64,-1-28 32,2 26 32,-26 0-32,22-25 0,5 26 0,-4-2 0,3-24 0,0 25 0,-29 2-32,28-30 64,1 30-32,-2-3-32,-26 2 64,28 0-32,-2-28-32,-26 28 64,29-1-64,-4 0 64,-23-25-64,25 26 32,-1-1-32,-25 0 64,26 1-32,-26-26 32,25 24-64,1 2 32,-1 0 64,1-26-64,-25 24 32,23-24-32,4 25 0,-2-26 0,-1 26-64,1-26 128,-1 27-64,2-27 0,24 26 96,-24 1-160,0-28 128,-3 29-64,30-28 32,-29-1-96,2 28 64,-1-26 32,26-2-64,-26 1 64,26 28-32,-25-30-128,-3 30 288,4-29-224,-3 28 128,1-1-96,0-26-192,-1 26 448,2-25-224,24-1 0,-24-1-256,24 28 256,-23-26 448,24-2-416,-26 1 33,26-2-130,-26 3 65,0 26 0,26-28-96,-24 2 96,-5-1-96,5 0 64,-4 1 32,30-2 0,-29 1 0,1 0 32,26-26-32,-26 26 0,-26-1 0,25 28 64,29-28-32,-30 2 0,4 0-64,23-2 96,-24 2-64,26-2 32,-28 1 1,29 0 31,-4 1-32,-22-2 288,-3 1 128,28 26 33,-28-25-321,28-1-96,-1 0 32,-26-1-64,26 2 32,-1-1-32,4 0-64,23 1 64,-25-2-64,25 1 256,-26 0-95,26 1 127,-23-2 96,-30 26-352,1-24 64,0 27-64,-1-3 0,-25 1-160,0 1-32,-1 0-128,0 26-129,0-26-31,1 26-449,0-27-513,-27 27-1408,0 0-7336</inkml:trace>
  <inkml:trace contextRef="#ctx0" brushRef="#br0" timeOffset="18466.0562">4565 9253 7078,'0'-27'897,"-27"1"384,27 26 193,0 0-65,0 0-608,0 0-641,0 0-192,0 0 256,27 26 192,-27 1 1,0 0-193,0 25-96,26 1 32,-26 27-32,26 25 33,0-26 31,1 28-96,0-1-96,1-54 32,-2 28 32,-26-53-160,24 26-64,-24-26-129,0-27-768,0 25-1345,0-25-2947</inkml:trace>
  <inkml:trace contextRef="#ctx0" brushRef="#br0" timeOffset="18705.0699">4433 10048 12619,'26'53'737,"0"-28"-577,0 2-64,1 26-32,0-26-32,-1 0 33,0-2 31,0 3-64,-26-28 32,27 0 160,0 0 32,1-28-32,-2 3-95,-2-29-1,3 1-192,-27 1-641,28 25-1153,-28-26-3971</inkml:trace>
  <inkml:trace contextRef="#ctx0" brushRef="#br0" timeOffset="19109.093">4274 8432 7943,'-28'0'2883,"28"0"-1570,0 0-544,0 0-481,28 0 737,-1 0 0,-1 0-224,26 25-161,28-25-351,-28 28-97,2-2-96,-2 2-64,1-3 32,2 2-192,-29-1-289,25 1-159,-23-27-161,-28 0-576,0 0-961,27 0-1986</inkml:trace>
  <inkml:trace contextRef="#ctx0" brushRef="#br0" timeOffset="19289.1033">4617 8247 2338,'0'26'9224,"-26"0"-9159,0 27 63,26-26 256,-27 26-160,0 0 97,27 26-225,-26-26-64,26 1-257,-26-29-639,26 28-2083</inkml:trace>
  <inkml:trace contextRef="#ctx0" brushRef="#br0" timeOffset="19650.1239">4617 7716 9064,'0'0'128,"0"-27"-96,0 27 449,-26 27-1,26-27-320,0 27 32,0-1 545,0 1 160,26 26 96,-26 1-192,26-1-289,1-28-288,0 29-160,1-28-31,-2 1-33,25 0-129,-23-27-287,-1 0-609,-1 0-1281,-26-27-4388</inkml:trace>
  <inkml:trace contextRef="#ctx0" brushRef="#br0" timeOffset="19816.1334">4830 7824 6021,'0'25'577,"27"-25"63,-27 26 321,26 2-833,-2-3 1,4 3-226,-28-3-831,27-25-1731</inkml:trace>
  <inkml:trace contextRef="#ctx0" brushRef="#br0" timeOffset="20125.1511">4883 7557 8808,'0'27'2210,"24"-27"-1377,-24 0 768,28 27-512,-1-1-32,0 1-576,25-2-161,-26 2-160,1 0-64,26-1-64,-27 29 32,-26-30-32,26 29-64,-26-29-32,0 3 0,-26 24-352,26-25-897,-26-1-2947</inkml:trace>
  <inkml:trace contextRef="#ctx0" brushRef="#br0" timeOffset="21019.2023">6973 10921 7559,'0'0'1313,"0"0"-608,0 0 1152,0-25-95,0 25-289,0 0-352,0 0-288,0 0-320,0 0-353,0 0 64,26 0 96,2 25-127,23-25 127,-23 28 0,52-28 65,-28 25 31,28-25-256,-1 27-64,26 0-32,-24-1-32,-2-26-32,-26 0-160,-1 27 0,2-27-192,-28 0-161,0 0-127,-26 0-193,0 0-641,0 0-672,0 0-4164</inkml:trace>
  <inkml:trace contextRef="#ctx0" brushRef="#br0" timeOffset="21344.2208">7318 10604 8616,'-53'0'1377,"26"26"-929,0 1 385,-25 0 320,-29 26-128,30-28-256,-3 2-321,27 26-255,3-26 95,24 0 0,0-2-32,24 3 97,29-28-97,-25 25-128,23 2-32,4 0-128,-2-1-128,-1 1-192,1-27-193,-1 27-256,-25-27-480,0 25-705,-1-25-2242</inkml:trace>
  <inkml:trace contextRef="#ctx0" brushRef="#br0" timeOffset="21639.2377">8031 10816 5285,'0'0'7975,"0"0"-7623,0 0-191,0 0 639,54 26 546,-26-26-65,22 27-769,5 0-288,-2-2-224,-1-25 0,2 28-192,-2-28-288,-26 25-193,28-25-160,-28 0-608,-26 0-1730,26-25-6918</inkml:trace>
  <inkml:trace contextRef="#ctx0" brushRef="#br0" timeOffset="21856.2501">8377 10550 9320,'0'54'4485,"-27"-28"-4389,27 28 192,-27-28 897,-1 26 449,28 2-577,-24 26-833,24-27-128,0-1-224,0-25-385,24-1-832,4 1-929,-1-27-3139</inkml:trace>
  <inkml:trace contextRef="#ctx0" brushRef="#br0" timeOffset="22123.2654">8587 10074 10954,'-26'-26'1730,"0"26"-1602,26 0 608,0 26 385,-26 1 417,26 25-161,26 1-576,-26 26-289,26-24-223,27-3-225,-26-26 0,1 1-513,22-27-287,-23 0-514,28 0-1088,-31-27-3940</inkml:trace>
  <inkml:trace contextRef="#ctx0" brushRef="#br0" timeOffset="22376.2798">8774 10074 10249,'27'0'929,"-3"0"-833,4 0 257,-2 27 575,1-27 193,0 0-672,-27 25-161,0 2 257,0 1 159,0-3-31,0-25-353,0 27-224,-27-27-32,54 27-128,-27-27 64,25 0-256,2 0-577,-1-27-640,1 27-1186,0-27-3619</inkml:trace>
  <inkml:trace contextRef="#ctx0" brushRef="#br0" timeOffset="22563.2906">9091 9862 10634,'52'27'2306,"-25"-27"-801,28 25-192,-31 3 289,2-2-289,-26 27-832,28-26-321,-28 26-160,0-1-609,0-24-896,-28 24-2691</inkml:trace>
  <inkml:trace contextRef="#ctx0" brushRef="#br0" timeOffset="23255.3301">4830 14552 10409,'0'0'2242,"0"0"-2914,0-26-33,27 26 225,-27-26 480,26-1 288,-2 0-128,4-26-96,26 0 257,-28-1 415,26 1 257,-25 1-384,0-1-129,-1-1 65,0 2-289,0 26-160,-26-1-32,0 27-96,0-27-384,0 27-321,0 27-865,0-27-1440,-26 27-3717</inkml:trace>
  <inkml:trace contextRef="#ctx0" brushRef="#br0" timeOffset="23522.3454">4830 14181 9352,'-28'27'4004,"28"-27"-4068,0 25 32,0 3 64,0-3 0,0 3 96,28 26-32,-28-2 64,27-26 257,-27 28 416,26-28 256,-26 0-449,24-26-191,4 26-33,-1-26 1,0-26-225,25 0-96,-26 0-513,1-1-704,26 0-1025,-27 1-2370</inkml:trace>
  <inkml:trace contextRef="#ctx0" brushRef="#br0" timeOffset="23919.3681">4883 13148 11306,'-53'26'1602,"53"-26"-1474,27-26 32,-27 26 320,50 0 706,-22 0-161,26-26-609,-2 26-224,1 0-96,-26-28 32,25 28-96,-26 28 32,1-2 33,-27 0-1,0 1 32,0-2 0,0 30-128,-27-30 96,27 2-96,0 0 0,0-1-32,27-26-32,-27 0 64,27 27-192,-27-27-257,28 0-352,-28 0-864,24 0-1570,-24-27-3684</inkml:trace>
  <inkml:trace contextRef="#ctx0" brushRef="#br0" timeOffset="24077.3772">5067 13281 14573,'-26'0'1954,"26"0"-2082,26 0 192,1 0 96,0-27 545,-1 27-289,26-28-320,-25 3-192,28 25-416,-31-27-353,2 27-1153,-26 0-2979</inkml:trace>
  <inkml:trace contextRef="#ctx0" brushRef="#br0" timeOffset="24344.3924">5358 12750 4644,'-27'-26'5926,"27"26"-4869,0 0 160,0 0 320,0 0-256,0 26-544,0 1 0,0 0-257,27-2-192,-27 28-127,0-26-97,28 0-64,-1-1-193,-27 1-479,24-2-449,4-25-705,-28 0-2018</inkml:trace>
  <inkml:trace contextRef="#ctx0" brushRef="#br0" timeOffset="24504.4016">5518 12750 12587,'0'27'929,"0"-27"-929,0 27 192,0-27 449,27 25-321,-27 3-448,25-3-1057,2 2-2594,-1 0-5797</inkml:trace>
  <inkml:trace contextRef="#ctx0" brushRef="#br0" timeOffset="24718.4138">5677 12618 6277,'25'0'5670,"2"0"-5414,-1 27 929,1-2 481,0 2-513,-27 0-641,28-1-352,-28 28-63,24-29-33,-24 3-96,0-3-385,0 2-736,0 0-1666,0-27-7206</inkml:trace>
  <inkml:trace contextRef="#ctx0" brushRef="#br0" timeOffset="25383.4519">6285 14605 9288,'0'27'4068,"0"-27"-2883,0 0-224,0-27 256,0 27-64,26-27-352,1 1-128,25-26-225,-25-2-63,27 1-1,24 0-224,-24-1 128,-2-24-159,2 24-33,-1 1-96,-28 26-32,29-25 128,-54 52-289,26-26-255,-26 26-32,0 0-97,0 0-480,0 0-224,0 0-513,0 26-1025,-26 1-4804</inkml:trace>
  <inkml:trace contextRef="#ctx0" brushRef="#br0" timeOffset="25679.4688">6285 14340 10057,'0'0'480,"0"28"-576,0-28 353,0 25 287,0 2 193,0-1-193,-27 1-31,27 0 192,0-1 63,0 0 129,0-26-192,27 26-225,-1 1 33,-26-27-129,54 0-256,-29 27-96,28-27-64,-25-27-288,23 27-385,4-27-736,-29 1-1154,26 0-5156</inkml:trace>
  <inkml:trace contextRef="#ctx0" brushRef="#br0" timeOffset="26083.4919">6867 13413 13965,'-26'0'416,"26"0"-480,0 0 224,26-27 577,1 27 160,25 0-481,29 0-224,-30-26-96,-23 52-96,25-26 0,-26 27 0,-2 0-32,-25 25 0,0 1 32,-25 0 64,25-26 97,-27 26-65,27-27 0,0-26-32,0 26-32,27-26 96,-2 0 0,2 28-64,0-28-96,-1-28-512,26 28-545,-25-26-961,-27 0-2403</inkml:trace>
  <inkml:trace contextRef="#ctx0" brushRef="#br0" timeOffset="26241.501">6946 13650 11883,'27'28'1825,"-1"-28"-1792,2-28 415,23 3-128,4 25-160,-2-27-160,-1 1-384,1-1-1602,-26 0-2786</inkml:trace>
  <inkml:trace contextRef="#ctx0" brushRef="#br0" timeOffset="26458.5134">7450 13042 9513,'-27'0'1057,"1"0"0,26 26 800,0 0-479,0 28-257,26-28-513,-26 26-448,27-24-128,-2-1 0,2-2 32,0-25-192,-1 27-544,2-27-609,-4 0-1570,3-27-8232</inkml:trace>
  <inkml:trace contextRef="#ctx0" brushRef="#br0" timeOffset="26681.5261">7607 13042 12139,'27'0'64,"-27"-28"32,28 28 0,-1 28 128,-1-28 257,-26 0-385,24 26-32,-24 0 64,28 2 160,-28-2-191,0 0-1,27 1-64,-27-27 32,27 0 32,-27 0-192,26 0-673,-26 0-1633,26-27-4677</inkml:trace>
  <inkml:trace contextRef="#ctx0" brushRef="#br0" timeOffset="26890.5381">7847 12857 3555,'26'0'7591,"0"0"-6470,1 0 577,0 25-1,26 2-159,-28 0-898,2 26-511,0-28-65,1 29-161,-28-28-223,0 28-64,0-28-545,-28 1-512,28-2-1282,-27 3-6662</inkml:trace>
</inkml:ink>
</file>

<file path=ppt/ink/ink5.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26:18.449"/>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definitions>
  <inkml:trace contextRef="#ctx0" brushRef="#br0">19626 1304 15726,'0'-52'64,"0"25"449,-27 1 864,27-1 33,0 27-1154,0 0-224,0 0 192,27 0-128,-27 27-64,27-1 96,-1 28-64,-26-29 64,27 55-160,-27-27 64,0-1-160,0 3-64,0-3 64,0 0-448,0 3-417,0-30-641,25 2-1185,-25-1-2049</inkml:trace>
  <inkml:trace contextRef="#ctx0" brushRef="#br0" timeOffset="310.0177">20022 1489 15694,'28'0'-160,"-28"0"-160,0 0 128,-28 27 64,28 1 128,0-3 64,0 29-96,28-1-32,-1-1-33,-1 1 130,-2-26-1,4 0 224,26-27 128,-28 0 1,26-27 191,2 0 65,-28-26-65,0 28 33,-26-30-1,0 3-127,0 0-257,-26 24-192,0-24-192,-28 52-353,28-27-255,0 27-417,0 0-545,-1 0-1377,27 0-2690</inkml:trace>
  <inkml:trace contextRef="#ctx0" brushRef="#br0" timeOffset="635.0363">20683 1437 14862,'0'27'-289,"0"-27"385,0 0 0,0 0 1,0 0 223,0 25-256,0-25-64,0 27-32,0 1 64,0-3 64,28 29-96,-1-29-96,0 3 0,-1-1 96,0-2 0,27-25 96,-26-25 64,-1-2 256,0-1 193,0 3 96,-26-2-33,0 0 193,0 2-577,-26-3-288,0 1-64,-27 2-160,26 25-256,1-27-898,0 27-2625</inkml:trace>
  <inkml:trace contextRef="#ctx0" brushRef="#br0" timeOffset="1032.059">21267 1437 11947,'27'0'192,"-27"0"577,-27 0-481,27 0 128,-26 0 353,26 27-609,-28-27-64,28 52 32,0-24 1,0-3 95,0 29-128,0-1 32,28-26-32,-2-2 32,28 2 257,-29-27 63,2 0 65,26-27 127,-26 27-63,-2-52 63,-25 24-159,0-24-129,0 0-96,-25 24-256,-29-24 32,28 25 64,-26 2-288,25 25-705,0 0-1409,1 0-3171</inkml:trace>
  <inkml:trace contextRef="#ctx0" brushRef="#br0" timeOffset="1494.0855">21718 1384 9961,'0'0'1281,"-27"0"1089,27 0-480,0 0-1121,0 0 32,0 0 31,0 28-415,0-28-225,27 25-32,0 2-96,-27-2 32,24 2-64,4 26-128,-28-26-128,26 0-32,-26-2-577,0-25-736,27 0-1122,-27 28-2017</inkml:trace>
  <inkml:trace contextRef="#ctx0" brushRef="#br0" timeOffset="2005.1147">21745 1412 9609,'-27'0'1057,"0"0"1441,27 0-1313,0 0 0,0 0-32,27-28-512,0 28-257,-3 0-192,30-27 33,0 27-225,24 0 160,-24 0-128,-2 0 32,1 27 0,-1 1-96,1-3 32,-25 2 0,-1 25-128,-27-24 224,0 24-96,0-25 192,-27-2 289,-27-25-129,27 0-96,-25 0-96,-1 0-160,1 0-64,-2 0-192,28 0-641,-1 0-1729,2 0-4645</inkml:trace>
  <inkml:trace contextRef="#ctx0" brushRef="#br0" timeOffset="3862.2209">23173 1489 14189,'0'0'288,"0"0"-224,0 27 961,26-27-96,26 0 288,2-27-480,0 27-417,25 0-160,-2 0-160,5 0-32,-4 0-32,2 0-192,-28-25-385,2 25-704,-2 0 0,-26 0-961,1 0-3908</inkml:trace>
  <inkml:trace contextRef="#ctx0" brushRef="#br0" timeOffset="4134.2365">23755 1279 11627,'0'0'416,"0"0"353,0 0 800,0 0-128,26 0-223,27 0-706,-26 25-95,25-25-65,1 27-64,2-1-32,23-26 1,-24 0 127,-2 27-288,1-27-192,0 0 32,-53 28 64,0-3 96,0 27-192,-53-25 192,0 1 32,1 24-64,-2-25 0,2 26-160,-1-26-993,25-2-993,1 2-5669</inkml:trace>
  <inkml:trace contextRef="#ctx0" brushRef="#br0" timeOffset="4821.2756">25106 1225 12523,'0'0'865,"0"-26"-577,0 26 769,0 0 32,0 0 257,0 26-385,0-26-449,27 27-352,-27 25 65,24 1-97,4 2-96,-28 22 32,26-22-256,1-3-545,-27-25-897,27 26-2113,-2-53-7720</inkml:trace>
  <inkml:trace contextRef="#ctx0" brushRef="#br0" timeOffset="5194.2971">25662 1384 17840,'51'-27'577,"-51"27"-321,0 0 289,0-26-193,0 26-288,0 0 0,0 0-224,0 0 64,-27 26 128,27 1-160,0 26-128,27-26-161,-27 25 193,54-24-64,-27 24 96,25-25 63,-25-27 1,26 0 96,-1 0 96,-25-27 321,-1 27 159,-26-27-159,27 2 95,-27-3-32,-27-24 97,1 25-33,-1-26-319,-25 26-65,25 27-288,-26-26-513,26 26-768,27 0-1538,-25 0-4228</inkml:trace>
  <inkml:trace contextRef="#ctx0" brushRef="#br0" timeOffset="5490.314">26297 1412 16335,'26'0'64,"-26"0"-480,0 0 191,0 0 129,0 25 256,0-25 129,0 27-513,0 25-449,0-24 321,52 24 352,-25-25-64,0-2 96,26 3 128,-1-1 352,-25-27 705,-1-27 97,1-1-289,-27 3-257,0-2-319,-27-25-353,1-3-64,-28 3-256,2 27-513,-1-3-897,1 28-2081</inkml:trace>
  <inkml:trace contextRef="#ctx0" brushRef="#br0" timeOffset="6011.3438">27037 1357 3395,'0'-26'10313,"0"26"-10248,-26 0 639,26 26 770,0-26 31,0 27-480,0-27-352,26 28-257,-26-3 64,26 2-159,-26 25-225,27-24-128,0 24-449,-27-25-544,26 26-928,-26-26-2500</inkml:trace>
  <inkml:trace contextRef="#ctx0" brushRef="#br0" timeOffset="6400.3661">26958 1357 14285,'-27'0'929,"27"0"128,0-26 576,0 26-736,0 0-192,0 0-417,27 0-160,0 0-32,25 0 257,1 0-1,0 26-320,26-26 64,-24 27-32,-5 1-128,5-28 64,-2 25 0,-27 2-32,0 25 0,1-24-64,0-3 96,-27 2 160,0 0-32,-27-2 193,0 3 31,-25-28-160,-1 27-96,-2-27-288,5 0-288,22 0-802,-26 0-1953,28 0-11210</inkml:trace>
  <inkml:trace contextRef="#ctx0" brushRef="#br0" timeOffset="13468.7704">23597 3636 10089,'-27'0'481,"27"0"-417,0 0 64,0 0 608,0 0 866,0 0-289,0 0-864,27 0-225,-27 0 224,0 0 65,26 0-193,0 0 0,27 0-95,-26 0-97,25 0-96,1 0 0,26 0 0,2 0-32,24 0 32,1 0-96,26 0 0,26 0 0,2 0 64,-1-27 0,0 27 0,25 0 32,-24 0-32,25-26 64,-1 26-32,3 0 160,-2 0-32,-25-27-160,-3 27-128,-25 0-32,0 0-32,-24 0-33,24 0 129,-53 0-192,26 0-481,-25 27-448,-1-27-128,-24 0-225,-29 0-1537,-26 0-5251</inkml:trace>
  <inkml:trace contextRef="#ctx0" brushRef="#br0" timeOffset="20584.1774">2764 15717 7334,'0'0'3556,"0"0"-2948,0 0 1090,0 0 832,27 0-1024,-27 0-289,0 27 0,27-27-224,-1 27-32,1-1-96,-2 1-96,2 0-65,26 25-191,-26-26-225,25 1 0,-25 0-256,27-1-32,-3 0-192,30 0 352,-29 2-448,-25-2-225,0-26-287,-1 26-514,1-26-223,-27 27 128,0-27-513,0 0-1377,0 0-4324</inkml:trace>
  <inkml:trace contextRef="#ctx0" brushRef="#br0" timeOffset="20865.1934">3320 15612 13100,'-25'0'769,"-2"0"-545,27 27 160,-26-1 1250,26 1-481,-27-2-897,-25 29-256,25-1 96,-27 26 160,27-26-31,3-26-193,-4 25-289,1-26 225,27 28-1121,-26-28-2530,26-26-8873</inkml:trace>
  <inkml:trace contextRef="#ctx0" brushRef="#br0" timeOffset="21348.2211">3666 14949 7975,'-28'0'609,"1"0"159,0 0 1410,2 28-448,25-28-545,-27 26-384,27 0 32,-26 1-33,26 26 33,0-26-224,26 25-385,-26 1 289,27-26-385,-2 25-32,2-25-224,0-1 128,1 1-257,-2-27-223,-2 0-577,3 0-1089,1 0-2755</inkml:trace>
  <inkml:trace contextRef="#ctx0" brushRef="#br0" timeOffset="21528.2314">3930 15188 14413,'-27'53'577,"27"-26"-481,0 0 705,0-27 384,27 25-929,-27 2-448,0-27-545,26 0-544,-26 0-1442,0 0-5829</inkml:trace>
  <inkml:trace contextRef="#ctx0" brushRef="#br0" timeOffset="21664.2391">3930 14977 13741,'-27'0'448,"27"0"-2626,0 0-1442</inkml:trace>
  <inkml:trace contextRef="#ctx0" brushRef="#br0" timeOffset="21911.2533">4062 14871 12427,'26'25'2563,"0"3"-2211,0-3 289,1-25 864,0 54-608,1-28-673,-2 28-160,-26-28-32,24 26-64,-24 2 128,0-28-224,-24 1 96,-2 0-32,-2-2-320,1 2-417,0-27-1313,1 0-4004</inkml:trace>
  <inkml:trace contextRef="#ctx0" brushRef="#br0" timeOffset="22415.2821">5015 15479 11979,'0'-26'1409,"-27"26"-544,1-26 929,-2 26-609,-23 0-288,24 26-609,-27 0-224,30 2-192,24 22 160,-28 5-96,28 25 64,28-28 0,-4 1 0,30-26-32,-27 0-32,24-2 64,3-25 0,0 0-32,-2 0-128,-26 0-353,1-25-704,0 25-1890,-27-27-4068</inkml:trace>
  <inkml:trace contextRef="#ctx0" brushRef="#br0" timeOffset="22538.2891">4883 15771 11979,'-27'-27'1025,"54"27"-1025,0-27 1121,-3 27-192,30 0-737,0-25-576,-2 25-1666,-26 0-2499</inkml:trace>
  <inkml:trace contextRef="#ctx0" brushRef="#br0" timeOffset="22806.3044">5439 15161 4195,'0'0'8809,"0"0"-8617,0 0 705,0 27 1665,0 26-1248,0 1-994,0-2 449,0 28-481,0-28-32,27 26-128,-27 4-160,0-4 0,24 2-128,-24-26-256,28-29-193,-28 2-384,26-27-512,-26 0-1282,27 0-2434</inkml:trace>
  <inkml:trace contextRef="#ctx0" brushRef="#br0" timeOffset="23042.318">5623 15188 5445,'0'27'9577,"0"-1"-9513,27 1 288,-27 25 1378,26 28-577,-26-27-897,0 26-128,0 28-128,0-2 64,0-25 32,27-1-448,-27-26-192,0 0-257,0-27-545,27 0-960,-27-26-2466</inkml:trace>
  <inkml:trace contextRef="#ctx0" brushRef="#br0" timeOffset="23526.3456">5490 15083 3203,'-24'0'8167,"24"0"-7654,0 0-481,0 0 1826,52 0-449,-26 26-1025,53 1-31,-26-2 319,26 2 193,-26 0-481,2-27-288,-4 26 65,-25 28 63,2-29 96,-1 2-160,-27 26 65,-27-26 31,-1 25-32,2-24 0,-1-3-64,3 0 193,-4-25-129,28 28-96,-27-1-256,27 0 448,27-1-192,25 1 0,-25-2-96,27 2 0,-3 0-32,4 26 65,-29-26-130,26 25 33,-25-26 0,0 1-160,-27-27-416,0 27-193,26-27-384,-26 0-897,0 0-2787</inkml:trace>
  <inkml:trace contextRef="#ctx0" brushRef="#br0" timeOffset="24383.3947">6179 14817 2498,'-27'0'9064,"27"0"-8519,-25-26 1313,25 26 480,0 0-1153,25 0-1057,2 0-128,0 0 417,-1 0-321,26 0-64,-25 0 32,0 0-96,-1 26 64,1-26 64,-27 26-224,0-26 160,-27 28-96,1-3 192,26-25-224,-27 28 192,27-28-128,27 25 96,-27 3-160,26-2 192,29-26-96,-31 26-64,3 1-128,1 0 448,-2-1-256,1 1 0,-27-27 96,0 25 320,-27-25 97,1 27 95,-29-27-95,3 0-97,-1 0-192,26 0-224,-25 0-224,25 0-865,27 0-1281,0 27-4517</inkml:trace>
  <inkml:trace contextRef="#ctx0" brushRef="#br1" timeOffset="36160.0682">2526 10048 7655,'-27'0'224,"27"0"-64,0 0-128,0 0 1153,0 0 801,0 0-1057,0 0-577,0 0-256,0 0 225,0 0-1,0 0-192,0 0-64,0 0 0,0 0 128,27 0 129,-27 0-65,26 0-64,2-27 32,-1 27-95,-3-26-33,31-1 0,-2 0-32,26 2 0,-26-28-64,26 26 0,26-28 32,3 5 32,-3-32 32,1 30 384,26-28 193,0 2 0,1-2-129,-1 1 33,0-1-225,-27 0-96,3 27-192,-2 1-64,-1 25 97,-26-26-65,1 1-32,-2 25-32,28-26 32,-25 26 96,-2 0-160,1-25 64,-28 52 0,-26-26-32,1 26-193,-27 0 65,0 0-224,0 0-161,0 0-31,0 0-1,0 0-512,0 0-1601,-27 0-7368</inkml:trace>
  <inkml:trace contextRef="#ctx0" brushRef="#br1" timeOffset="37089.1208">2791 10127 12139,'-27'26'545,"2"-26"-129,25 27-256,-27-27 545,27 0 928,0 0-736,27 0-320,-2 0-129,-25 0-96,27 0 1,0 0-65,-1 0-64,-26 0 0,27 0-63,-2 0-225,29 0 448,-28 0-288,1 0-256,25 0 576,1 0-384,2 0-32,-3 0-32,1 27 32,26-27 32,-26 0 64,26 26-96,1-26 96,27 0-31,-30 0 31,30 0-64,-27 0 32,25 0 32,-26 26-64,1-26 32,25 0-64,-24 0 0,25 28 64,-28-28-128,28 0 160,-26 0-96,26 26 96,0-26-96,-1 0 32,2-26 128,-2 26-480,0 0 576,1 0-224,2 0-32,-30 0-64,1 26 96,1-26-96,-28 0 96,29 0-32,-30 26 64,4-26-64,23 26-32,-24-26 64,24 27 0,-24 0-32,27-27 0,-30 26 32,3-26 0,-27 0-64,25 27-64,-25-27-160,-1 0-64,-26 0-225,27 0-512,-27 0-673,-27-27-3715</inkml:trace>
  <inkml:trace contextRef="#ctx0" brushRef="#br1" timeOffset="39123.2371">4988 8776 4003,'0'0'1217,"0"0"-1185,27 0 1,-27 0 543,0 0 865,0 0-704,0 0-545,0 0 353,0 0 480,0 0-256,0 0-609,0 0 32,0 0 320,0 0 225,0 0-64,0 0-129,0 0 33,0 0-65,27 0-31,-27 0-225,25-27 0,2 27-64,26 0 33,-1 0-161,28 0 32,-1 0-160,2 0 128,-2 0-32,26 0 0,2 0-32,-2 0 0,0 0 32,29 27 0,-29-27 0,27 0 64,-24 0 128,24 0 64,-53 0 33,26 0-257,-25 0 0,-28 0 0,1 0-32,-1 27 0,30-1-32,-32-26 0,5 27 32,-28-27 0,25 0 32,1 27-32,-26-27 64,-1 0 0,0-27 64,0 27-63,1 0-33,-27 0-64,0 0 64,27 0-128,-27 0 64,0 0 0,0 0-32,26 0-65,-26 0 162,28 0-130,-28 0 33,24 0 32,3 0-64,0 0-64,1 0 160,-2 0-64,-26 0 64,24 0 64,-24 0-288,0 0 160,0 0-192,0 0-96,0 0 31,0 0 161,28 0 32,-28 0 32,0 0 64,0 27 0,27-27 0,-27 0 0,0 0 0,27 0 32,-27 0-32,0 0 32,0 0 0,0 0-32,26 0 0,-26 25 0,0-25 0,26 0 0,-26 0 96,0 0-64,26 0-32,-26 0 0,27 0 32,-27 0-64,0 0 32,27 0 0,-27 0 0,0 0 0,0 0-32,26 0 32,-26 0 0,0 0 0,0 0 0,26 0-32,-26 0 32,0 0 0,0 0 32,0 0-32,0 0 32,26 0-32,-26 0 32,0 0-32,27 0 32,-27 0-32,0 0-32,0 0 0,0 0 0,0 0 32,0 0 0,27 0 0,-27 0 0,0 0 0,0 0 0,0 0 64,0 0-32,0 0-32,0 0-32,0 27 64,0-27-32,-27 0 32,27 26 32,-27-26-64,1 27 97,0 0-1,0-1 64,-1 0 0,-26 2-96,27 25-32,-27-1 32,-2-25-64,5 26 0,-5-1 0,4 1-32,-3 1 64,0-2 0,2 1-64,-1 0 0,0 27 96,1-26-96,-3-29 0,4 28 64,-3 1-32,0-1 0,2-1-32,-1 1 32,1 1 0,25-2 0,-26 1 32,26-26-64,2 25 64,-28-24-32,26-2-32,-1 26 0,28-25 64,-24-27-160,24 27-449,-27-1-1344,27-26-4165</inkml:trace>
  <inkml:trace contextRef="#ctx0" brushRef="#br1" timeOffset="50842.9081">12928 11107 1409,'0'0'256,"0"28"-224,0-28 64,0 0 1282,0 0 415,0 0-512,0 0-480,0 0 256,0 0 417,0 0-257,0 25-545,0-25-223,0 0 63,0 0-31,0 0-1,27 0 97,-27 0 288,0 0-129,0 0-127,0-25-97,27 25-223,-27-28-129,26 2-32,1 26-96,0-26 32,-2-1-64,28-26 32,2 27 0,-31 0 0,31-28 0,-2 1 0,-1 28-32,1-30 128,-1 30 64,2-29 33,-1 28-129,-1-28 32,1 29-32,-1-28-32,30 26-32,-32-26 0,5 26-32,-2-26 32,-1 27 0,28-28-32,-28 28 0,2-27 64,-28 26-32,26 1 128,2-26 65,0 25-225,-2-26 96,28 26-96,-54-25 64,27 25-96,0-26 96,-27 26-64,0-1 0,28 28 96,-28-25 96,0 0 0,0-3-32,28 2 33,-26 26-97,-4-28-96,2 2 0,2 26-64,-1-26 224,-27 26-256,27-26 64,-27 26 64,0 0-128,0 0-513,0 0 385,0 0-353,0 0-416,0 0-576,0 0-1794,0 0-6279</inkml:trace>
  <inkml:trace contextRef="#ctx0" brushRef="#br1" timeOffset="51765.9609">15206 9491 1537,'0'0'961,"0"0"-224,0 0-97,0 0 353,0 0-32,0 26-256,0-26-225,0 0-128,0 0-95,26 0 223,-26 0 353,26-26-32,-26 26 32,0 0 63,0 0 161,0 0-384,26 0-161,-26 0-287,27-27 63,0 27-128,-27 0-64,26-25-32,26 25 96,-25 0-96,28-27-31,-31 0-1,30 27 32,0-26 64,24-1 192,-24 0-32,-2 2-128,1-2-63,26 1 63,-26-1-32,26 0 96,2 2 0,-2-3 32,-26 3 65,26-3-33,-26 2-256,-1 0 64,28 26-32,-28-27-64,29 27-32,-30-27 96,30 1-128,-29 26-64,28-27 128,-1 2 0,2-2 0,-3 0 32,0-26-64,4 26 64,-29 2-32,26-2 0,0 1-64,1-28 96,-28 28-32,29 0 32,-30-2-64,30 3 64,-29-3-64,1 3 32,1-1 32,-2-2 128,1 2-128,-1-1 128,1 0-224,2 1 64,-4 26 0,-23-26 32,25 0-64,-26 26 32,-2 0 96,-25-27-96,0 27 33,27 0-1,-27 0 0,0-27-64,0 27-33,0 0-63,0 0-160,0 0-256,0 0-674,0 0-2241,-27 0-7175</inkml:trace>
  <inkml:trace contextRef="#ctx0" brushRef="#br1" timeOffset="52421.9983">18594 8220 1345,'27'0'5797,"-27"0"-5797,25-27 64,-25 27-64,0 0 96,0 0-32,0 0-96,0 0 32,0 0 961,0 0 417,0 0-578,0 0-127,-25 27 128,25-27-161,-27 0-287,-26 27-129,26-1 0,2 0 0,-29 27-95,0-26-97,3 27 0,-30-3-32,29 2 64,-2-25-64,-24 24 0,24 2 0,-24-28 0,24 26 0,0 2 64,-25-1-32,26-1 128,1 1 160,-2-26 65,2 26 31,-1-27-288,26 27-64,-25-25-32,-1-3-32,-2 29 32,28-28-32,-23 1 0,22 25 32,1-25-32,0-1 0,3 1 32,-4 0-32,2-2 32,26-25-64,0 0-96,-27 27-256,27-27-737,0 0-769,0 0-576,0-27-3684</inkml:trace>
  <inkml:trace contextRef="#ctx0" brushRef="#br1" timeOffset="53555.0629">13114 11055 11306,'-27'0'1281,"27"0"-1088,-25 0-65,25 0 929,0 0 672,0 0-864,0 0-705,25 0 33,-25 0 63,27 0 32,-1 0-128,1-27-64,25 27 64,-25-27 33,27 1 63,-27 0 0,52 0 64,-26-2 33,26 2-33,-26-27-128,26 28-160,-1-3 160,4-24-160,-5 25 0,4 0-32,-2 1 33,1-1-33,-1 0 0,-1 2 0,-24-3 0,24 3 0,4-2-33,-4 27-31,-24-27 0,24 1 0,2-1 0,-1 0 0,0 1-32,2 0 64,-2-28-32,1 28 32,-2 0-224,2-1 32,-1 0-33,-24 1 65,23-1 32,-24 2 128,24-2-32,1 0 128,-26 1-96,26-1 64,1 0-32,-28 2 0,29-2 0,-30 27-64,4-26 32,25-1 0,-28 0-96,1-1 96,26 3 64,2 0 128,-2-29 224,-26 26-160,-1 28-160,1-26 1,-1 0-130,-25 0-31,-27 26-192,27-27 32,-27 27-449,0 0-1185,0 0-4163</inkml:trace>
  <inkml:trace contextRef="#ctx0" brushRef="#br2" timeOffset="64813.707">12955 11425 1665,'27'0'1890,"-27"0"-513,0 0 673,0 0 481,0 0-802,0 0-768,0 0-224,0 0-1,0 0-31,0 0-32,0 0 63,0-26-127,26 26-32,1 0-161,-27-27-224,27 27-96,-2-25 64,2 25-96,26-27 33,-25 27-162,23-27 65,3 1 0,25 26 97,-26-27-129,26 0 32,-26 27 0,26-25 32,-26-3-96,26 28 128,-24-25-96,22-3 0,4 2-1,-29 26 33,28-26-64,-1-1 96,-26 0 0,-1 1-128,30 0 192,-32 26-96,5-26 0,-2-2 33,-1 28-66,28-26 33,-28 26 0,28-26 0,-1-1 0,-24 27 97,23-25-97,-24-3 0,-2 1 128,1 2-224,0-2 128,-1 27-96,28-27 96,-28 1 0,3-1-96,22 0-33,-22 2-31,-3 25 64,1-28 32,1 3 32,-29 25 0,2 0-32,-1-27-64,-26 27-32,27 0-64,-27 0-32,0 0-161,0 0-287,0 0-129,0 0-993,0 0-2017</inkml:trace>
  <inkml:trace contextRef="#ctx0" brushRef="#br2" timeOffset="65196.7289">15655 10445 2049,'27'0'1282,"-1"-26"-1186,1 26 640,0 0 1410,-2 0 193,2-27-1282,-1 27-737,1 0-224,0 0 96,-2 0 129,28 0-65,-26 0 0,1 0 192,-4 0 129,29-27 224,-25 27-97,-1 0-255,-3 0-97,-24-26-96,28 26-127,-28 0-65,0 0-128,0 0-33,0 26 97,-28-26 33,4 27-33,-3 0 0,-1-1 32,28 1 0,-26 0 0,-25-2-32,23 3-32,1-3-161,1 2-768,-1 0-1377,-25-1-2562</inkml:trace>
  <inkml:trace contextRef="#ctx0" brushRef="#br2" timeOffset="67958.887">12452 11188 4035,'0'0'1666,"0"0"-801,0 0 1409,0 0 0,0 0-352,0 0-481,0 0-384,0 0-256,0 0-160,0 0-289,0 0-192,0 0-64,0 0-64,0 0 64,0-28-96,27 28 128,-27-25-128,27 25 32,-2-28 0,2 2 97,-1 0-97,29-1 32,-4 0 32,3-25-128,-3 26 64,30-28 0,-29 1 96,28 0-352,-26 1 640,24-28-320,-23 26-32,24-24 64,-26 24-32,-1 1 1,1 0 127,-1 1 0,2-2 192,24 1-31,-24 0 63,-1 1-31,26-2-225,-25 28-160,-30-1 0,31-25-32,-2 25-32,-1 1-64,-25-1 96,26 0-64,-1-1-32,-25 28 96,0-25 0,-1 0 32,26-3-32,-25 2-32,0-2 96,-27 28-32,28-26-96,-2 0 32,-26 26 32,24-26 0,-24 26 32,28 0-289,-28-27-127,0 27-129,0 0-479,0 0-962,-28 0-2082,28 27-3299</inkml:trace>
  <inkml:trace contextRef="#ctx0" brushRef="#br2" timeOffset="68434.9141">13962 9597 10217,'-27'0'417,"27"0"-97,0 0 833,27 0 352,-27-26-480,26 26-640,0 0-257,0 0 64,28 0 0,-28-27 0,1 27-96,-2 0 1,29-27-33,-28 27 96,26-26-96,-25 26-32,28-27-32,-29 27 32,26-25-32,-25 25 0,0 0-32,-1 0 32,0 0-32,0 0-64,1 0 32,0 0-96,-1 0 95,-26 0 33,26 0 32,-26 0 32,0 0 129,0 0 31,-26 25 0,26-25-160,0 0 0,0 0 32,0 0 0,0 27-32,0-27 32,0 0-64,0 26 32,-26 1-64,26 0-96,-27-1-192,0 26 64,1-24-161,26-2-159,-26 2-1763,0-3-6149</inkml:trace>
  <inkml:trace contextRef="#ctx0" brushRef="#br2" timeOffset="71220.0736">14464 11213 7975,'-28'0'3459,"28"0"-2882,0 0 576,0 0 448,0 0-63,0 0-513,0 0-769,28 0-160,-28-25 96,54 25-128,-28 0 33,26 0-33,-25 25-128,26-25 0,-1 0-161,-25 27 33,0-27-96,-1 27-161,-26-1 417,0-26-32,0 27 128,-26 0 32,-1-2 129,-26 2 63,27-1-64,0 1-96,-1-27-32,0 27 0,27-1-96,0 0 0,27 2 33,-27-28-130,27 25-127,-1-25-160,26 0-97,-25 0-255,0 0-385,-27 0-865,0 0-993,0 0-2787</inkml:trace>
  <inkml:trace contextRef="#ctx0" brushRef="#br2" timeOffset="71378.0826">14386 11505 12235,'-28'0'1377,"56"0"-1377,-2 0 801,26 0 192,2-26-192,24 26-609,-24-27-192,-2 27-577,1-27-1280,0 27-3396</inkml:trace>
  <inkml:trace contextRef="#ctx0" brushRef="#br2" timeOffset="71580.0941">15179 11372 12812,'0'27'800,"0"-1"-671,0 1 1440,0 0-128,0 25-864,0-24-513,0 24-288,0-26-961,0 1-2114,0-27-9225</inkml:trace>
  <inkml:trace contextRef="#ctx0" brushRef="#br2" timeOffset="72403.1412">12982 9571 8167,'-27'0'1185,"27"0"609,0-27-160,-27 27-33,27 0-63,0 0-770,27 0-351,-27 0-1,27 0-128,-1 27-63,1-27-33,0 0-128,-2 0-64,28 0 32,-26 26-96,1-26 128,-28 0-128,24 26 32,-24-26 32,0 26 32,0-26-32,-24 28 64,24-2-96,-28 2 64,1-3 32,1 0-128,26 3 64,0-1 0,0 0-32,0-27 32,0 26-32,26-26 32,-26 0 0,27 0-64,-27 0-64,28 0-65,-28 0-223,24 0-545,-24 0-1057,0 0-2946</inkml:trace>
  <inkml:trace contextRef="#ctx0" brushRef="#br2" timeOffset="72562.1503">12903 9836 11787,'0'27'2594,"25"-54"-2722,2 27 256,0-27 256,26 27 834,-26-28-738,25 28-544,-26 0-897,1 0-1281,1-25-4228</inkml:trace>
  <inkml:trace contextRef="#ctx0" brushRef="#br2" timeOffset="73109.1816">13351 9731 5349,'0'0'2306,"0"0"-2242,0 0 1121,28 0 448,-28 0-576,0 0-224,0 0-416,27 0-33,-27 0 161,0 0-129,0 0-288,26 0 32,-26 0 128,0 0-95,27 0-1,-27 0 64,0 0-32,0 0 1,0 0-33,25 25-64,-25-25-32,0 0-64,0 25-32,0 3 32,0-28-64,0 27 64,0-27 0,-25 27 0,25-27 32,-27 26-32,27-26 0,0 0 32,0 27 32,0-27 0,0 0 161,0 0-1,27 0-96,-2 0-96,2 0-224,0 25-385,-27-25-223,26 0-802,1 0-704,-27 27-1666</inkml:trace>
  <inkml:trace contextRef="#ctx0" brushRef="#br0" timeOffset="85387.8839">31537 13175 3363,'0'0'929,"0"0"-513,0 0 1250,26 0 416,-26-27 96,27 27-737,-27 0-576,0 0 160,0-27 0,0 27-417,0 0-287,-27-25-289,1 25-128,-1 0-65,-25-28 65,-1 28 32,1 0 0,-3 0-96,-22 28 160,-5-28-96,30 25 96,-28 2-64,28 0-32,-28 26-289,28-1-31,-1 1 288,-2 27 96,31-1 32,24 1-320,0 0-129,24 0 161,31-28 64,24 28-161,-26-28 257,52 1 128,-25-26 256,-1 0 1,0-1 95,29-26 225,-30 0-65,1 0-64,-26-26 33,26-1 95,-26 0 225,1-26-160,-2 1-289,2-1-192,-27-1-32,0-26-64,-27 2 65,0 24 607,0-24 33,-27 24-257,0-26-159,-27 54-289,2-26-160,-2 25-449,1-1-704,1 28-1441,25-25-4709</inkml:trace>
  <inkml:trace contextRef="#ctx0" brushRef="#br0" timeOffset="86392.9414">21769 5279 1921,'-51'-27'7303,"51"0"-6310,-27 27-288,27-26-97,-28-1 65,2 27 128,-1-25-257,2 25-351,-29 0-129,1 0-64,-26 25 0,26 2-32,-26-1 0,1 28-65,23-2-95,-22 1 128,49 0 32,-26 27-32,54-1 96,0 28 0,27-2 0,0 2-192,51-2-641,4-25-128,23-27 129,0 1 543,27-28 289,0 0 801,-26-26 833,27-26 95,-1-27-383,-25-27-353,-29 0-609,1 1 449,-24-27-481,-55 0 65,0 0-257,-28 0-192,-23 1-192,-57-2 128,3 27 192,-54 27 0,26 28-128,-26-3-32,27 28-993,27 28-2018,-1-3-11883</inkml:trace>
  <inkml:trace contextRef="#ctx0" brushRef="#br0" timeOffset="88773.0775">23729 13307 7975,'0'0'1602,"0"0"-770,0 0 930,26 0-321,26-27-191,2 27-33,-2 0-320,1 0-257,28 27 1,-29-27-417,-25 26-192,0 1 0,-1 0-96,-26-1-64,0 0-96,-26 27 192,-1-26 96,-26 26-32,27-1 0,-27-24 128,25 24-160,28-24 0,0-3 0,0 2 64,28 0 32,25-2-64,-1-25 32,2 0-32,-28 0-192,0 0-417,0 0-1056,1 0-2179,-54-25-8615</inkml:trace>
  <inkml:trace contextRef="#ctx0" brushRef="#br0" timeOffset="88904.085">23807 13732 14669,'27'-28'289,"0"28"223,25-27 609,1 27-736,2-25-289,-3 25-289,28 0-1632,-28-28-2275</inkml:trace>
  <inkml:trace contextRef="#ctx0" brushRef="#br0" timeOffset="89279.1065">24655 12936 9288,'-54'27'128,"54"-27"417,-24 53 800,-3-28-352,-1 30-288,28-3-97,0-25-191,0 26-97,0-1-224,28-25-64,-28-1-224,27 28-545,-3-54-608,4 26-545,-2-26-1281</inkml:trace>
  <inkml:trace contextRef="#ctx0" brushRef="#br0" timeOffset="89459.1167">24787 13175 14477,'0'25'-32,"0"3"128,0-1 193,0-27-129,0 25-96,27 2-160,-27-1-737,0-26-1185,27 27-2210</inkml:trace>
  <inkml:trace contextRef="#ctx0" brushRef="#br0" timeOffset="89595.1246">24814 12963 1697,'0'0'11019,"-27"-27"-14158,27 27-5029</inkml:trace>
  <inkml:trace contextRef="#ctx0" brushRef="#br0" timeOffset="89813.137">24973 12936 7078,'52'53'2402,"-26"-26"-736,2 25-449,-1-24 96,0 24-448,-27-25-576,24 26-257,-24-26-353,-24-2-1120,-3 28-1378,0-26-1409</inkml:trace>
  <inkml:trace contextRef="#ctx0" brushRef="#br0" timeOffset="90577.1807">25741 13413 10826,'0'-26'2274,"0"-1"-1730,-28 27 1218,1 0-705,3 0-865,-3 0-192,-27 27 0,27-1 32,-25 0 0,25 27-32,1-26 32,26 26 0,0-1 97,26-24-65,1-3 64,25 2 96,1 1 32,2-28-96,-4 0-64,-23 0-224,25 0-512,-53-28-1282,0 28-3555</inkml:trace>
  <inkml:trace contextRef="#ctx0" brushRef="#br0" timeOffset="90713.1885">25449 13599 13965,'0'25'416,"26"-25"321,1-25 1153,25 25-865,1 0-801,-25 0-96,23 0-544,-24 0-2083,1 0-8167</inkml:trace>
  <inkml:trace contextRef="#ctx0" brushRef="#br0" timeOffset="91298.222">26191 13228 3843,'0'-28'7047,"-28"28"-6214,28-25 1697,0 25-576,0 0-705,0 0-544,0 0-577,0 0 256,28 25 257,-28 30-97,0-3-191,0 1-225,0 0 0,0 26-160,0-26-32,0 26-128,0-26-257,0-26-159,0 26-65,27-26-160,-27-27-448,0 0-897,24 0-1442,-24 0-3907</inkml:trace>
  <inkml:trace contextRef="#ctx0" brushRef="#br0" timeOffset="91573.2377">26218 13096 13612,'24'-28'481,"-24"28"-353,0 28 865,28-3 0,-28 2-417,0 25-95,0 28-257,27-27-64,-27 27-64,0-1-128,-27 1 160,27-28-96,0 1-32,27 2-128,-27-30 224,0 2-128,0-27-192,0 0-384,26 0-834,-26 0-1889,0-27-7944</inkml:trace>
  <inkml:trace contextRef="#ctx0" brushRef="#br0" timeOffset="91932.2582">26083 13121 14157,'27'-25'-192,"0"-3"256,-1 28 352,2-27 481,23 27-545,-23 27-320,-1 1-32,-1-3 96,1 2-63,-27 25-33,25-24-65,2 24 97,-27-25-32,0-1 0,-27 1 97,27 0 223,-25-1 353,25 0 127,-27-26 33,27 28-192,0-3-65,27 2-352,-2-1 1,29 1-129,-28 0-32,26-2-64,2 3-96,-28-3-32,1 2-129,-2-27 1,-25 0-481,0 28-95,0-28-1186,0 0-3075</inkml:trace>
  <inkml:trace contextRef="#ctx0" brushRef="#br0" timeOffset="92733.304">26639 12883 9352,'-25'0'2403,"25"-27"-1891,0 27 1026,0 0 191,25 0-800,2 0-384,0 0-225,-1 27-64,26-1-128,-25 1-32,1 0 0,-28-1-192,0 1 32,0-27 32,-28 25 64,1 2 96,3-27 129,-4 28 63,2-28 192,-1 0 129,27 0-193,0 0 65,27 25-129,-1-25-31,26 27-353,3-27-64,-2 0-417,-29 27-608,31-27-993,-55 0-4932</inkml:trace>
  <inkml:trace contextRef="#ctx0" brushRef="#br0" timeOffset="99028.6641">20287 15347 8359,'-26'0'2146,"0"0"193,0 0 383,26 0-768,-27-27-673,27 27-352,0 0-288,0 0-449,0 0 0,27 0-192,-1 0 0,0 0 32,0 27 32,1-27-96,-27 0 128,27 26-192,-1-26 192,-26 27-256,0-27 256,26 27-256,-26-27 128,0 26 32,-26 0 32,0 27-64,26-28-64,-27 30 288,0-2-480,27-26 288,0 25 32,0-52 0,0 27-96,0-1 64,0 1 64,27-27-64,-27 27 32,27-27 0,-27 0-32,26 0-64,-26 0-96,26 25-128,-26-25-65,26 0-95,1 0-33,-27 0-287,27 0-97,-27 0-320,28 0-1186,-28 0-4195</inkml:trace>
  <inkml:trace contextRef="#ctx0" brushRef="#br0" timeOffset="99326.6812">20103 15639 11627,'0'0'896,"24"0"-415,-24 0 2017,55 0-768,-28 0-833,-1 0-449,26 0-288,2 26 0,-28-26-224,0 0-768,0 0-1859,-26 0-7559</inkml:trace>
  <inkml:trace contextRef="#ctx0" brushRef="#br0" timeOffset="100045.7221">20923 15479 11146,'0'0'1570,"-26"0"-738,26 28 1891,0-28-1154,26 0-800,-26 0-128,26 0-33,0 0-191,1 0-33,0 0-96,1 0-512,-4 0 448,2 0-512,1 0-641,-27 0-640,0 0-1410,0 25-4644</inkml:trace>
  <inkml:trace contextRef="#ctx0" brushRef="#br0" timeOffset="100262.7347">21002 15639 11146,'0'53'513,"0"-53"-385,0 25 2018,0-25 32,27 0-1185,1 0-545,-4 0-256,29 0 0,-25 0-288,-1 0-608,-27 0-1218,24 0-4132</inkml:trace>
  <inkml:trace contextRef="#ctx0" brushRef="#br0" timeOffset="100935.7732">21478 14737 10057,'0'0'641,"0"0"31,0 0 2339,0 0-1121,0 0-897,27 0-224,-1 0-97,1 0-63,25-26-289,-25 26-160,-1 0-128,29 0-224,-28 0-384,-3 0-257,-24 0-609,0 0-1152,0 0-2947</inkml:trace>
  <inkml:trace contextRef="#ctx0" brushRef="#br0" timeOffset="101418.8008">21531 14737 9352,'0'27'2210,"27"-27"-1505,-27 27 1313,0-1-513,0 0-704,0 2-416,0 25-193,27 0 160,-27 26-224,0 1-64,25 25-64,-25 1 128,27 0 97,-27-2 191,26 4-32,-26-2-95,0-1-1,0 28-96,0-27-32,0-28-64,-26 4 97,26-29-258,0 26 162,0-1-1,0 2-96,0 26 160,0-52-160,0 24 96,0-24-64,0 0 0,0-2-32,0-26 160,0 1 192,0 0-63,0-1-225,0-26 0,0 27 0,0-27-32,0 0 96,0 25-32,0-25 0,0 0-96,0 0-96,26 0 96,-26 0 160,0 27-128,28-27-32,-1 0-128,0 0-416,-3 0-385,4 0-673,25 0-1537,-26-27-6053</inkml:trace>
  <inkml:trace contextRef="#ctx0" brushRef="#br0" timeOffset="102064.8377">22061 14977 11050,'-27'0'2146,"27"0"-1025,0 0 481,0 0-770,0 0-127,27 0-160,-1 0-321,1 26 128,0-26-96,25 0-63,-26 26-161,2-26 0,-1 27-64,-3-27 64,3 27-161,-27-1 33,0-26 64,-27 52-64,3-25 64,-3 0 96,-1 26 0,28-26 32,-26-2-160,26 2 64,0-27 32,0 26 32,0 1-256,26 0 481,-26-1-193,28 0-64,-1 2 32,-3-28-64,-24 25 0,0-25 32,0 0-353,0 0-415,0 0-610,0-25-1985,-24 25-5797</inkml:trace>
  <inkml:trace contextRef="#ctx0" brushRef="#br0" timeOffset="102209.8461">22009 15295 12299,'0'0'961,"0"-27"-705,25 27 2467,2 0-833,-1 0-1154,1 0-511,25 0-65,-25 0-288,27 0-481,-27 0-1281,-3 0-4324</inkml:trace>
  <inkml:trace contextRef="#ctx0" brushRef="#br0" timeOffset="102396.8568">22617 15241 14541,'0'54'961,"0"-54"-256,0 52 1665,0-26-961,0 28-1024,0-2-417,0 1-321,0-28-415,0 3-1410,0-1-3972</inkml:trace>
  <inkml:trace contextRef="#ctx0" brushRef="#br0" timeOffset="103075.8956">22247 16221 9737,'0'27'6662,"-28"-27"-6278,28 0 97,0 0 640,0 0-448,28 0-289,-1 0-288,-3 27-32,3-27-32,27 25-160,-27-25-128,25 28-129,-25-3 193,-27-25 128,26 27 128,-52 0 128,26-1 97,-27 1 159,0-2 0,2 2-159,-2 0 31,27-1-384,0 1 160,0 0 32,0-27-96,27 25 0,-2-25-64,2 27-256,0-27-192,-1 0-65,1 0-672,-2 0-865,2 0-1217,-27 0-3748</inkml:trace>
  <inkml:trace contextRef="#ctx0" brushRef="#br0" timeOffset="103226.9041">22274 16485 12171,'-27'0'3043,"27"0"-2146,0 0 672,27 0-768,-3 0-385,31-25-255,-29 25-674,26 0-928,-25 0-3364</inkml:trace>
  <inkml:trace contextRef="#ctx0" brushRef="#br0" timeOffset="103514.9207">22775 16433 15182,'0'27'-192,"0"-27"64,0 25 928,28 2-159,-4-27-545,-24 27 0,27-27-64,-27 26 192,0 1-31,0-27 223,0 27 353,0-27 160,-27 25-257,27 2-31,-24-27-161,24 28-224,24-28-223,-24 26 31,27-26-705,1 26-288,25-26-961,-26 0-2530</inkml:trace>
  <inkml:trace contextRef="#ctx0" brushRef="#br0" timeOffset="104300.9657">23041 14764 8584,'-54'0'1185,"54"0"224,-25 0 993,25 0-576,0 0-1025,25 0-129,2 0-31,0 0-225,26 0 1,-1 27-65,1-27-31,-26 0-97,25 0-96,-25 0 96,27 26-32,-30-26-256,-24 26 32,27-26 64,1 28-32,-28-3 64,27 3-64,-27 25 96,0-1-192,0 2 385,0 24-193,0 2-128,0 26 0,0 26 0,0-26-1,0 26 1,26 27-96,-26-26 96,24-1 0,-24-25 0,28-2-96,-28-51 160,0 51 0,27 2 449,-27-1 608,27 0-801,-1-1 545,0 2-513,0-29 353,1-24-129,0-1-224,-27-1 97,0-25-65,0-27 97,0 0-225,-27 0-64,0 0-64,-25-27-64,26 2-64,-28-2-64,2 0-256,-1 27-641,-2-26-737,3 26-704,-1-27-321,26 27-3939</inkml:trace>
  <inkml:trace contextRef="#ctx0" brushRef="#br0" timeOffset="105519.0354">25713 15532 13100,'-51'0'1569,"24"0"641,27 0-288,0 0-576,0 0-353,27 0-225,24 25-287,30-25-161,-2 0 32,-1 28-192,2-28-127,-1 0-33,-26 27 32,-25-27-129,-1 27-127,-27-27 32,0 26-64,-27 1 0,-1-2 159,2 29 97,-1-28-32,0 1 32,2 25 97,-2-25-65,27-1 0,0 1 128,0 0-32,27-1-32,-2-26 32,2 0-128,0 26 32,27-26 0,-27 0-128,-3-26-256,4 26-385,-28 0-288,0 0-32,27 0-512,-54 0-1506,27 0-7015</inkml:trace>
  <inkml:trace contextRef="#ctx0" brushRef="#br0" timeOffset="105700.0457">25794 15797 16303,'0'0'256,"0"0"513,25 0 576,29-26-576,24 26-481,2 0-288,-1 0-160,-26 0-352,26 0-513,-51-27-1794,25 27-5861</inkml:trace>
  <inkml:trace contextRef="#ctx0" brushRef="#br0" timeOffset="106219.0754">26614 14711 7911,'-27'-27'5637,"1"27"-4740,-1 0 769,27 0-385,-27 27-704,27-27-321,-25 26 0,25 28 64,0-2 129,0-24 127,0 50-223,0-24-225,0-1 96,0 27-256,0-28 32,25-25 32,2-1-128,-27 1-160,27 0-289,-1-27-416,-26 0-1153,27 0-4484</inkml:trace>
  <inkml:trace contextRef="#ctx0" brushRef="#br0" timeOffset="106393.0853">26771 15029 12587,'0'27'2563,"27"-27"-2467,-27 27-320,0-1 160,28 1 96,-28-2-737,27-25-961,-27 27-704,0-27-1954</inkml:trace>
  <inkml:trace contextRef="#ctx0" brushRef="#br0" timeOffset="106550.0943">26826 14871 12619,'-28'0'2050,"28"0"-2178,0 0-288,0 0 64,0 0-1859,28 0-7077</inkml:trace>
  <inkml:trace contextRef="#ctx0" brushRef="#br0" timeOffset="106805.1089">26903 14659 11210,'28'25'577,"-1"-25"960,0 27 961,-1-1-800,0 28-833,0-28-160,1 28-161,0-29 97,-1 28-417,-26 1-256,26-28 0,-26 28-320,0-1-385,-26-1-288,26-25-545,-26-1-864,-1 1-3203</inkml:trace>
  <inkml:trace contextRef="#ctx0" brushRef="#br0" timeOffset="107251.1344">27567 15479 10345,'0'0'2659,"-26"0"-1282,26 0 1698,0 0-1441,0 0-802,0 0-191,26 0-385,0 0 321,27 0-737,0 0 416,-27 0-608,27 0 191,-26 0-1184,-27 28-641,0-28-5028</inkml:trace>
  <inkml:trace contextRef="#ctx0" brushRef="#br0" timeOffset="107401.143">27567 15692 14413,'26'52'993,"0"-52"64,1 0 609,0 0-1314,25 0-800,-26 0-1666,-26 0-7271</inkml:trace>
  <inkml:trace contextRef="#ctx0" brushRef="#br0" timeOffset="107878.1703">28281 14579 13676,'0'0'1282,"0"0"-994,0 0 801,26-27 480,28 27-864,-2 0 0,2 0-65,0 0-191,-2-25-353,1 25-64,-26 0-288,-2 25-641,-25-25-833,0 0-2210</inkml:trace>
  <inkml:trace contextRef="#ctx0" brushRef="#br0" timeOffset="108418.2012">28334 14552 12555,'0'27'1314,"27"-27"-1090,-27 26 577,28 1 224,-28 0-353,24 25-255,-24 1-65,26 26-96,-26-26 97,28 54-1,-28-27-64,27-2 129,-27 29 63,27-28-96,-27 27 161,0-2-225,0 4-224,0-2 64,0-1-64,0 2 1,0-29-65,0 2 32,0-28-32,0 3 352,-27-3-64,0 1-224,-1 27 129,28-28-65,-26 2-64,26-1-96,-24-1 32,24-25 0,24 27 0,-24-28-64,0 0 32,0 0-32,0 2 0,0-2 64,0 1 0,0 0-32,0-2-32,-24 2 96,24-1-352,0-26 480,0 27-192,0-27-96,0 27 96,0-27-192,0 0 512,0 0-192,0 0 128,24 0-31,-24 0-33,26 0-160,2 0-32,-1-27-96,24 27-321,3 0-448,-27 0-768,25 0-257,1-27-2786</inkml:trace>
  <inkml:trace contextRef="#ctx0" brushRef="#br0" timeOffset="109039.2367">28917 14871 12780,'-27'0'1153,"27"0"-353,0 0 1218,27 0-480,-2 0-673,2 0-385,27 0-31,-3 0-33,4 25 32,-2-25-255,-28 28-97,2-28-128,0 25 0,-27 3 0,0-28-65,-27 52 1,0-25 64,-25 0 0,26-1 96,-2 1-64,1 25 96,27-25 1,0-27 95,0 26-64,27 1 32,1 0 96,-2-27-160,26 25-32,-52-25 32,27 0-96,-27 0-160,0 27-480,0-27-353,0 0-673,-27 0-1953,27-27-7688</inkml:trace>
  <inkml:trace contextRef="#ctx0" brushRef="#br0" timeOffset="109183.2449">28969 15161 14765,'-27'0'865,"27"0"-384,0 0 1857,27 0-672,-1 0-962,2 0-351,-1 0-193,24 0-160,-23 0-64,25 0-993,-28 0-1089,2 0-3300</inkml:trace>
  <inkml:trace contextRef="#ctx0" brushRef="#br0" timeOffset="109848.283">29525 14420 11370,'0'0'513,"-27"0"1056,27 0 866,-24 0-1154,24 0-609,0 27 65,-28-1 128,28 1-96,-27 0-321,27 25-96,0 1 1,0-26-193,0 25-192,27-26 96,1 1-32,-4 0-32,3-1-320,-1-26-385,-26 0-768,28 0-1955,-28 0-9352</inkml:trace>
  <inkml:trace contextRef="#ctx0" brushRef="#br0" timeOffset="110027.2931">29790 14605 9641,'-27'54'5989,"27"-29"-5861,0 2 385,0-1 1024,0 1-1024,0-27-481,0 27-256,27-27-737,-27 26-1762,0-26-7943</inkml:trace>
  <inkml:trace contextRef="#ctx0" brushRef="#br0" timeOffset="110186.3023">29763 14420 12844,'0'0'-289,"27"0"-1120,-27 0 1409,27 0-1185</inkml:trace>
  <inkml:trace contextRef="#ctx0" brushRef="#br0" timeOffset="110445.3171">29949 14260 15086,'26'28'-32,"1"-28"704,25 25 1474,-25 2-704,27 26-1090,-30-26-224,3 26-64,1-26 0,-28 0-64,0 25-64,0-26 0,-28 1-64,-23 0-160,51-2-705,-28 2-1153,2-1-3748</inkml:trace>
  <inkml:trace contextRef="#ctx0" brushRef="#br0" timeOffset="110763.3353">29738 15295 14733,'0'0'1186,"0"0"-193,0 25 1409,25 2-1217,-25-1-865,0 1-224,0 0-96,0-1-160,0 0-545,0 2-864,0-28-1730</inkml:trace>
  <inkml:trace contextRef="#ctx0" brushRef="#br0" timeOffset="111383.3708">29182 16353 16751,'0'0'865,"0"-25"192,0 25 160,0 0-608,25 0-353,2 0-256,0 0 96,-1 0-96,26 25-64,-25 2-128,0 0 32,-27-1-96,0 1-129,0-2 641,0 2-127,-27 0 31,27-1-32,-27 1-96,27 0 0,-25-2-32,25 2 0,25 1-288,2-2-321,0 0 225,-27 0-449,26 0-448,1-26-993,-27 0-1666</inkml:trace>
  <inkml:trace contextRef="#ctx0" brushRef="#br0" timeOffset="111528.3791">29234 16644 15726,'-52'-25'1698,"52"25"-1025,0-27 832,0 27-736,25 0-545,29 0-160,-1 0-128,-1 0-448,1 0-930,-26 27-1665,25-27-6918</inkml:trace>
  <inkml:trace contextRef="#ctx0" brushRef="#br0" timeOffset="111875.3989">29817 16009 13388,'0'-26'545,"-27"26"1056,0 0 417,27 0-1057,-25 0-384,-2 26-257,27 0-96,-26 0-224,26 2 192,0-2-224,0 0 160,0 26-64,0-24-64,26-1 32,1 0-256,-2-2-384,-25 3-545,27-28-1058,26 0-3938</inkml:trace>
  <inkml:trace contextRef="#ctx0" brushRef="#br0" timeOffset="112032.4079">30027 16168 11947,'0'0'1569,"0"0"-1056,0 25 864,0-25-864,0 28-642,0-28-1088,0 27-929,0 0-1825</inkml:trace>
  <inkml:trace contextRef="#ctx0" brushRef="#br0" timeOffset="112211.4181">30054 15929 12940,'0'0'961,"0"0"-609,0 0 641,0 0-865,27 0-1569,-27 0-3684</inkml:trace>
  <inkml:trace contextRef="#ctx0" brushRef="#br0" timeOffset="112531.4364">30267 15851 13612,'0'25'1153,"0"-25"-864,24 27 2081,-24-27-865,0 26-768,28-26-256,-28 27 159,0 0-223,27-1-321,-27 26-32,0 2-128,27-28-545,-27 26-544,-27-24-545,0 51-2081</inkml:trace>
  <inkml:trace contextRef="#ctx0" brushRef="#br0" timeOffset="112970.4615">29922 16777 16143,'-27'0'1665,"27"0"-1633,0 0 1089,27 0-256,0 0-673,-1 0-224,1 26 64,25 2-160,-25-28-160,-27 26-288,26 1 511,-52 0 65,26-2 161,-27 2 351,0-27 225,2 26 192,25-26-257,-27 0-512,27 0-160,0 0 32,27 27-224,-2-27-288,2 0-449,0 27-865,-1-27-3010</inkml:trace>
  <inkml:trace contextRef="#ctx0" brushRef="#br0" timeOffset="114036.5225">30531 14527 6982,'0'0'3620,"0"0"-3460,0 0 2018,27 0-64,-27 0-1185,0 0-225,25 0-63,-25 0-385,27 0-32,-27 0 257,0-27-1,27 27-159,-27 0-65,28 27-64,-28-27 96,26 0 33,-26 25-65,24-25-128,-24 27 32,27-27 96,-27 26-128,28-26-96,-28 27 33,27 0-1,-27-27-96,26 25 64,-26 28-32,0-26 0,26 26 32,-26 1-32,0-1 32,0 0-64,0 26 0,26 1 64,-26 25-96,0-26 32,0 28 32,0-2-129,0 2 161,27-29-64,-27 29 64,0-2-32,0 1 65,0-26-65,0-2 0,-27 4 32,27-4 160,0-24-449,0 24 642,0-24-97,0 26-192,27-28 0,-27 2-64,27 24 0,-27-50 0,26 25-64,-26-1 32,0 1 32,0-26 32,0 0 33,0-1-33,0 1 160,0-2 64,0-25 32,0 27-95,0-27-33,-26 27-192,26-27 0,0 0 32,0 0 0,0 26 96,0-26 256,-27 0-127,27 0 159,0 0-64,-27 0-63,1-26-1,0 26-192,-27 0-96,-2 0-416,5 0-1250,-5 26-1889,3-26-3268</inkml:trace>
  <inkml:trace contextRef="#ctx0" brushRef="#br1" timeOffset="119128.8138">23199 15347 8648,'0'0'2082,"0"0"384,0 0 289,0 0-1314,0 0-704,27 0-97,-2 0-159,2 26-257,26-26 192,-1 0-127,30 0-1,-32 0-256,32 0 64,-30 0-32,28 0-160,-28 0 0,-26 0-385,1 0-127,0 0-898,-27 0-576,0 0-1505,-27 0-3331</inkml:trace>
  <inkml:trace contextRef="#ctx0" brushRef="#br1" timeOffset="119547.8378">23383 15188 4228,'27'0'2626,"-27"0"-1825,0 0 1729,0 0-640,0 0-1378,0 0-95,-27 27 159,-25-1-351,26 1-65,-28 0 288,29-27 161,-2 25-161,1 2 1,-1-27-1,27 0 0,0 26 97,0 1-97,27-27-63,-1 27-1,1-1-224,-2 0 417,2 2-769,26-3 512,-25-25-384,-4 25-64,3 3-289,1-28-223,-1 27-289,-27-27-1313,0 0-2819</inkml:trace>
  <inkml:trace contextRef="#ctx0" brushRef="#br1" timeOffset="120375.8851">30715 15136 11851,'-50'0'1377,"50"0"128,-28 0 289,28 0-577,-27 0-288,27 0-192,0 0-225,0 0 65,0 0-97,27 0-159,1 25-161,22-25-96,5 0 0,50 0-32,-25 0-32,26 0 32,-28 0-32,28 0-352,-53 0-193,2 0-768,-31 0-897,4 0-1858,-28 0-3619</inkml:trace>
  <inkml:trace contextRef="#ctx0" brushRef="#br1" timeOffset="120750.9064">30849 14977 8167,'0'0'1442,"0"0"-1218,0 0 2370,-26 0-352,0 0-800,-1 0-513,-1 26-449,-23-26-160,25 26 129,-29 1-353,3 0 0,-1-1-96,26-26 192,0 27-32,27-2-32,0 2 161,0-27 287,0 27-223,27-27-97,26 26-256,-26 1 0,25 0-160,3-2-417,-5-25-1217,-23 27-2850</inkml:trace>
</inkml:ink>
</file>

<file path=ppt/ink/ink6.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5:16.703"/>
    </inkml:context>
    <inkml:brush xml:id="br0">
      <inkml:brushProperty name="width" value="0.05292" units="cm"/>
      <inkml:brushProperty name="height" value="0.05292" units="cm"/>
      <inkml:brushProperty name="color" value="#0000FF"/>
    </inkml:brush>
  </inkml:definitions>
  <inkml:trace contextRef="#ctx0" brushRef="#br0">6854 3590 11146,'-26'0'1538,"26"0"640,-27-26-161,27 26-607,0 0-65,0 0-608,27 26-449,-1-26 545,1 26-193,25 27-255,1 0 63,26-26-192,-26 52-127,26-26-129,-24-26 0,-2 25-129,-1-26-95,1 1 32,-26 1-513,-2-3-63,2-25-289,-27 0-160,0 0-769,0 0-1217,-27 0-5221</inkml:trace>
  <inkml:trace contextRef="#ctx0" brushRef="#br0" timeOffset="218.0124">7410 3696 13580,'0'-27'577,"-26"27"896,26 0-31,-27 0-834,-1 27 289,4-1-128,-3 28-289,1-2-256,-29 1-95,31 0-33,-4-27-64,1 27-160,1-25-513,26-3-480,0-25-1089,26 27-2691</inkml:trace>
  <inkml:trace contextRef="#ctx0" brushRef="#br0" timeOffset="448.0256">7753 3908 16495,'27'52'256,"-54"-26"1122,27 1 383,0 1-351,-27-3-385,27 27-737,0-24-160,0-1-32,0 0-128,27-27-192,0 26-1378,-27-26-1505,28 0-5893</inkml:trace>
  <inkml:trace contextRef="#ctx0" brushRef="#br0" timeOffset="4780.2732">11565 3325 1409,'0'0'10602,"0"0"-9545,0 0 961,0 0-577,0 0-608,0 0-32,27 25 384,-1 2-320,26 1-289,2-3-256,0 29-352,25-1 353,-26-26-257,-1 25-32,2-27-96,-2 3-64,1-1-257,-26-1-191,-1-26-481,-26 0-513,0 0 129,0 0-1730</inkml:trace>
  <inkml:trace contextRef="#ctx0" brushRef="#br0" timeOffset="4988.2852">11989 3325 14061,'-27'25'96,"27"2"-128,-26-27 416,0 53 65,0 1 576,-1-1-449,-28 0-448,31 26-64,-2-26-64,-2 1-96,28-29-801,-27 2-800,27-1-1314,0-26-7623</inkml:trace>
  <inkml:trace contextRef="#ctx0" brushRef="#br0" timeOffset="5435.3108">12492 3537 11370,'0'0'2947,"0"0"-2082,0 0 961,0 0-1218,0-28 1,0 28-353,0 28-320,26-28 128,1 0-64,-27 27 96,27-27-128,-27 26 0,0 0-64,0-1-32,0 3-32,0-28 128,-27 27 64,27-1 64,0 1 160,0-27-64,0 0 0,27 27 33,-27-27-33,26 0 0,0 0-128,27 0-64,-26 0-224,-27 0-737,26 0-1057,-26 0-2883</inkml:trace>
  <inkml:trace contextRef="#ctx0" brushRef="#br0" timeOffset="6747.3859">12358 3537 4452,'-26'0'1281,"26"0"1249,0 0-960,0 0-129,0 0-448,0 0-256,0 0-33,0 0-31,0 0 192,0-28-64,0 28-385,0 0-224,0 0-256,0 0 128,26 0 32,-26 0 32,28 0-95,-1 0-1,0 0-64,-27 0-1,24 0-31,4 28 32,-28-28 32,26 27-32,-26-27 0,27 26-64,-27 0-192,0-1-64,0 3 63,0-1 97,0-1 0,-27 1 32,27-27 160,-26 27-32,-2-27 64,28 25-32,-24-25 64,24 0-64,-27 0 96,27 0-64,0 0 32,0 0 32,0 0-160,0 0-32,27 0 160,-27 0 0,52 0 32,-26 0-64,1 0 32,26 0-32,-27 0-32,27 0-64,-26 0-160,-1 0-384,-26 0-866,0 0-960,0 27-3492</inkml:trace>
  <inkml:trace contextRef="#ctx0" brushRef="#br0" timeOffset="8760.501">16118 4013 13741,'-26'-27'224,"26"27"544,0 0 418,0-26-322,0 26 65,0 26-352,26-26 288,0 55-193,27-30-63,-25 27-161,23 3-384,3-2-96,0-27 32,-2 27-320,1-26-192,-26-1-33,-2-26-224,28 0-544,-53 0-1057,27 0-1506</inkml:trace>
  <inkml:trace contextRef="#ctx0" brushRef="#br0" timeOffset="8948.5118">16516 3934 14669,'-54'52'193,"54"-25"703,-26 26-63,-1-1-545,2 3 33,-29-2-129,26-1-192,2 28-256,2-26-1,-3-2-415,27-26-1442,0 1-2274</inkml:trace>
  <inkml:trace contextRef="#ctx0" brushRef="#br0" timeOffset="9335.5339">16805 4173 14830,'0'27'0,"27"-27"256,-27 0 224,26 0-256,2 0 609,-1 0-512,-27 0-321,24 26-65,-24-26-159,0 26-64,0 0-224,-24 1 159,24 0 257,0-1 32,24-26 64,-24 27 0,55-27-32,-29 0-64,1 27 96,25-27 0,-25 25 32,-27-25 64,0 27 0,0-1 160,-27-26 161,2 27 191,-29 0-159,1-1-257,1-26-96,25 26-96,-27-26-769,27 26-1665,3-26-6406</inkml:trace>
  <inkml:trace contextRef="#ctx0" brushRef="#br0" timeOffset="10398.5947">20009 4676 12651,'0'0'2339,"0"0"-2115,0 26 192,27-26 257,25 27 64,1-2 576,-1 30-224,29-3-705,-27 1-192,24 0-160,-24-1-32,-2 2-32,1-1-352,-1-26-192,-25-1-161,-1-26-96,-26 0-736,0 0-417,0-26-3299</inkml:trace>
  <inkml:trace contextRef="#ctx0" brushRef="#br0" timeOffset="10622.6075">20512 4676 4195,'26'0'10635,"-52"0"-10411,26 0 160,-27 53-32,2 0 257,-29-1 704,1 28-544,28 0-513,-29-1-224,0-26-32,3 27-192,23-55-769,1 2-897,27 1-1857</inkml:trace>
  <inkml:trace contextRef="#ctx0" brushRef="#br0" timeOffset="10962.627">20909 4967 4804,'0'0'11563,"-28"0"-11499,28 27 481,0-27 31,0 25 193,0 3 160,0-2-417,0-26-320,28 26 1,-28 1 191,27-27 32,-1 27-288,26-27-31,-25 0 31,26 0-128,-26-27 32,25 27-128,-25 0-385,-1 0-320,-26 0-127,0 0-1379,0 0-2305</inkml:trace>
  <inkml:trace contextRef="#ctx0" brushRef="#br0" timeOffset="11133.6368">21146 4994 14541,'0'25'1281,"-25"3"-1281,25-2 673,0 27 384,0 0 0,0-1-608,0 28-546,0-26-1280,0-1-4356</inkml:trace>
  <inkml:trace contextRef="#ctx0" brushRef="#br0" timeOffset="12092.6916">24614 3218 5797,'0'-26'10602,"0"26"-10826,0 26 32,28-26 480,-4 54 128,3-28 417,28 26-96,-2 3-417,-1-3-160,1 28-128,-26-27 64,25-27-192,-25 27-352,26-26-225,-28-27-320,2 26-832,-27-26-1058,27-26-2883</inkml:trace>
  <inkml:trace contextRef="#ctx0" brushRef="#br0" timeOffset="12288.7028">24958 3218 14573,'-25'54'737,"-2"-1"-449,1-28 705,-1 55-480,-25-1-161,52-24-256,-53 22-64,53 4-352,-28-27-193,1-29-319,27 28-930,0-53-1569,0 27-4453</inkml:trace>
  <inkml:trace contextRef="#ctx0" brushRef="#br0" timeOffset="12814.7329">25436 3564 11050,'26'0'1153,"0"0"-1089,-26 0 961,26 0-352,-26 0 160,27 0-1,-27 0-351,27-27-161,-1 27 0,-26 0 289,26 0-129,-26 0-255,0 0 415,-26 0-384,26 0-288,-26 0 0,-1 27-64,-26-27 160,27 26-128,26 0-64,-26-26 0,26 25 96,0 3-160,26-1 32,26-1-129,-25 1 65,0 0 128,25-2 32,-26-25-32,1 27 64,-27-27 96,27 0 128,-54 26 609,27-26-32,-53 27-65,27-27-31,-27 0-64,0 27-385,1-27-288,25 0-128,-28 0-833,55 26-1121,-24-26-5189</inkml:trace>
  <inkml:trace contextRef="#ctx0" brushRef="#br0" timeOffset="13693.7832">28876 2452 13837,'0'0'576,"0"0"-95,0 25 159,26-25 577,28 27-224,-2-1-384,28 1-449,-26 0-160,-3 25 96,30-26-192,-57 28-192,31-28-353,-28 1-64,-27-27-352,26 25-1185,-26-25-2498</inkml:trace>
  <inkml:trace contextRef="#ctx0" brushRef="#br0" timeOffset="13895.7948">29353 2318 12555,'0'0'769,"0"0"-577,0 26 1634,-27 27-545,-1 27-416,-22-27-513,23 27-223,-28-1-65,31-26-128,-4-26-65,2 25-928,26-52-1761,0 27-5286</inkml:trace>
  <inkml:trace contextRef="#ctx0" brushRef="#br0" timeOffset="14176.8108">29644 2584 15758,'0'26'-1217,"0"0"993,-27 0 288,0 28-64,27-28 320,0 26-159,0-25-161,27 0-64,0-1 288,-1-26 288,0 0 33,0 27 63,1-54 385,1 27 0,-1 0 0,-27-26 96,-27 26 0,-1-27-961,1 0 32,1 2-448,0 25-32,0 0-1410,-1 25-3074</inkml:trace>
  <inkml:trace contextRef="#ctx0" brushRef="#br0" timeOffset="17271.9879">18394 1312 16976,'0'-28'448,"-26"28"64,26 0 33,26 0 416,-26 0 544,28 28-480,23-2-704,4 1-129,23-2-64,2 29-224,-1-28 0,0 1-353,-26 26-416,26-27-352,-26 0-96,-25-26-320,-1 27-1538,-3-27-2627</inkml:trace>
  <inkml:trace contextRef="#ctx0" brushRef="#br0" timeOffset="17450.9981">19002 1232 17232,'-26'26'0,"0"0"480,0 2 129,-28 25-545,28-1 416,-26 1-255,-2 1-354,28-2-831,-26-26-1122,52 28-2467</inkml:trace>
  <inkml:trace contextRef="#ctx0" brushRef="#br0" timeOffset="17718.0134">19640 1258 13100,'0'-26'576,"-27"26"481,-1 0 577,-25 26-513,27-26 256,-27 54-960,26-28-257,27 26-160,-26-25 96,52 0 0,1-1-288,0 1 192,25 0-192,1-27 32,2 0-257,-5 0-448,5 0-960,-28-27-2083</inkml:trace>
  <inkml:trace contextRef="#ctx0" brushRef="#br0" timeOffset="17864.0217">19480 1417 16912,'-27'0'-833,"27"0"1025,27 0 320,-1 0-255,0 0 255,0 0-608,29-27-2210,-28 27-9898</inkml:trace>
  <inkml:trace contextRef="#ctx0" brushRef="#br0" timeOffset="18390.0518">20433 993 16143,'-27'0'-449,"27"0"257,0 0 609,27 27-193,-27 26 448,27-1 161,-2 3-448,2 23-193,-27-24-64,26 24-96,1 2-224,-27 0-193,27-28-319,-27 2-898,25-1-1216,-25-26-4870</inkml:trace>
  <inkml:trace contextRef="#ctx0" brushRef="#br0" timeOffset="18612.0645">20617 993 16303,'27'-25'0,"-27"25"-192,26 0 768,-26 25-191,27 30 704,-27-3-353,28 0-607,-4 28-1,-24 0-96,27-2-160,-27 2-161,28 0-351,-2-1-33,-26-52-480,0 26-1377,27-26-1570</inkml:trace>
  <inkml:trace contextRef="#ctx0" brushRef="#br0" timeOffset="19000.0867">20460 1152 15919,'-27'-52'-97,"0"25"-319,27 2 608,0 25-32,0-28 1058,0 1-225,27 27-833,-27-25-224,27 25 128,25 0 32,1 0-96,-1 25 0,1 2-64,2 1-545,24 24-128,-26-27 193,-29 30 63,31-3 193,-29-26 224,-26 28 256,0-28 257,0 1 223,-26-2-31,26 2-64,-27 0-225,-1-1-32,28 1-128,-24 0-160,24-1 225,24 0-33,4 0-32,-1 1-416,-1-27-32,26 27-129,2-27-416,-28 28-1024,1-28-1378,-2 0-6759</inkml:trace>
  <inkml:trace contextRef="#ctx0" brushRef="#br0" timeOffset="19535.1171">21173 754 8456,'0'-25'128,"-27"25"865,27 0 224,0-27 288,0 27 33,0 0-642,27 0-415,-27 0-97,27 0-63,-1 0-33,2 0-96,-4 0-128,3-26-320,-27 26-801,0 0-897,0 0-3011</inkml:trace>
  <inkml:trace contextRef="#ctx0" brushRef="#br0" timeOffset="19815.1331">21146 729 7174,'0'25'737,"0"-25"832,0 28-351,0-2-386,0 0-159,27-26-160,-27 27-289,0 0-160,27-1 32,-27-26-64,26 26 64,-26-26 0,28 28-32,-4-28-64,3 0 96,-27 0-96,27 25-32,-27-25 192,0 0 417,0 0-97,-27 27 97,0-27-1,3 0-287,-4 28-97,2-28-192,-1 0-865,27 0-1345,-27-28-3716</inkml:trace>
  <inkml:trace contextRef="#ctx0" brushRef="#br0" timeOffset="20162.1531">21597 861 12716,'27'-27'-97,"-54"1"258,27 26 639,-27 0-736,2-26 481,25 26-257,0 26-288,-27 0-64,27-26 128,27 27 96,-27 0-64,25-1-96,2 0 32,26 2 65,-26-28 95,25 0 288,-25 0 161,-1 0 192,2-28 31,-4 2-127,-24 26-32,0-26-225,0-1-191,-24 0 31,-4 1-160,2 0-256,-1 26-1025,-25-28-2018,25 28-7047</inkml:trace>
  <inkml:trace contextRef="#ctx0" brushRef="#br0" timeOffset="57926.3132">24801 1390 15566,'0'-25'609,"-27"-2"-1,1 27-415,26 27 223,0-27 225,26 25 480,26 2-257,2 0-351,24 26-289,2-26-96,26 25-32,-1-26-32,0 1-64,-23 0-96,-4 1-256,-24-3-385,-2 2-448,1-27-993,-53 25-1537,0-25-8713</inkml:trace>
  <inkml:trace contextRef="#ctx0" brushRef="#br0" timeOffset="58135.3251">25462 1232 17296,'26'-26'288,"-26"26"-640,0 0 640,0 0 513,0 52 32,-26-26-33,-27 55-511,26-29-289,-51 28 192,23 25-256,4-23 0,-30-5-257,54 3-351,-25-27-385,26 1-993,-1-28-1345,27 0-6951</inkml:trace>
  <inkml:trace contextRef="#ctx0" brushRef="#br0" timeOffset="58444.3428">25860 729 12043,'0'-133'1153,"0"107"128,-27 0-32,-1 26-480,28 0-352,-27 0-65,27 0-64,-26 52-128,26 1 0,0 0 65,0-1-97,0 28 64,26-26-160,-26-2-32,55 1-128,-28-26-257,-1 1-511,-2-3-674,31-25-1377,-28 0-6694</inkml:trace>
  <inkml:trace contextRef="#ctx0" brushRef="#br0" timeOffset="58583.3507">26044 782 15342,'0'0'-160,"0"0"352,0 26 256,0 0-351,26 1 31,1 26-64,0-27-769,-1 2-1441,0-28-2498</inkml:trace>
  <inkml:trace contextRef="#ctx0" brushRef="#br0" timeOffset="58718.3585">26097 596 17392,'-27'-26'160,"27"0"-1217,0 26 192,0 0-736,27 0-1058,-27 26-5156</inkml:trace>
  <inkml:trace contextRef="#ctx0" brushRef="#br0" timeOffset="58943.3713">26176 357 14541,'26'0'417,"-26"0"-33,27 0 705,0 27-737,-1 1 65,26-3-65,3 28-288,-4-27-64,-25 28-192,29-2-128,-55 2 128,0-1-417,0 26-448,-27-26-737,-27 26-832,30-26-1346</inkml:trace>
  <inkml:trace contextRef="#ctx0" brushRef="#br0" timeOffset="59203.3862">27024 1048 14477,'26'-28'64,"-26"1"-160,0 27 833,-26 0-609,26 0 224,-28 0 257,4 27-513,-3 26-128,27-26 32,0 25-128,0 2 32,0-28-385,27 26 65,25-24-321,1-28-160,-26 26-1089,25-26-4003</inkml:trace>
  <inkml:trace contextRef="#ctx0" brushRef="#br0" timeOffset="59340.394">26972 1125 8584,'78'0'-609,"-24"0"-1153,-2-25-4003</inkml:trace>
  <inkml:trace contextRef="#ctx0" brushRef="#br0" timeOffset="59910.4266">26996 1125 7110,'-24'0'4420,"24"0"-4484,0 0 865,0 0 160,24 0-545,-24 0 417,28 0-609,-2-25-256,-26 25-608,27 0-898,0 0-3330</inkml:trace>
  <inkml:trace contextRef="#ctx0" brushRef="#br0" timeOffset="60155.4407">27393 754 12619,'0'0'449,"0"28"928,27 24 97,-27 2-321,26-2-321,1 1-255,1 27-353,-4-1-224,-24-25-64,27 24-224,1-24-417,-2-2-960,1 2-802,-3-54-1472</inkml:trace>
  <inkml:trace contextRef="#ctx0" brushRef="#br0" timeOffset="60385.4538">27633 729 13676,'0'25'449,"24"3"864,-24 24 128,28 2-640,-1 26 96,-1 0-577,1-3-159,-2 4-193,2-3 160,0 3-545,-1-2 65,1 1-673,-2-28-705,2-26-800,-27 1-4485</inkml:trace>
  <inkml:trace contextRef="#ctx0" brushRef="#br0" timeOffset="60709.4723">27393 861 4420,'27'-53'3299,"-1"27"-3171,29-2 1858,-4 3 32,3-2 96,52 27-321,-28 0-864,29 27-512,-2-2-353,-26 29-128,-24-1-161,-2 0-735,-28 1-65,-25-2 512,-25 1 545,-2 26 256,1-25 513,-2-28-96,1 26-97,3-24-191,24-2-33,0 1-64,0-27-95,24 25-225,31 2-289,-29-27-832,26 27-2274</inkml:trace>
  <inkml:trace contextRef="#ctx0" brushRef="#br0" timeOffset="61143.4972">28346 464 8712,'27'-27'128,"-27"27"96,27 0 353,26-25-481,-28 25 0,2 0-288,0 0-2883</inkml:trace>
  <inkml:trace contextRef="#ctx0" brushRef="#br0" timeOffset="61373.5103">28373 412 6726,'-27'25'480,"27"2"417,0-1-160,0 0-225,27 2-63,0-2-225,-1 0-384,26 0-64,-25 1 96,26 0 128,-25-1-97,-28 1 65,24-2 257,-24-25 703,-24 28-351,-4-28-257,2 26-95,-1-26-225,-25 0-225,25 0-479,1 26-2051</inkml:trace>
  <inkml:trace contextRef="#ctx0" brushRef="#br0" timeOffset="61654.5264">28797 622 10826,'27'-52'64,"-1"52"-737,-26-26 1026,0 26-386,0 26 162,-26 0 351,26 0-320,0 1-32,26 26 0,0-26 449,-26-2 224,26 3 160,1-2 288,0-26 352,-1 0-191,0 0-545,-26-26-449,0-2-128,0 3-224,0-2-448,-26 1-705,0-1-1506,-1 27-4451</inkml:trace>
  <inkml:trace contextRef="#ctx0" brushRef="#br0" timeOffset="62110.5525">28162 1470 864,'0'0'7912,"0"-26"-6567,0 26 1057,0 0-1024,0 0-33,0 0 288,27 26-800,-27-26-320,25 0-97,29 27-31,-28-27-97,26 27-128,2-27-256,-1 0-32,-28 26-257,2-26-319,0 0-866,-27 26-1056,26-26-1090</inkml:trace>
  <inkml:trace contextRef="#ctx0" brushRef="#br0" timeOffset="62455.5722">27606 1365 8039,'0'0'897,"0"25"640,0-25 706,0 27-738,0-27 32,0 27-287,27-1-578,-27 1-63,24 0-449,4 25-64,-28-26-576,27 1-1186,-1 0-2754</inkml:trace>
  <inkml:trace contextRef="#ctx0" brushRef="#br0" timeOffset="63429.6278">421 9074 4772,'-27'0'673,"2"0"1184,-2 0-31,1 0 32,-1 0 256,27 0-224,-27 0-353,27 0-224,0 0-288,-25 0-384,25 0-193,25 0 33,-25 0-353,27 0 128,26 27-96,-1-27-128,2 0-96,27 26-480,-2-26-513,-26 0 96,-1 0-769,28 0-1537,-55 0-6950</inkml:trace>
  <inkml:trace contextRef="#ctx0" brushRef="#br0" timeOffset="63789.6485">502 8889 12684,'-28'26'-193,"28"-26"514,0 0 960,55 0-128,-31 0-288,31 0-577,-2 27-160,-1-27-64,28 27-32,-28-1-32,1 0-256,-1 0-64,2-26 128,-26 27 224,-2 0 0,-2-1 320,-24-26 160,0 27 97,0-2 96,-24-25 63,-30 27-31,27 0-545,-25-1-64,25 1 33,-26 0-194,1-2-31,25 3-352,-26-3-96,26 3-513,2-2-3428</inkml:trace>
  <inkml:trace contextRef="#ctx0" brushRef="#br0" timeOffset="66521.8048">28876 464 3523,'0'0'2947,"0"-27"-1346,0 27-832,0 0-193,0 0-159,0 0 31,0 0 97,0 0 95,0 0-63,0 27 384,0-27 320,0 0-192,0 0-256,-26 0-32,26 0-65,0-27-95,0 27-225,0 0-256,0 0 65,26 0-161,-26 0 192,0 27-128,26-27-128,1 0-64,0 26 128,-1-26-160,0 26 32,0 2-64,-26-28 128,27 26 0,-27 0 0,0 0 32,0 1 0,0 0-96,-27-1 64,27-26-32,0 27 128,-26-2-128,26-25 160,0 0-384,-26 28 224,26-28 224,0 0-64,0 0-192,0 0 96,0 0 32,0 0-96,-26 0-32,26 0 32,0 0-96,-27 0 64,27 0 64,-27 0 96,27 0-192,-26 0 96,26 0 32,0 0-32,-26 0-32,26 0 96,0 0-128,0-28-321,0 28 289,0 0 160,0 0-192,0-25 192,-26 25-128,26-27 128,0 1 32,-27 26-96,27-27 161,0 27-226,-27-27 162,27 27-65,0 0-64,0-26 64,0 0-161,0 26 65,0-26 128,0-2-192,0 2 96,0 26 128,0-26-160,0-1 160,27 27-160,-27-25 96,0 25-32,0 0-128,27-28 32,-27 28 0,0 0 0,26 0 0,-26 0-96,26 28-32,-26-28-385,26 25-1025,-26-25-1889</inkml:trace>
</inkml:ink>
</file>

<file path=ppt/ink/ink7.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6:29.511"/>
    </inkml:context>
    <inkml:brush xml:id="br0">
      <inkml:brushProperty name="width" value="0.05292" units="cm"/>
      <inkml:brushProperty name="height" value="0.05292" units="cm"/>
      <inkml:brushProperty name="color" value="#0000FF"/>
    </inkml:brush>
  </inkml:definitions>
  <inkml:trace contextRef="#ctx0" brushRef="#br0">23377 2715 13100,'0'0'512,"-25"-27"65,25 27 544,0 0-128,25 0-64,2-26-128,-1 26-513,1 0-256,25 0 160,1 26 96,2-26-95,-4 27-161,3-27 64,-27 27-160,-3-1 64,4 1-129,-28-2 194,0 2-1,-28 26 64,4 1-64,-29 26 0,25-28-64,1 1 0,3 0-192,-4-26 480,28 25-288,28-25 128,-4-1 64,3 1-64,27 0 65,-27-27-97,25 0 0,-25 0-353,26 0-287,-53-27-577,25 0-1313,-25 27-3428</inkml:trace>
  <inkml:trace contextRef="#ctx0" brushRef="#br0" timeOffset="159.0089">23352 3111 17840,'0'0'289,"0"0"-578,25 0 129,28 0 609,1-25 31,-2 25-128,29-26-352,-2 26-896,-26 0-1250,26-26-1922</inkml:trace>
  <inkml:trace contextRef="#ctx0" brushRef="#br0" timeOffset="851.0486">24224 2132 11498,'-27'-26'929,"27"26"545,0 0-642,0 0-703,-24 0 159,24 26 320,0 28-191,-26-1 31,26-28-63,0 29-129,0-1-224,26 0 0,-26 1 0,24-29-32,-24 3-320,27-3-321,1 2-320,25-27-704,-27-27-1763,0 27-6213</inkml:trace>
  <inkml:trace contextRef="#ctx0" brushRef="#br0" timeOffset="988.0565">24437 2344 13196,'0'27'-96,"0"1"96,0-3 160,0 1-128,26 2 0,0-3-416,1-25-1794,0 28-5221</inkml:trace>
  <inkml:trace contextRef="#ctx0" brushRef="#br0" timeOffset="1124.0637">24437 2186 11050,'-26'0'4837,"26"-27"-5286,0 27-704,0 0-1409,26 0-2723</inkml:trace>
  <inkml:trace contextRef="#ctx0" brushRef="#br0" timeOffset="1336.0764">24569 2027 12427,'26'0'32,"0"27"1474,1-1-161,28 0-736,-5 0-97,-23 1-352,28 26-160,-31-1 64,4-25-96,-28 26-32,0-26 0,-28 1-448,4 23-930,-31-23-1697</inkml:trace>
  <inkml:trace contextRef="#ctx0" brushRef="#br0" timeOffset="1666.0952">25309 2662 14733,'-50'0'-864,"-5"0"768,28 26 768,1 1-159,-1 0 416,27 26-321,0-1-416,0-24 97,0 24 223,27 0-160,-1-24-63,28-1-193,-26-1-96,22 0-32,-22-26-321,-1 0-608,0 0-1217,-27 0-993,-27-26-7879</inkml:trace>
  <inkml:trace contextRef="#ctx0" brushRef="#br0" timeOffset="1788.1021">25099 2900 14285,'-27'0'1377,"54"0"-1505,-27 0 641,52 0 352,1-25-673,2 25-96,23 0-64,-24-28-961,24 28-1794,-51 0-3715</inkml:trace>
  <inkml:trace contextRef="#ctx0" brushRef="#br0" timeOffset="2078.1187">25733 2424 9096,'0'0'4164,"0"0"-4420,0 26 1697,0 2 385,0-3-577,0 28-96,0 27-480,0-1-353,27 1-160,-27 0-96,27-1-32,-2-26-32,-25 0-448,27-2-161,-27-23-320,0-1-640,26-1-1442,-26-26-7014</inkml:trace>
  <inkml:trace contextRef="#ctx0" brushRef="#br0" timeOffset="2373.1357">25920 2344 6662,'0'0'1537,"24"27"-1409,-24 1 1282,0-3 864,27 29-544,-27 24-161,28 2-736,-28 26-257,0-28-319,26 2-97,-26-26-32,27-1-32,-27 0 0,25-27-160,-25-1-192,27 3-321,-27-28-352,0 0-736,0 0-1186,0 0-4804</inkml:trace>
  <inkml:trace contextRef="#ctx0" brushRef="#br0" timeOffset="2856.1633">25707 2344 2146,'-27'-26'11947,"27"-1"-11595,0 27 1058,0 0 191,0 0-1153,27 0-127,26 0 223,-1 0-384,1 27 257,2-27 223,24 26-255,-26-26-193,-1 27-224,-25 26 64,-1-27-64,1 2-256,-27 25-65,0-1 129,0-25 32,-27-1 128,1 26-32,-1-25 32,0 0 128,27-27-64,-25 26 32,25-26-128,0 27 192,25-2 96,-25 2 32,54 1-64,-28-3 33,1 2-129,25 0-32,-25-2 32,26 3 0,-25-1-96,23-1-96,-25-26-97,2 26-191,-1-26-161,-27 0-576,24 0-1217,-24 0-2498</inkml:trace>
  <inkml:trace contextRef="#ctx0" brushRef="#br0" timeOffset="3281.1875">26289 2000 12043,'0'-26'608,"27"26"-640,-27-27 1378,28 27 127,-4 0-640,3 0 192,-1 0-705,2 27-192,-1-1-32,-3 1 0,-24 0-160,28-27 128,-28 26-160,0 0-96,-28 0 64,28-26 32,-24 27 64,24-27 0,-27 0 32,27 0 0,0 27 0,27-27 96,-3 0 32,31 26 0,-29-26-96,26 27 32,-25-27-32,0 0-128,-1 25-736,-26-25-3909</inkml:trace>
  <inkml:trace contextRef="#ctx0" brushRef="#br0" timeOffset="27804.5903">22186 7404 10634,'-26'-25'736,"26"-2"193,0 27 0,26 0-64,-26 0-257,27 52 834,0 2-417,-1 26-481,0 25-544,27 2 385,-26 25-193,-1-26-96,0-27-64,0-26 64,-26 2-128,27-30 192,-27-25 353,0-25-33,-27-30-416,27-25-128,-26-25-32,0 26-32,0-27 96,-1-1-192,27 2-353,0-2-64,0 28 545,27 26-32,-1 26-32,26 27 160,3 0-96,-4 27 0,3 26 160,-27-1 0,0 2 0,-27-1 0,0 0 32,-27 1 128,0-2 65,-27-24-1,3 24 0,-4-26 97,3 0-33,26 2-224,26-28-64,0 26-64,26 0 32,26 0-64,-25 1-160,28 0-192,23-27-321,-24 26 128,-2 1-191,1-27-802,-26 0-1697,-2 25-4452</inkml:trace>
  <inkml:trace contextRef="#ctx0" brushRef="#br0" timeOffset="28100.6072">22901 7935 10602,'52'27'192,"-25"-27"737,26-27 1185,-25 0-993,-1 27-353,-3-26-191,4 0-289,-28-28-128,0 28 289,0 0-33,-28 26-192,28-27-192,-24 27-96,-31 0-128,28 27 0,1-1 128,26 0 64,-27 2-32,27-2 64,27 26 64,-1-25 0,29 0-96,24-1 64,-26-26-256,26 0-641,1 0-1217,-28 0-2146</inkml:trace>
  <inkml:trace contextRef="#ctx0" brushRef="#br0" timeOffset="28496.6298">23589 7776 10153,'-27'0'4837,"1"0"-4581,-1 26 128,27 2 673,-25-2-832,25 0-161,0 0-96,0 1-385,25 0-31,2-1 159,-1 1-159,1-27-129,25 0 353,-25-27 352,1 1 33,-2-1-1,1 0 256,-27-25 97,0-2-193,0-25-224,0-1-128,-27-25-352,1-2-673,-2 28 320,1-1 1089,3 28 417,-4 52 256,28 0-513,-27 0-159,27 52 191,0 2-31,27 24-225,-27 2-192,52-26 32,-25 26-64,1 0 32,25-28-96,-29 0 32,4 2 0,25-28-288,-26 0-32,25 1-577,-25-27-1793,-1 0-3941</inkml:trace>
  <inkml:trace contextRef="#ctx0" brushRef="#br0" timeOffset="28807.6477">24039 7670 6854,'0'28'6246,"0"-3"-5990,0 2 737,26-1 993,-26 0-961,0 2-641,27-2-159,0 0-193,-27-26 0,28 26-129,-2-26-127,-2 0-320,-24 0-385,27-26 128,-27 0 161,0-28-289,28 28-224,-28-27 480,0 28 641,0 25 576,0 0 738,0 0-354,0 0-223,0 25 288,27 2-448,-27-1-193,26 0-160,0 2-160,-26-2-32,26 0-416,1 0-1122,0-26-1921</inkml:trace>
  <inkml:trace contextRef="#ctx0" brushRef="#br0" timeOffset="29219.6712">24569 7723 14189,'-26'27'0,"26"-1"288,0 0 1442,0 2-993,0-2-417,26-26-128,0 26-96,0 0-32,1-26 64,28 0 64,-31-26-127,2 0 63,1 0 352,1-2 65,-1 2-257,-27 0-96,0-1 192,0 27-223,-27-25-161,27 25-96,-28 0-33,1 0 1,1 0 32,26 25 0,0 2 64,0-1 32,0 0 0,26 2 192,1-2-160,28 0-32,-3 0 64,1-26 64,-1 0-96,1 0 97,1 0-97,-29 0-96,2-26-577,-27 26-1313,0 0-5028</inkml:trace>
  <inkml:trace contextRef="#ctx0" brushRef="#br0" timeOffset="30184.7264">26289 7538 12171,'-26'-27'1505,"-1"27"-1857,0 0 32,-25 0 288,26 27 0,-1 25 128,0 1-32,27 2-64,0-3 0,0-26 0,27 28 64,0-54 64,26 0 128,-1 0 225,1-54 159,2 1-159,-4 0-321,3-27 128,-27 1 33,-27-1-65,0 1 320,0-1-159,-55 2-225,29 24 64,-25 2 64,23 52 33,1 0-289,1 0-32,-1 52-64,27 2 128,0 24-160,0 29 448,27-28-288,26 27 0,-1-27-31,56-24-130,-29-3-95,26-26-160,0 0-321,-51-26-1152,24 0-2531</inkml:trace>
  <inkml:trace contextRef="#ctx0" brushRef="#br0" timeOffset="30660.7536">26924 7484 13933,'-52'27'1569,"52"0"-1409,-27-1 609,1 28 448,26-2-672,0 1-321,26-26-192,1 25-160,-2-24-64,29-28 32,-28 26 63,26-26-127,-25-26 32,1-2 96,-1 2 96,-27-27-32,0 28-32,0-3-449,0 1-191,-27 2 95,-1-3 257,1 2 128,27 52 31,0-26 161,0 28 193,0-3-97,27 2 0,1 1-64,-1-3-225,-1-25-511,-2 27-225,-24-27-192,28 0-64,-1 0 576,-27 0 289,0-27 256,0 2 352,0-3 288,0 1 33,0 27 448,0-25-32,0 25-481,0-28 417,27 28 32,-27 0-320,26 0 127,26 0-255,2 0-129,-1 0-128,-28-26-159,29 26-97,-26-26-577,-2 26-1217,-2-27-1537,-24 0-6438</inkml:trace>
  <inkml:trace contextRef="#ctx0" brushRef="#br0" timeOffset="30834.7636">27321 7246 12908,'0'26'1153,"0"28"352,0-28 673,27 26-192,-27 2-769,27-1-800,-27 0-193,0 1-160,26-2-192,-26 1-481,27 0-928,-2-27-1154,2 2-3362</inkml:trace>
  <inkml:trace contextRef="#ctx0" brushRef="#br0" timeOffset="31159.7822">27772 7618 8520,'-27'0'160,"1"25"961,0 2 1890,26 1-1634,-26-3-929,26 28-255,0-27-65,26 2-96,0-2 0,0 0 96,1-26 32,26 0-32,-27 0-128,0 0-128,-26-26-32,27 0-481,-27-2-127,0 2 319,0 0 609,-27-1 545,27 27 512,-26-25 96,26 25 33,0 25-289,0 2-545,26-1-320,-26 0-192,27 28-704,26-28-994,-27 0-3203</inkml:trace>
  <inkml:trace contextRef="#ctx0" brushRef="#br0" timeOffset="32236.8438">22450 9259 3683,'0'-79'12684,"0"26"-12908,-26 0-289,0 26 385,0 2-224,-1-2 416,0 27 64,1 0-320,0 52 128,0 1 288,26 27 96,0-1-160,26 1-160,0 0-448,0-1-193,1 1-255,26-27 351,-27-1 385,-26-25 128,0-1 32,0-26 256,-26 0 225,0 0-161,-1 0-64,-26-26 32,27-1 129,0 2-161,26-2-96,0 0-128,0 1-32,52-1-96,1-1-128,0 3 64,26 25 64,-24-26 0,23 26 64,1 0 32,-26 0 0,-26 26 32,25-1 32,-52 3-128,27-1-225,-27-1-255,0 1-1,-27-27 289,27 0 352,-25 0 192,25 0-31,0-27 255,0 1-128,0-1-255,-27-26-65,27 27 32,27-2-32,-27 3-64,25 25-32,2-28 0,-1 28-64,1 0 0,0 28-33,25-28-159,-26 0 96,1 25 32,-27-25-64,28 0 192,-1 0 32,-3 28 128,-24-28 192,0 0-128,0 0-224,0 0 96,0 0-32,0 26-32,-24-1 0,24 3 32,0-1 160,24-1-95,-24 1-1,54-27 32,-27 27 0,25-27 192,-25 0 129,26-27 544,-1 0-33,-25 1-255,-27-1-160,26-26-193,-52 27-192,-1-2-96,2 3-320,-29-3-513,28 28-1024,-1 0-1475,2 0-2369</inkml:trace>
  <inkml:trace contextRef="#ctx0" brushRef="#br0" timeOffset="32615.8655">23562 9523 10730,'0'55'1793,"0"-29"-1665,0-26 577,0 0 1153,0 0-769,27-26-833,-27-1-192,0-1-32,0 3 0,28-29 289,-28 29-193,0-3-128,24 1 0,-24 27 32,27 0 32,-27 27 64,28-27-64,-28 28-32,0-3 64,26 3-96,-26-2 64,0-26 0,27 0 96,-27 0 65,24 0-129,4-26 32,-1-2-64,-27 3-32,26 25-32,26-28 96,-52 28 288,27 0-31,0 28 255,-1-28 225,-26 25-352,27 3-289,-1-2-64,-26-1-128,26 3-320,1-28-1570,-27 0-3812</inkml:trace>
  <inkml:trace contextRef="#ctx0" brushRef="#br0" timeOffset="33229.9006">25469 8862 16559,'27'0'1506,"-27"-26"-1538,27 26 32,25-28 448,-26 28 32,1 0 1,25-25-193,-25 25-224,-27 0-96,26 0 0,-26 0-96,-26 25-513,26-25 65,-52 28 192,25-2 191,-26 2-63,26-3 64,-25 2 192,52-1 0,-27 1 32,27 0 96,27 25-128,0-26 32,25 28 256,1-28-192,26 0-320,-26 0 352,-1 1-416,-25 0 576,-1-27-288,-26 26 96,0-26 385,-53 0-129,28 0-256,-29 27 0,1-27-128,1 0-416,25 0-673,1-27-1602,26 27-3106</inkml:trace>
  <inkml:trace contextRef="#ctx0" brushRef="#br0" timeOffset="33482.9151">26184 9074 16303,'25'0'-64,"-50"0"-481,-2 26 898,1 1-33,26 26 128,-27-27-95,27 27-289,27-26 32,-1-27 32,1 26 320,25-26 33,1 0-65,2-26 321,-31-1 0,3 0-193,-1 1-223,-26-26-193,0 25 96,-26 0-224,-25 27-256,23-26-705,-25 26-385,26 0-2049,0-27-10922</inkml:trace>
  <inkml:trace contextRef="#ctx0" brushRef="#br0" timeOffset="33913.9396">26765 8995 11146,'54'52'160,"-54"1"-160,26 1 1121,1-2 545,-27-26-1218,0 28-224,25-28-127,-25-26 63,27 0 384,-27 0 321,0 0-481,0-26-320,0-1-64,-27-26 0,2 1-96,-2-2 0,1 28-192,26-26 96,-27 25 256,27 27 160,0-27-96,53 27 32,-26 0 129,52 27 95,-25-27 32,25 27 1,-26-2-33,-29 2-224,31-1-128,-28 1 0,-1 26 129,-26-27-161,0 27 160,0-26 64,-26-1 192,-28 1 129,-24-27-33,23 0-191,4 0-257,-3 0-224,27-27-705,27 27-897,0 0-4228</inkml:trace>
  <inkml:trace contextRef="#ctx0" brushRef="#br0" timeOffset="34888.9955">22505 10796 18257,'51'0'416,"-25"0"-384,29 0 289,24-26 31,1 26 0,-2-27-256,-24 27-352,-2-27-737,1 27-320,-25 0-1121,-1 0-2819</inkml:trace>
  <inkml:trace contextRef="#ctx0" brushRef="#br0" timeOffset="35077.0062">22769 10478 14125,'-27'0'1313,"27"26"-1057,0 28 994,0-1 191,27 0-512,0 26-705,-2 1-160,2-1-96,-27-26-160,26 0-32,28 1-609,-29-28-1217,2 0-1826,26-26-7462</inkml:trace>
  <inkml:trace contextRef="#ctx0" brushRef="#br0" timeOffset="35322.0202">23272 10876 17648,'0'0'417,"-27"0"-578,27 26 386,0 2 223,27-3 1,-1 2-225,1-1-128,0 1 64,25-27 0,-26 0 257,28 0 31,-29-27-64,2 1 33,-27-1-1,0 2-128,-27-3-160,2 2-31,-2-2-258,-26 3 97,1 25-608,-2 0-385,28 0-769,26 0-2402</inkml:trace>
  <inkml:trace contextRef="#ctx0" brushRef="#br0" timeOffset="35804.0478">24727 10532 16655,'0'-28'1378,"0"28"-1378,0 0 288,26 0 481,29 0-129,-4 0-384,3 28-127,0-28-129,-2 26-97,1 0 1,-26 1-64,-2 26 0,-25-26 64,0 25 128,0-25 64,-25-1 96,-2 1 97,0-2 159,1-25-160,26 28-96,0-28-95,53 26 95,-26-26-192,51 0-257,4 0-639,-4 0-482,0 0-1504,-24 0-4646</inkml:trace>
  <inkml:trace contextRef="#ctx0" brushRef="#br0" timeOffset="36072.0629">25628 10558 13773,'27'-26'2338,"-2"26"-2338,-25 0 1025,27 0 160,-27 26-673,26 27-255,-26-28-97,27 30-64,0-3-96,-27 1 96,25-1-641,2-24-416,-27-2-480,26 2-385,-26-28-1120,0 0-4325</inkml:trace>
  <inkml:trace contextRef="#ctx0" brushRef="#br0" timeOffset="36345.0788">25628 10558 14189,'0'0'1922,"0"0"-1922,52 0 961,-25 0 160,53 0-513,-28 26-63,29 1-161,-2-2-224,-26 3-64,-1 24-96,1 2 0,-26-1 0,-2 0-160,-25-27 128,-25 27 64,-2-26 128,1-1 129,-28-26 479,2 0-127,-2 27 0,-24-27-321,24 0-352,2 0-352,25 0-866,27 0-2785</inkml:trace>
  <inkml:trace contextRef="#ctx0" brushRef="#br0" timeOffset="59755.4178">11890 3588 7078,'0'0'2435,"0"0"-1218,0 0 160,0 0 224,0 0 33,0 0-321,0 0-544,27 0-224,-27 0-1,0 0 65,26 0-161,-2-25-128,31-2-31,-2 2-97,26-3-96,1-25 96,27 1-160,-2-2 32,0 1 64,1-26-96,26-2-32,-24 30 0,-3-2 64,0 0-160,-51-1-128,-2 29-288,-26-3-193,-26 28-448,-26 0-2819,-26 0-8776</inkml:trace>
  <inkml:trace contextRef="#ctx0" brushRef="#br0" timeOffset="60318.45">12102 3219 7559,'0'0'0,"0"0"32,25 0 0,-25 0 0,0 0 704,-25 27-543,-2-2-321,1 2 63,-1 26 290,0-26 1440,-1 25 161,4-26-577,24 29-448,-26-30-289,26 2-127,0-2-65,0-25 32,0 28-95,0-28-161,0 27 0,0-27 32,26 27 96,-2-27 0,-24 26-63,55-26-33,-28 26 0,26-26 64,-1 0-160,1 0-352,-1 0-2275,2 26-6405</inkml:trace>
  <inkml:trace contextRef="#ctx0" brushRef="#br0" timeOffset="61299.5061">19408 3536 4035,'0'0'1217,"0"27"193,0-27 992,-27 0-192,27 0-96,0 0-288,0 0-353,0 0-480,27 0-288,-27-27 96,52 27-161,1-25-416,-1 25 161,56-55-609,-29 29 544,53-26-64,0 25-32,0-26-63,0 1-33,-27 25-64,-24 0-192,-29 1-449,2 26-64,-28-27-31,1 27-481,-2 0-705,-25 0-128,-25 0 64,25 0 449,-53 0 224,26 0-2371</inkml:trace>
  <inkml:trace contextRef="#ctx0" brushRef="#br0" timeOffset="61709.5295">19673 3111 12235,'0'0'2146,"0"0"-2018,0 0 0,0 0 0,0 0 65,0 28 63,-28-1-32,1 26-192,1-1 0,-1 1 32,2 1 192,-2-2 65,-26-26 287,26 29 161,2-30-256,-29 2-65,54-27 97,0 25-321,0-25-128,27 0 96,0 0 64,51 0-32,-24 0-224,24 28-96,1-28-256,-24 0-1057,-2 27-2339</inkml:trace>
</inkml:ink>
</file>

<file path=ppt/ink/ink8.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37:45.455"/>
    </inkml:context>
    <inkml:brush xml:id="br0">
      <inkml:brushProperty name="width" value="0.05292" units="cm"/>
      <inkml:brushProperty name="height" value="0.05292" units="cm"/>
      <inkml:brushProperty name="color" value="#0000FF"/>
    </inkml:brush>
  </inkml:definitions>
  <inkml:trace contextRef="#ctx0" brushRef="#br0">3492 15613 9673,'-27'0'768,"2"0"-415,25 0 1793,-27 0 96,27 0-769,-26 0-608,26 0-545,26 0-127,1 0 255,-2 0-64,29 0-191,27 25-1,-30-25-96,30 27-32,-2-27-64,-26 0 32,-28 26-64,2 1 32,26-27-128,-53 27 128,27-1 64,-27 0-32,-27 28 0,1-2 0,-28 0 32,29 3-32,-28-3-32,-2 1 0,31 1 64,-3-1 0,27-28 0,0 2 32,27-27-288,25 0 512,1 0-288,-1 0-96,-25 0-96,26 0-256,-26-27-449,-2 27-224,-25 0-673,0 0-2818</inkml:trace>
  <inkml:trace contextRef="#ctx0" brushRef="#br0" timeOffset="172.0094">3651 16090 12299,'-27'-28'705,"27"3"-257,27 25 930,-1-27-65,2 0-384,-1 27-737,25-28-320,1 28-737,-26-25-929,25 25-1601,-25 0-4452</inkml:trace>
  <inkml:trace contextRef="#ctx0" brushRef="#br0" timeOffset="527.03">4235 14977 8167,'-28'-27'673,"28"27"416,0-27 1153,0 27-737,0 0-1056,0 0-385,0 27 416,0 0 97,0 26 96,0-1-1,0-25-191,0 26-193,0 0-192,0 1-96,0-4 32,28-22 0,-2-1-64,-2 0-256,3-1-449,1-26-1057,-1 0-1953</inkml:trace>
  <inkml:trace contextRef="#ctx0" brushRef="#br0" timeOffset="706.0404">4472 15109 13388,'0'26'256,"0"-26"-127,0 27 1344,0 0-64,27-1-992,-27 0-417,0 2-96,26-3-321,-26-25-576,26 25-1569,-26-25-4613</inkml:trace>
  <inkml:trace contextRef="#ctx0" brushRef="#br0" timeOffset="857.049">4445 14923 12716,'0'0'-769,"0"0"96,0 0 705,0 0-384,27-25-7560</inkml:trace>
  <inkml:trace contextRef="#ctx0" brushRef="#br0" timeOffset="1060.0607">4657 14765 13228,'26'26'1537,"0"-26"-704,-26 27 448,27 0-159,0-1-802,1 1-256,-2 25-160,-2-25 192,3 26-801,-27-1 513,0-25-673,-27 26-512,27-26-833,-24-1-2499</inkml:trace>
  <inkml:trace contextRef="#ctx0" brushRef="#br0" timeOffset="1406.08">5425 15374 11627,'-54'0'576,"2"0"-512,25 27 737,-26-27 416,27 53-704,-27-28-513,53 29 0,0-1 0,0-1-33,0-25 98,27-1-33,-27 1-32,26 0 96,0-27-64,27 0 32,-26 26-96,1-26-897,22 0-1890,-50 0-5188</inkml:trace>
  <inkml:trace contextRef="#ctx0" brushRef="#br0" timeOffset="1529.0875">5239 15638 9545,'26'0'3299,"1"-25"-3203,28 25 0,-5-27 256,5 27-288,-28 0-3043</inkml:trace>
  <inkml:trace contextRef="#ctx0" brushRef="#br0" timeOffset="1788.1021">5743 15215 13708,'25'-26'225,"-25"52"-289,0-26 1569,27 26 0,-27 27-832,26-28-321,-26 30-127,27-2 127,1-1-384,-28 28 96,27-26-64,-3-2-160,-24-26-32,0 1-161,26-27-223,-26 27-257,28-1-704,-28-26-1154,27 0-4548</inkml:trace>
  <inkml:trace contextRef="#ctx0" brushRef="#br0" timeOffset="2021.1156">5981 15135 4484,'27'54'8616,"-27"-2"-8104,27 1-255,-3 0 1536,4 1-960,-28 24-737,26-24-96,1-1 64,-27 26-160,27-53-160,-27 28-385,25-28-512,-25 0-128,27 0-224,-1-26-1058,-26 28-3298</inkml:trace>
  <inkml:trace contextRef="#ctx0" brushRef="#br0" timeOffset="2408.1378">5903 15003 11915,'78'-26'865,"-24"-1"-33,-2 27 450,-26 0 191,1 0-864,0 27-577,-2-1-32,2 28-193,-27-2 65,0-26-160,0 1 32,-27 0 224,27-1 64,-25 0 32,-2-26-64,27 28 96,-27-28 192,27 25 225,0 0-97,0 3 33,27-1 127,0 26-160,25-26 289,1-2-385,-1 29-31,1-28-97,2 1-160,-4 0 0,-25-2 96,2 2-320,-1-1-64,-3-26-321,-24 27-1088,0-27-4069</inkml:trace>
  <inkml:trace contextRef="#ctx0" brushRef="#br0" timeOffset="6169.3529">17390 15613 13773,'-106'0'1249,"80"0"-160,-29 0 672,55 0-255,-27 0-545,27 0-513,27 0-192,-27 0 65,55 0-97,-5 25-128,5-25 0,-2 27-96,26-27 96,-26 26-160,26 1-256,-52-27 128,25 27 32,-52-1-129,0 0 193,0 54 32,-24-54-32,-4 26 96,1 3-32,0-28 32,1-2 0,26 28 0,-26-26 128,26 0 32,26-1-96,0 1 0,1-27 0,0 25-32,1-25-256,22 0-64,-23 0-481,-27 0-160,28 0-96,-28 0-1761,-28 0-1859</inkml:trace>
  <inkml:trace contextRef="#ctx0" brushRef="#br0" timeOffset="6321.3616">17258 16115 11691,'-55'-25'896,"55"25"482,28 0 1472,-1-28-1536,23 28-578,5 0-287,-2 0-289,-1 0-288,2-25-449,-28 25-1441,26 0-4900</inkml:trace>
  <inkml:trace contextRef="#ctx0" brushRef="#br0" timeOffset="6595.3772">18238 16090 16399,'24'0'673,"2"25"-673,-26-25 2082,0 27-641,0 0-832,0 26-417,-26-1-192,26 1-160,-24 1-993,24-2-1218,0-24-3939</inkml:trace>
  <inkml:trace contextRef="#ctx0" brushRef="#br0" timeOffset="7539.4313">6907 8195 15342,'-54'25'1217,"54"-25"-1281,0 0 481,0 0 223,27 0 481,26 26-448,2 2-481,-4-28-64,3 25-64,-3-25-64,4 28 32,-2-3-64,-28 2 32,2 0-64,0-1 32,-27 28 96,-27-29 0,0 28-32,2-26 64,25 26-64,-27-27-96,27 0 160,0 1-64,0-27 32,27 27-64,-2-27-64,2 26 161,0-26-65,26 0-321,-28 0-576,2 0-896,0 0-2147,-1-26-9383</inkml:trace>
  <inkml:trace contextRef="#ctx0" brushRef="#br0" timeOffset="7699.4404">7012 8591 17616,'27'0'-128,"27"0"64,-27 0 256,25-27 353,1 27 31,-26-26-576,25 26-1473,-25 0-3172</inkml:trace>
  <inkml:trace contextRef="#ctx0" brushRef="#br0" timeOffset="8081.4623">7623 8511 13805,'26'27'256,"-2"-27"1057,-24 0 321,27 0-577,1 0-161,-1 0-703,-1 26-193,-26-26-32,0 27 96,0 0-128,0-27-97,0 26 161,0 0-64,0 0 193,-26 1-226,26-27-159,0 27 673,0-27-449,0 0 160,26 26 96,0-26-32,0 0-32,1 0-128,0 0 64,25 0-128,-26 0-96,1 0-641,0 0-2273</inkml:trace>
  <inkml:trace contextRef="#ctx0" brushRef="#br0" timeOffset="16014.916">25807 13414 5509,'-27'0'1505,"1"0"1058,26 0-97,0 0-384,26 0-769,-26 0-544,27-28-64,25 28-129,1 0 1,1 0 31,24-25-223,28 25-257,26 0-96,1 25 96,26-25-96,-1 0-64,29 28 32,24-28 64,26 0 32,2 0-96,1-28 160,24 28 32,-54 0 129,28 0-65,-25-25-32,24 25-96,2 0-64,-27 0-64,-1 0 64,2 0 32,-2 0-32,2 0-32,-29 0 129,1 0-97,-51 0 96,-29 0-256,-26 0 192,27 0-96,0 0 0,-1 0 0,2 0 32,-1 0-32,-54 25-32,2-25-64,-2 0 96,-52 0-32,26 0-32,1 0-32,-27 0-225,27 0-63,-27 0-289,0 0-480,0-25-1217,0 25-3043</inkml:trace>
  <inkml:trace contextRef="#ctx0" brushRef="#br0" timeOffset="16367.9362">31392 12990 13773,'0'0'128,"0"0"128,26 27 1762,0-27-737,28 0-608,-2 25-353,1 2 96,26-1 321,1 1 128,-28 0-449,29-1-159,-54 0-33,25 2-96,1-3 64,-26 2-96,-2-1-128,2-26 128,-27 27 64,-52 0-64,25-27 1,-54 25 31,30 3-64,-30-3-128,2 30 32,0-30-225,-1 2-575,2 0-161,24 26-257,2-26-639,-1-2-1090,-2 2-3331</inkml:trace>
  <inkml:trace contextRef="#ctx0" brushRef="#br0" timeOffset="18484.0572">26600 13943 11851,'-26'-53'929,"26"53"160,0 0-32,0-27-641,-27 27-32,27 0-191,0 27-129,-27 0 288,27-1 192,-25 28 33,-2-1-225,27-28-127,0 30-193,0-30 0,27 2-32,-2 0 32,29-1-128,-1 1-321,-28-27-416,29 0-576,0 0-609,-27 0-1505,25 0-3780</inkml:trace>
  <inkml:trace contextRef="#ctx0" brushRef="#br0" timeOffset="18734.0714">26919 14155 10217,'0'27'288,"-27"-27"-223,27 27 671,0-1 1,0 1-481,0 0-96,27-2-32,-2 2 97,29-27 575,-28 0-31,26 0-256,-25-27 127,26 2 225,-53-2-64,27 0-161,-27-26-159,-27 26-33,27 2-127,-26-3-353,-1 1-97,-25 27-543,52 0-225,-27 27-641,27-27-1024,0 28-2435</inkml:trace>
  <inkml:trace contextRef="#ctx0" brushRef="#br0" timeOffset="19203.0984">27395 14155 7879,'0'0'705,"0"27"-705,0 0 1345,0-1-64,0 1-576,27 0-225,-1-2-320,-2 2 1,4-1 31,-1-26 160,0 0 353,-27 0 320,26-26-96,-26 26-321,0-27-384,26 2-160,-26-2-96,-26 0-256,26 27-160,0-26-97,0 26-480,0 26-64,0-26 961,0 27 192,0 0 96,26-2-128,-26-25 64,26 27-64,-26-27 32,27 26 1,0-26 127,-27-26 384,0 26 193,26-27-353,-26 2-320,0-2-96,26 0 0,-26 27-64,26-26 32,-26 26-96,27 0 0,-27 0 352,0 26 65,0 1-161,27 0-64,-27-2-64,0 2-96,28-1-545,-2-26-1185,-2 0-3010</inkml:trace>
  <inkml:trace contextRef="#ctx0" brushRef="#br0" timeOffset="19401.1091">27923 14075 7463,'0'27'6598,"0"-27"-7111,28 0 834,-1 0 1248,25 0-640,1 0-673,-26-27-160,25 27-64,-26 0-576,-26-25-801,0 25-2371,-26 0-6566</inkml:trace>
  <inkml:trace contextRef="#ctx0" brushRef="#br0" timeOffset="19600.1211">28030 13837 12427,'0'0'257,"0"26"159,0 1 1730,0 26-673,0 1-1024,26-1-353,-26 27-32,0-28-128,27 1-224,-27-26-705,27 25-1314,-1-52-1664,0 27-5414</inkml:trace>
  <inkml:trace contextRef="#ctx0" brushRef="#br0" timeOffset="20162.1531">28268 14262 320,'-26'52'3811,"26"-52"-3971,0 27 1153,0-27 1249,0 0 385,0 0-513,0-27-449,26 27-319,-26-25-514,26-2-639,-26 0-257,26 1-417,-26-1-480,27 0-704,0 27-225,1 0 1121,-28 0 673,24 0 192,2 27 224,-26-27 193,0 27 256,0-27-129,0 26-319,0-26-225,0 27-160,0-27-257,0 27-415,27-2-161,-27-25-32,0 27-545,28-27 738,-1 0 864,-27 0 673,24-27 1249,-24 2-257,28 25-255,-28-27-353,26 0-929,-26 27-256,0-26-160,27 26-224,-27 26 191,0 1 65,27 25 64,-2 1 64,-25 1 32,27 24-32,-1-24 32,-26-2-32,27 1 289,-27-25 479,-27-3 546,27 3 319,-26-28 193,-1 0-257,-25 0-384,-1 0-736,25-28-289,-23 3-160,-4-3-288,29 3-321,2 25-480,24 0-865,0 0-2498</inkml:trace>
  <inkml:trace contextRef="#ctx0" brushRef="#br0" timeOffset="20768.1879">29698 14022 6470,'-55'-25'8424,"4"25"-8072,23 0 96,2 0 161,-26 0-513,25 25-64,0 3-64,27-3-32,27 2 0,-27 1 0,52-3 32,-25 2 32,27-27 32,-3 27 32,-24-27 224,1 0 65,-2 0-97,-26 26 128,-26-26 481,-2 0-385,1 0-319,-24 0-65,23 0-96,-25 27-64,28-27-449,-2 0-800,27 0-1410,0 0-3074</inkml:trace>
  <inkml:trace contextRef="#ctx0" brushRef="#br0" timeOffset="20934.1974">29883 14075 14189,'25'27'64,"-25"1"-64,0-3 224,0 2-32,0 0-128,0-1-320,0 1-577,0 0-160,27-27-960,-27 0-1379,0 0-3874</inkml:trace>
  <inkml:trace contextRef="#ctx0" brushRef="#br0" timeOffset="21656.2387">29935 13890 12587,'-27'0'1089,"27"0"737,0-27 32,0 27-1410,0 0-704,0 0-865,0 27-1441,27-27-4261</inkml:trace>
  <inkml:trace contextRef="#ctx0" brushRef="#br0" timeOffset="22009.2589">30015 13970 13612,'0'0'1538,"0"0"-1762,0 0 736,0 0 513,28 27-705,23-27-224,-25 25-63,2-25-1,23 28-32,-51-28 32,28 25-32,-28-25 0,0 27 160,-28 1 160,4-28-160,-3 25-32,-1-25 129,2 0-97,-1 27 64,27-27-96,0 27-32,0-27-160,0 0 192,27 26-160,-27-26-32,26 0 32,2 0-288,-1 0-353,-27 27-480,24-27-609,-24 0-576,0 0-2306</inkml:trace>
  <inkml:trace contextRef="#ctx0" brushRef="#br0" timeOffset="22377.2798">30439 14182 10730,'-27'0'5028,"27"0"-4931,27 0 831,-27 0 706,25 0-1346,2 0-32,0-27-95,-1 27 31,-26 0-32,27-25-32,-27 25 64,0-28-192,0 28 64,-53 0-128,26 0-64,0 0 128,-25 0 0,26 0 32,-1 28-32,0-28-96,27 25 160,27 2 32,0 0 160,26-1 1,-28 1-65,29-27 32,24 27-32,-24-27-32,-28 0-128,26 0 33,-25 0-354,-27 0-383,0 0-546,0 0-1664,0 0-5286</inkml:trace>
  <inkml:trace contextRef="#ctx0" brushRef="#br0" timeOffset="24462.3991">31311 13943 1985,'28'-26'8136,"-1"26"-6823,-27-27 1058,0 27 127,0 0-1185,0 0-768,-27 0 63,-1 27 65,28-1 64,-27 28-161,-23-1-288,22 27-159,1-1-97,-25 1 0,25-28-32,1 1-193,26-1-319,-27-25-193,27-1-672,0 1-1410,27-27-3362</inkml:trace>
  <inkml:trace contextRef="#ctx0" brushRef="#br0" timeOffset="25550.4614">28691 14977 10762,'0'-27'1633,"0"27"-736,-25 0 256,25-27-800,-27 27-353,0 27 0,27 0-33,-26-1 66,-2 28 127,28-2 224,-24 1 96,24 0-127,24 1-33,4-4-352,-2-22 64,1 26 96,0-54 32,25 26 193,1-26-33,-1 0-128,-25-26-128,26 26-288,-26-27-288,-27 0-225,0-1-64,0 28 225,0-25 223,-27 25 257,27 0 64,-27 0 64,27 0 0,-26 0-64,26 0-64,0 0-128,0 0 0,26 0-449,1 25-800,0-25-161,1 0 1025,-28 0 481,24 0 256,-24 0 353,0 0 672,0 28 96,0-28-288,0 27-480,-24 0-321,24-27-32,0 26-96,0 1 0,0-27-32,24 25-192,-24 2-609,26-27-929,-26 27-1313,28-27-4580</inkml:trace>
  <inkml:trace contextRef="#ctx0" brushRef="#br0" timeOffset="25998.487">29222 15162 3843,'25'27'7143,"-25"-1"-7015,0 28-32,0-29 224,27 28 449,-27-26-481,0 26-256,26-26 0,-26-2 65,0 2 191,0-27 224,0 0 866,0-27-514,0 2-319,-26-2 128,26-26-97,-27-2-31,27 30-353,0-28-192,0 1-320,0-2 384,27 28-32,-1-1-193,28 27 33,-2 0 32,1 0 64,-1 27-32,1-1 64,-25 1-96,23 0 32,-24-1-96,-27 0 0,28 2 0,-28-3 224,-28 0 320,-23 3 64,24-1 65,-27-27-129,2 27-288,-2-27-64,28 26-64,-1-26-352,2 0-737,25 0-2146,25 0-3171</inkml:trace>
  <inkml:trace contextRef="#ctx0" brushRef="#br0" timeOffset="26408.5104">29883 15189 7334,'0'105'833,"0"-80"128,25 57-32,-25-56-705,27 26-160,-27-25 32,0-27 193,27 0 1600,-27 0-383,0-27-321,-27-25-192,27-1-32,0-2 0,-27 5-321,27 22-351,0-24-482,0-2 161,0 28-416,27-1-32,0 27 95,26 0 321,-1 27-32,1-1 0,2 28 96,-3-28-32,-25 0 96,-1 2-96,-26-28 224,-26 25 513,-1-25 96,-52 0-1,25 0-287,3 0-321,-4 0-224,2 0-224,26 0-769,27 0-1474,0 0-4772</inkml:trace>
  <inkml:trace contextRef="#ctx0" brushRef="#br0" timeOffset="31928.8262">4367 5915 13741,'0'0'-65,"0"0"194,0 0-450,0 27 193,0-1 480,0 26 481,26 2 256,-26 26-416,52 52-97,-25 28-95,0 50-289,-1 29 0,0 26-192,0 26 192,-26-24-224,0-3 0,27 0 64,-27-51-96,0-28 64,0-26 0,0-27-32,0-25-96,0-29-480,0-24-1154,0-54-2306</inkml:trace>
  <inkml:trace contextRef="#ctx0" brushRef="#br0" timeOffset="32461.8567">4180 6206 3106,'-52'53'7335,"25"-53"-6053,27 27-1058,0-27 128,27 0 737,-27-27 417,25 2-545,2-29-577,28 1-192,-5-27 128,5 1 193,-28-1-129,25 2-352,-26-4 577,1 30-449,-27 24 64,27 3 0,-27 25-63,0 0-354,26 25 354,0 3-33,27 24 64,-26 2 32,25 0-192,-26-28-96,28 27 0,0 0-609,-3-26-448,4 25-1217,-29-25-3331</inkml:trace>
  <inkml:trace contextRef="#ctx0" brushRef="#br0" timeOffset="35290.0185">847 5836 8327,'0'79'1922,"26"-26"-1634,-2 26-95,31 1 127,-28-1-224,-1 29 256,26-30 289,-25 2-64,-27-2-33,0-50 385,27-2 1697,-27-26-2017,0-26-545,-27-2-96,0-24 0,1-28 64,0 1-32,-27-1-64,25 1-160,1-1-449,27 0 97,0 2 191,0 24 738,27 2-289,28 26-64,-29-2-32,26 28 0,2 28 128,-28-2 0,0 0 128,-26 27 192,26 0 129,-52-26-193,26-2-32,-26 29-159,0-28-289,-28-26-673,28 27-1473,0-27-3107</inkml:trace>
  <inkml:trace contextRef="#ctx0" brushRef="#br0" timeOffset="35658.0395">1321 5836 12139,'27'0'288,"-27"0"-96,-27 0 513,27 26-160,0-26 63,0 0-255,0 0-321,0 0 864,27 0-575,-27 0 319,0-26-447,27 26-1,-27-26 160,28-2-160,-28 2-128,0-2-96,-28 28-224,28-25 0,-27 25 32,0 0-97,1 25 97,26-25-32,-26 28 96,26 26 128,0-28 0,26 0-32,0 27-545,28-53 32,24 27-127,-23-27 255,-2 0 449,26 0 0,-52 0-352,25-27-2275,-26 0-6982</inkml:trace>
  <inkml:trace contextRef="#ctx0" brushRef="#br0" timeOffset="36063.0626">1745 5915 5477,'0'0'2466,"0"0"161,0 0 159,0 0-1473,0 0-384,0 0 417,0-27-962,-26 27 224,26-26-319,-26 0-129,26 0-64,0-2-32,0 2-32,0-2-224,0 3 192,0-2-192,26 27-161,-26-28-319,26 28-161,-26 0-640,27 0-705,0 28-2915</inkml:trace>
  <inkml:trace contextRef="#ctx0" brushRef="#br0" timeOffset="36250.0732">2064 5728 17520,'0'28'-544,"0"-28"351,27 0 642,-27-28-417,24 28-352,4-25-3428</inkml:trace>
  <inkml:trace contextRef="#ctx0" brushRef="#br0" timeOffset="36632.0948">2460 5491 12716,'28'25'0,"-28"29"192,27-28 128,-3 54-160,2 0-32,29 0-352,-28-1-1377,25-52 63,-52 26 1250,26-53 384,-26 25 352,0-25 1218,0-25 64,-26 25-994,-2-53-127,4 26 63,-3-26-575,0-27 287,-1 1-512,2-1-641,2 27-1025,24-26 1026,0 26 1184,24-1-192,2 2 321,2 52 512,26 0-545,-30 26-127,4 27 127,-2-26-256,-26 26-95,0-28-1,0 29 128,-26-28-128,-2 1-801,4-27-2049,-3 0-5254</inkml:trace>
  <inkml:trace contextRef="#ctx0" brushRef="#br0" timeOffset="36993.1159">2804 5464 14669,'53'0'96,"-26"0"769,0-26 192,-2 26-288,2-27 224,-27 0-705,26 1-160,-26 26 97,0-26-289,0 0-33,0 26-351,-26 0-193,-1-27 161,2 27-97,-2 27 129,0-27 192,27 26-33,0 0 161,0 0 96,0 1 0,27 0 32,0-1 32,-2 1-32,28-2 64,-26-25-128,1 0 64,23 0 96,-25 0 97,2-25-129,-1-2 0,-3 1-289,-24 26-543,28-27-1570,-28 0-1602,0 1-2690</inkml:trace>
  <inkml:trace contextRef="#ctx0" brushRef="#br0" timeOffset="37050.1192">3228 5358 768,'0'26'1410,"0"1"-2243</inkml:trace>
  <inkml:trace contextRef="#ctx0" brushRef="#br0" timeOffset="37477.1435">3255 5384 3651,'0'27'577,"0"-27"-545,26 0 1313,-26 27 352,0-27-127,27 0-737,-27 0-417,0 0 417,0 0 416,0 0 385,0 0 63,0 0-800,0 0-545,0-27 33,-27 0-97,27 1-160,-26 0 0,26 0 0,-27-1-128,27 0 225,0 1 31,27 26-352,-1-27-96,-26 27-1,27 0-223,-2 0-1826,2 27-2755</inkml:trace>
  <inkml:trace contextRef="#ctx0" brushRef="#br0" timeOffset="37750.1592">3572 5120 13676,'-27'0'993,"27"0"-1217,-26 0 737,26 0-481,-27 0-96,27 26 0,0 2-97,27-28 129,-1 25 64,1-25 129,1 27 31,-4-27-96,-24 26-32,27-26 160,-27 0-32,0 27 0,0-27 257,0 0-1,-27 27-288,3-1-352,-31-26-1281,29 26-1314,-1-26-3010</inkml:trace>
  <inkml:trace contextRef="#ctx0" brushRef="#br0" timeOffset="38017.1745">3811 5120 14573,'0'0'-865,"0"26"513,0 2 352,0-3 32,0 2 256,0-1-191,26-26-1,1 0 96,-2 0 416,2 0 161,0 0 0,-1-26 288,-26-1 64,0 2-256,0-3-225,0 2-415,-26 26-65,-1-28-256,0 3-705,2 25-897,-2 0-2241,27-27-7528</inkml:trace>
  <inkml:trace contextRef="#ctx0" brushRef="#br0" timeOffset="38262.1885">4075 5120 4420,'26'26'6085,"-26"-26"-4291,0 0 1537,0 0-832,0 0-1250,0-26-769,0 26-255,27-28-225,-2 3 64,-25-2-128,27 1 128,0-1-128,-27 0 192,0 27 0,0 0 224,28 0-96,-28 27-224,26-27-64,-2 27 64,3-1-256,-27-26-641,28 27-1056,-28-2-4998</inkml:trace>
  <inkml:trace contextRef="#ctx0" brushRef="#br0" timeOffset="38990.2295">1005 7134 17520,'-53'-26'192,"25"26"-352,1 26-32,3 0 96,-2 28 0,26-28 64,-28 53-289,28-26-511,28-1 223,-28-25 257,50 0 63,-23-1 65,28-26 224,-3 0 32,1-26 64,-26-1 0,25 0 97,-52 2 31,26-2 64,-26 1 0,0 26-95,-26-27-225,26 27-97,-26 0-31,26 0-64,0 0 0,0 0 128,0 0-96,0 27-161,26-27 33,0 0 96,1 0 192,0 0 32,-1 0 160,0 0 160,-26-27-64,26 27 129,-26 27-193,0-27-192,0 26 64,27 1-32,-27-2-32,0 2-160,27 0-321,-27-27-351,28 26-482,-28-26-1504,26 0-6599</inkml:trace>
  <inkml:trace contextRef="#ctx0" brushRef="#br0" timeOffset="39373.252">1429 7027 12940,'0'27'64,"24"27"-128,3-28-64,1 26-97,-1 2 193,25-28 225,-26 0 63,1 1 192,0 0 930,-27-27 575,0 0-1632,0 0-289,-27-27 0,-26-26-32,27 27 64,0-28-128,-1 28-385,-1-26-127,1-2 352,27 2-65,27 25 193,28 2 160,-3-3 64,28 28-128,-2 0 64,-24 28 193,24-3-129,-24 27 96,-26-25 385,-28 27 448,0-28-257,0 0-95,-28 0-545,-26 2-96,2-2-576,26 0-930,-28-26-1536,28 0-3428</inkml:trace>
  <inkml:trace contextRef="#ctx0" brushRef="#br0" timeOffset="39775.2748">2196 6816 11627,'0'26'-97,"0"0"-287,0 1 384,27 0 0,-2 26 0,2-26-897,26 25 225,-26-24 640,-2-28 320,2 26 1313,-27-26 545,26 0-1249,-52 0-224,26-26 224,-27-2-65,2-24-191,-2 25-545,0-26-160,1-27-128,-1 28 0,27-28 128,27 26 96,-1 2 64,28 26-96,-2 26 64,1 0 96,2 26-96,-31 1 0,2-2 32,-26 29 577,0-28 96,-26 1-161,2 0-255,-3-27-161,-1 0-192,1 26-641,-26-26-1057,1 0-2401</inkml:trace>
  <inkml:trace contextRef="#ctx0" brushRef="#br0" timeOffset="40296.3048">897 8114 10249,'-24'0'801,"-2"0"128,-2 0 320,28 26 0,-27 29-96,27-4-352,27 2-641,-27 27-64,28-27 0,-2 26-160,-2-26-96,31 1-769,-28-28-1057,25 0-2113</inkml:trace>
  <inkml:trace contextRef="#ctx0" brushRef="#br0" timeOffset="40989.3445">1189 8406 4484,'0'0'1537,"27"-27"-1473,-27 27 193,0-27 703,0 2 610,-27 25 384,27-28-481,0 28-288,0 0-160,0-25-192,0 25-256,0 0-193,0 0-256,0 0-96,0 0-96,0 0 32,0 0-32,0 0 32,0 0 0,0 0 96,0 0-64,0 0 32,0 0 0,0 0-96,0 0-32,0 0 32,0 0 96,0 0-32,0 25 0,0-25 32,0 0-32,0 0 0,0 0 64,0 0 0,0 0 0,27 0 32,-27 0-96,27 0 32,-1 0-32,-26 28 64,26-28-32,0 0 96,1-28-64,-27 28 33,0-25-33,27 25 32,-27-28 0,0 28-128,-27-26 0,27 26-96,-27-25 31,1 25 97,0-28-96,0 28 0,26 28 0,-27-28 96,0 25 0,27 1 64,0 2 32,0-3 97,0 3 31,27-3 0,26 2-96,-27 0-64,0-27 192,28 26-160,-26-26-448,-2 0-577,-2 0-1441,3 0-3075</inkml:trace>
  <inkml:trace contextRef="#ctx0" brushRef="#br0" timeOffset="41609.3799">1667 8140 10890,'0'0'1089,"0"0"-1441,0 0 576,-27 0 128,27 0 0,-27 27-191,27 1-97,0-3-32,27 1 0,-27 2 32,27-3-64,-1 3-160,-26-28-97,26 0-31,0 0 128,28 0-96,-28 0 192,0-28 64,0 28-161,1-25-191,0-3 256,-27 2 64,0 26-224,0-25 128,0 25-33,0 0 161,-27 0 97,27 25 159,-27 1 0,27-26 32,27 28 129,-27-3-65,55-25-288,-31 28 32,30-28 160,0 0 449,-2-28 256,1 3-96,-26-3-32,-2 2 96,-25-27-129,0 26-319,0 1-257,-25-1-256,-29 0-32,28 27-288,-26 0-738,25-25-1920,0 25-5478</inkml:trace>
  <inkml:trace contextRef="#ctx0" brushRef="#br0" timeOffset="41919.3975">2355 8035 9673,'25'52'192,"2"-25"673,-27-27 1217,0 26 0,0-26 0,0 0-929,0 0-737,0 0-256,0-26-96,0 26-64,-27-27 96,27 0-288,0-25 0,-25 26 96,25-1-64,25 0-353,-25 27 641,0-26-128,27 26 64,-1 0 1,1 26-33,-27-26 64,28 27-160,23 26-33,-25-26-351,2-2-321,-28-25-384,0 0-384,0 27-3396</inkml:trace>
  <inkml:trace contextRef="#ctx0" brushRef="#br0" timeOffset="42214.4145">2699 7796 13196,'0'54'-2562,"-28"-54"1665,28 26 897,0 0 128,0 0 224,28 1-320,-2-27-96,1 27 128,0-27 224,25 0 289,-26 0 32,-26-27 287,0 0 546,0 1 31,0 0-288,0 26 289,-26-26-1314,-1-2-224,2 2-321,-29 26-1152,28 0-2755</inkml:trace>
  <inkml:trace contextRef="#ctx0" brushRef="#br0" timeOffset="42668.4405">3044 7796 9961,'24'26'1473,"-24"-26"-1665,0 28 577,0-28 1280,0 0-31,0 0-609,-24-28-609,24 28-288,-28-26-32,28 0-128,0-1-32,0-26-96,0 26 96,0 27-32,0-25-32,0 25 128,28 0-64,-4 0 32,-24 0-32,27 25 32,-1-25 32,2 27 0,-28-27-65,27 0 1,-27 0 64,24 0 64,-24 0 65,0-27 63,0 27-128,28-25 192,-28-3-160,27 28-160,-27-26 0,26 0 32,-26 26-64,27 0 64,-27 0 192,0 0-64,25 26 128,-25 0-31,27-26-161,-27 28-32,0-28-225,27 25-704,-27-25-1024,0 0-866,26 0-2050</inkml:trace>
  <inkml:trace contextRef="#ctx0" brushRef="#br0" timeOffset="42907.4542">3413 7346 2722</inkml:trace>
  <inkml:trace contextRef="#ctx0" brushRef="#br0" timeOffset="43115.4661">3624 7451 11210,'-24'53'96,"24"-26"801,0 0 1633,24-1-1344,-24 0-418,53-26-383,-25 0-161,-1 0-160,25 0-64,-52 0-64,27-26-449,-27 26-1248,0 0-3941</inkml:trace>
  <inkml:trace contextRef="#ctx0" brushRef="#br0" timeOffset="43391.4819">3413 7504 9192,'0'27'993,"0"-27"-32,27 27 512,-27-1-704,0-26-641,25 26-1249,-25 2-2883</inkml:trace>
  <inkml:trace contextRef="#ctx0" brushRef="#br0" timeOffset="43549.4909">3387 7266 1505</inkml:trace>
  <inkml:trace contextRef="#ctx0" brushRef="#br0" timeOffset="44436.5415">1561 9226 5957,'0'-26'1281,"-26"26"769,26-26 385,-27-1-65,-1 27-512,1-27-481,27 27-576,-24 0-513,-2 0-256,-2 0-192,28 0 96,-27 27-225,27 0 322,0 25-354,0-25-95,27-1 96,-27 1-33,28 0 97,-28-27 256,26 0 64,-2 0 0,-24-27 64,27 0-32,-27 1 32,0-1-96,0 1 129,0 0-65,0-1-64,0 0 256,0 1 0,-27 26-256,27 0-288,0 0 320,0 0-128,0 26-32,27 1-192,-27-27-225,28 27-256,-28-1-159,27-26-226,-1 0-447,26 0-1026,-25 0-4804</inkml:trace>
  <inkml:trace contextRef="#ctx0" brushRef="#br0" timeOffset="44710.5573">1719 9067 6117,'0'53'865,"0"-53"-1089,0 27 256,26-27 705,1 0 224,0 0-673,25-27-384,-26 1-417,28-1 417,-26 2 224,-4 25 449,-24-27 512,0 0 416,0 1 193,0 26 192,0 0-801,-24-27-128,24 27-257,-28 0-512,28 0-608,0 0 192,28 0-289,-4 0-800,30-25-513,0 25-640,-2-28-2050</inkml:trace>
  <inkml:trace contextRef="#ctx0" brushRef="#br0" timeOffset="44869.5663">2037 8644 11050,'0'52'480,"27"-25"-95,-27 26 223,51-1-127,-23-24-289,-2 26-608,28-2-1698,-29-26-2499</inkml:trace>
  <inkml:trace contextRef="#ctx0" brushRef="#br0" timeOffset="45020.575">2407 8776 14157,'26'52'-192,"-26"-24"-161,0-2 1,27 2-737,-27-3-352,28 2-1122,23-1-4740</inkml:trace>
  <inkml:trace contextRef="#ctx0" brushRef="#br0" timeOffset="45178.5841">2380 8644 6886,'-25'0'-416,"25"0"-2083,0 0 3108,25 0 544,-25 0-320,27 0-833,-1 26-1442</inkml:trace>
  <inkml:trace contextRef="#ctx0" brushRef="#br0" timeOffset="45352.594">2699 8910 12107,'26'-28'833,"-26"28"1345,0-26-128,0-2-1217,0 3-545,0-2-352,0 1-609,-26 26-192,26-27 65,0 0-450,0 27-960,0 0-2146</inkml:trace>
  <inkml:trace contextRef="#ctx0" brushRef="#br0" timeOffset="45489.6015">2831 8723 8936,'53'27'1409,"-53"-1"-480,0-26 609,27 27-1026,-27-27-384,0 0-32,25 25-448,-25-25-321,27 0-159,-27 0-1250,0-25-3556</inkml:trace>
  <inkml:trace contextRef="#ctx0" brushRef="#br0" timeOffset="45720.615">2857 8564 3843,'27'0'2242,"25"-26"1634,-25 26-865,-1-27-1121,-26 27-1026,27-25-543,1-2-193,-4 27 0,3-27-128,-27 27-769,0 0-2178,0-26-6822</inkml:trace>
  <inkml:trace contextRef="#ctx0" brushRef="#br0" timeOffset="46282.6472">2831 8327 13805,'26'25'96,"1"2"1057,-27 26 480,27-26-576,-2 25-416,2-25-481,26 26-224,-25-26 0,-4-1-64,29 0-225,-25-26-479,23 0-289,-23 0 96,-1-26-289,-27 26-736,26-26-736,-26-1 1056,0 0 1282,0 1 672,0-1 769,0 27 640,0 0-63,-26 0-417,26 0-961,0 27-160,0-27 64,26 26-96,-26 1 0,27-27-96,-27 27-288,25-27-129,2 0 289,-27-27 288,27 27 32,-27-27 65,26 1-1,-26 26-96,0-27-64,0 27-321,0 0-191,27 0 160,-2 0 320,2 27 128,0 26 96,-1-26 513,1 25 95,1 1-223,-4 0 288,3-26-641,-1 26 448,-26-27 321,0 2 609,-26-3-225,-1-25-224,-25 27-288,25-27-480,-26 0-289,26 0-449,-25 0-351,26 0-642,-28-27-2017,2 27-3491</inkml:trace>
  <inkml:trace contextRef="#ctx0" brushRef="#br0" timeOffset="46622.6665">2593 8750 4131,'27'-27'7528,"-27"27"-7112,0 27 1282,0-27 640,27 26-1089,-27-26-897,0 27-128,24-2-256,-24 3-448,28-28-769,-2 26-2531</inkml:trace>
  <inkml:trace contextRef="#ctx0" brushRef="#br0" timeOffset="46967.6864">3492 7928 15502,'80'54'1089,"-28"-1"-128,29-1 160,-2 1 577,1 2-97,-28-30-1152,1 29-353,-26-1-192,-2-1-193,-25 28-255,0-28-289,0 28-1441,-52-1-3652</inkml:trace>
  <inkml:trace contextRef="#ctx0" brushRef="#br0" timeOffset="55141.1539">25198 4404 11755,'0'0'4644,"26"27"-3523,1-27 320,25 27-287,1-1-738,1 0 193,24 27-225,1-26-192,29 26-128,-29-26 32,1-1-96,-2 0 0,-24 0 0,-2-26-288,1 28-193,-26-28-95,-2 0-161,-25 0 193,-25 0-321,-2-28-929,0 28-1281,-26-26-1473</inkml:trace>
  <inkml:trace contextRef="#ctx0" brushRef="#br0" timeOffset="55454.1718">25620 4324 14477,'0'0'481,"0"0"-1,0 0 833,-26 0-864,-1 0-65,2 0-352,-29 0-32,28 0 32,-26 27 224,-2-27 161,1 27-193,1-27 0,25 26 257,1 1-193,-2 0-192,28-1 160,0 28 33,28 24-33,25-24-384,-1-2-353,1-26-992,1 28-2787</inkml:trace>
  <inkml:trace contextRef="#ctx0" brushRef="#br0" timeOffset="56465.2292">26839 4643 9929,'-28'-27'2979,"28"27"-2018,0-26-129,-24 26 193,24 0-512,0 26-193,0 28 321,0-2 31,-27 28-223,27-2-289,27 29-64,-3-27-96,4-27 160,-1 1-96,26-2 64,-28-26 65,29-26 127,-1 0-32,-28 0-192,29-53-160,-28 28-64,26-29 64,-25-26 96,-27 27 0,0 0-32,0-1-96,0 2-384,0 26 287,-27 0 418,27 26-225,-25 0 32,25 26-225,0 0 482,0 26-1,0 2 32,25 26-192,-25-27-32,27 0-63,0 1-33,-1-2-417,2 1-480,-4-26-896,31-1-1891,-55-26-8648</inkml:trace>
  <inkml:trace contextRef="#ctx0" brushRef="#br0" timeOffset="56804.249">27580 4960 7463,'26'-26'2626,"-26"0"-1088,0 26 640,0-28-193,-26 28-287,26 0-993,-26 0-449,26 0-288,-27 0-64,0 28 0,-1-2 0,28 27-64,0-26 95,28-1 65,-1 26-64,0-24-32,-1 26 32,0-29 0,0 2 32,1-1 64,-27 1-32,0-27 96,0 27 321,-27-27 127,1 0-256,0 0-320,0 0-224,-1 0-577,0 0-800,-1 0-2211</inkml:trace>
  <inkml:trace contextRef="#ctx0" brushRef="#br0" timeOffset="57251.2746">28030 4908 13644,'-26'26'64,"0"0"-96,26 28 129,0-1 159,-27 26 224,27-26-224,0 0-159,0 1-1,0-28 96,0 0 192,0-26 65,0 0 736,0 0 608,0-26-1312,0-27-449,27 0 32,-27 1-32,0-2-64,26 1-160,-26 0-449,26-1 289,0 2 288,-26 52 96,27-28 32,0 28-96,-1 28 64,-26-28 256,26 52-96,-26 2-31,0-1 127,26 0-160,-26 1-32,0 24 0,27-24-288,-27-28-160,27 26-193,-1-25-288,-26-27-1089,26 27-1569,-26-27-8264</inkml:trace>
  <inkml:trace contextRef="#ctx0" brushRef="#br0" timeOffset="57388.2824">28004 5226 17552,'0'0'897,"26"0"-1313,0 0 992,28 0-384,24 0-96,-24 0-768,-2 0-9258</inkml:trace>
  <inkml:trace contextRef="#ctx0" brushRef="#br0" timeOffset="66941.8289">19479 3131 13644,'-24'28'1570,"-3"-28"480,27 0-353,0-28-736,0 28 257,0 0-322,0 0-415,0 0-193,27-25-160,-3-1 96,31-27-160,23 0-31,2-1 31,26-26-96,-28 28 64,30-1-96,-2 0 31,-28 1 1,2 25 32,-28-25-192,-25 52-128,0-28-225,-1 28-319,-26 0-321,0 0 128,-26 0-225,-1 0-704,0 0-1121,-25 28-5413</inkml:trace>
  <inkml:trace contextRef="#ctx0" brushRef="#br0" timeOffset="67273.8477">19479 2762 11402,'27'-54'96,"-27"54"449,0 0-161,0-26 1,0 26 383,-27 26-832,27 1-64,-24 26 96,-3 26 449,-1-26 351,2 26-159,-1-24 160,2-3-65,-2 1-223,27-26-33,0-27-64,27 26 353,25-26-288,-26 0 31,53 27-256,-24-54-288,23 27-480,-24 0-1058,-1 27-2241</inkml:trace>
  <inkml:trace contextRef="#ctx0" brushRef="#br0" timeOffset="68052.8924">21228 1887 3171,'-53'0'13292,"25"0"-12972,1 0-224,-23 0-448,-5 0-545,2 0 609,1 28 96,25-1-193,0 25-127,27 1 416,0 0 32,27-1 160,0 28 192,25-28-192,1-25 0,2 26 33,-5-53-33,5 27-32,-2-27 32,-29 0 352,-24 28 161,0-28 31,0 25 1,-24-25-385,-29 26 0,-2 2-159,5-3-290,-5-25-255,28 28-801,1-28-897,26 0-1282,0 0-7108</inkml:trace>
  <inkml:trace contextRef="#ctx0" brushRef="#br0" timeOffset="68233.9022">21412 2338 15662,'27'26'257,"-27"1"575,27 1-511,-27-3-225,26 1-64,-26 2-64,26-28-481,0 0-384,1 0 33,-27 0-450,27 0-1248,-27-28-2531</inkml:trace>
  <inkml:trace contextRef="#ctx0" brushRef="#br0" timeOffset="68319.9077">21412 2100 6309,'0'-26'3171,"0"26"-5765</inkml:trace>
  <inkml:trace contextRef="#ctx0" brushRef="#br0" timeOffset="68579.9224">21676 2364 16751,'0'80'865,"0"-80"-769,0 0 609,0 0-161,0 0 225,27-25-481,-27 25-416,28-28-320,-1-25-193,-27 26 225,24-25 128,-24 25-161,28 27 161,-28 0 224,0 27 320,0-2-96,0 2-416,26 0 544,-26-1-416,27 1-512,0 1-1090,25-28-1313,-26 25-3843</inkml:trace>
  <inkml:trace contextRef="#ctx0" brushRef="#br0" timeOffset="68976.9451">22074 2311 9577,'0'-27'1153,"-27"2"1665,2 25-736,25 0-576,-27 0-802,27 0-543,-27 25-354,27 2 97,0 0-32,27-1-448,0 1-642,-2 1 193,2-3 129,26-25 415,-26 0 161,-2 26 256,-25-26 96,27-26 128,-27 26 256,0-25 257,0 25-128,0-28-481,0 28-96,0 0-353,0 0-800,0 0 865,26 28 320,-26-3 32,28 29-32,-1-1 0,0-28 0,-3 29 32,4-28 64,-28 26 545,0-25 800,0 0 128,-28-1 1,-23 1-97,24-2-384,-27-25-448,2 0-481,-2 0-224,1 0-448,28-25-481,-2-2-1250,0-26-2881</inkml:trace>
  <inkml:trace contextRef="#ctx0" brushRef="#br0" timeOffset="69661.9844">22578 2311 15246,'-27'-27'416,"0"27"673,27 0-480,-26 0-289,-1 0 225,2 0-385,-2 27-256,27 0 96,0-1-224,0-26 63,27 27-191,-2-27 0,2 0 160,-1 0 128,1 0 32,0 0 96,-2 0 32,-25-27 288,0 27-32,0-26-127,-25 26-129,25-27-96,-27 27 64,27-27-224,0 27 160,0 0-193,0 0-223,0 0 0,27 0 287,-2 27-127,2-27-448,-1 0-65,1 0 192,0 0 449,-2 0 64,2 0 160,-27 0-32,0-27-32,0 27 64,0 27-96,0-27-128,0 27 32,26-1 96,-26 29 32,0-4 160,28 2-160,-1 27 0,-3-27-288,-24-1 192,27 2 128,-27-28 96,28-26 545,-28 0 448,0 0-32,-28-26-929,28-1 33,-27-26-33,3 1-160,24-2 0,-27 1-192,27-26-513,0-1-576,0 27 480,27 1 865,-27 25 64,24 27 225,31 0 31,-29 27-32,1-2-95,-27 2-97,0 0-32,0-1 32,0 1 225,0-27 127,-27 28-127,1-28-449,-2-28-449,1 28-928,27 0-1602,0-27-3395</inkml:trace>
  <inkml:trace contextRef="#ctx0" brushRef="#br0" timeOffset="69913.9987">23212 2232 16879,'0'0'-256,"0"27"288,0-27 0,-26 25 32,26 29 0,0-28-64,26-26-320,1 27-96,-2-27 288,2 0 224,0 0-160,-1 0 160,2-27 192,-4 1 513,-24-1 64,0 0-33,0 2-415,-24-2-321,-4 1-320,2-1-609,-1 27-1089,0 0-1665</inkml:trace>
  <inkml:trace contextRef="#ctx0" brushRef="#br0" timeOffset="70354.024">23636 2338 8616,'-26'26'4420,"26"-26"-3075,-27 0 481,27-26-1057,-27-1-705,27 0-225,0-25-831,0 26-930,0-1 224,27 0 865,0 27 33,-1-26-33,-26 26 769,27 0 1025,-27 26 512,25-26-448,-25 27-288,27-27-193,0 27-223,-1-27-65,1 0 96,-2-27 673,2 27 256,0-27-224,-1 27-96,-26-26-320,0 0-257,0 26-192,-26 0-480,-1 0-288,0 0-97,2 26 224,-2 0 225,27 1 192,0 0-160,0-1 224,27 1 32,25-2 96,1 2-32,-1 0 1,30-27 63,-32 0-128,-22-27 32,26 27-96,-54-27-801,26 27-2050</inkml:trace>
  <inkml:trace contextRef="#ctx0" brushRef="#br0" timeOffset="84664.8424">13313 11453 14189,'0'0'1185,"0"0"0,0 0 160,-28 0-544,28 0-256,0 26-129,28 28-32,-28-2 161,27 28 0,-3-2-1,4 29-192,-1-28 1,-1 27-225,1 1-96,-2-27 0,2-1-224,0-26-65,-1-26-31,1-2-224,-27 2-65,27-27-224,-27 0-480,0 0-352,-27-27-1186,27 2-1665,-27-29-5252</inkml:trace>
  <inkml:trace contextRef="#ctx0" brushRef="#br0" timeOffset="85031.8636">13127 11823 11146,'-52'27'737,"52"-27"544,0 0 1121,-27 0-576,27 0-289,0 0-608,0 0-448,0 0-289,0 0 0,0-27-96,27 1-64,-27-28 64,0 2-96,25-1 0,-25 0 0,27 1 128,-1-2-63,1 28 31,1-28 32,-4 28-32,3-1 128,-1 2-96,2-3 32,-1 2-96,-3 0-32,4 26-64,-1 0 64,26 26 32,-28 0-64,2 2-32,26-3 129,-26 28-226,0-26-447,25 0-898,-26-1-3170</inkml:trace>
  <inkml:trace contextRef="#ctx0" brushRef="#br0" timeOffset="100596.7537">23080 12618 7815,'-26'27'3747,"-1"-27"-2914,27 0 160,0 0 96,0 0 224,0 0-191,0 0-578,27 0-64,-1-27 321,26 2-224,2-3-65,24-24-95,2-2 95,-1 1-224,29-26 1,-3-1-65,1 27-96,-28-26-32,2 25-96,-28 2 0,3 25 0,-28 2-320,-1 25-193,-26 0-287,0 0 31,0 0-192,0 0-128,0 0-449,-26 25-864,-1-25-1441</inkml:trace>
  <inkml:trace contextRef="#ctx0" brushRef="#br0" timeOffset="101151.7856">23186 12274 6534,'0'0'2562,"0"0"-1505,0 0 192,0 0 193,0 0 127,0 0-448,0 0-480,-27 0-225,27 0-256,0 27-96,-27-1-64,2 1-32,-2 0 0,1 25 64,-1 1 0,0-26 65,2 25 223,25 1 96,-27-26 65,1-1-321,-2 1 192,28-27-96,0 27-95,0-27-33,54 26 160,-2-26-128,28 0 0,-1 0 0,1 0-352,-1-26-288,-1 26-385,-23 0-1890,-2 0-5957</inkml:trace>
</inkml:ink>
</file>

<file path=ppt/ink/ink9.xml><?xml version="1.0" encoding="utf-8"?>
<inkml:ink xmlns:inkml="http://www.w3.org/2003/InkML">
  <inkml:definitions>
    <inkml:context xml:id="ctx0">
      <inkml:inkSource xml:id="inkSrc0">
        <inkml:traceFormat>
          <inkml:channel name="X" type="integer" max="32767" units="in"/>
          <inkml:channel name="Y" type="integer" max="25399" units="in"/>
          <inkml:channel name="F" type="integer" max="32767" units="dev"/>
        </inkml:traceFormat>
        <inkml:channelProperties>
          <inkml:channelProperty channel="X" name="resolution" value="4096.38672" units="1/in"/>
          <inkml:channelProperty channel="Y" name="resolution" value="5080.81592" units="1/in"/>
          <inkml:channelProperty channel="F" name="resolution" value="0" units="1/dev"/>
        </inkml:channelProperties>
      </inkml:inkSource>
      <inkml:timestamp xml:id="ts0" timeString="2011-11-20T23:49:18.183"/>
    </inkml:context>
    <inkml:brush xml:id="br0">
      <inkml:brushProperty name="width" value="0.05292" units="cm"/>
      <inkml:brushProperty name="height" value="0.05292" units="cm"/>
      <inkml:brushProperty name="color" value="#0000FF"/>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FF00"/>
    </inkml:brush>
    <inkml:brush xml:id="br3">
      <inkml:brushProperty name="width" value="0.05292" units="cm"/>
      <inkml:brushProperty name="height" value="0.05292" units="cm"/>
      <inkml:brushProperty name="color" value="#FF00FF"/>
    </inkml:brush>
  </inkml:definitions>
  <inkml:trace contextRef="#ctx0" brushRef="#br0">26653 2795 1537,'-79'0'16271,"52"0"-15694,27 0 128,0 0 768,0 25-672,51 2-1,4 1-31,23 24-160,29 0-321,-2-24 0,1 25-192,-1-2-64,-24-23-32,-29 25-224,2 1-256,-1-29-385,-28 2-128,-25-1-128,27-26-128,-27 0-641,-27 0-833,2 0-7110</inkml:trace>
  <inkml:trace contextRef="#ctx0" brushRef="#br0" timeOffset="216.0123">27287 2636 16879,'0'52'1378,"0"-52"-1314,-25 27-32,-2 26 673,-26-1-33,1 28 1,-1-1-513,-26 2 32,-2-2-192,27-26 128,29 1-448,-2-29-769,27 2-993,0-27-1794,0 0-8776</inkml:trace>
  <inkml:trace contextRef="#ctx0" brushRef="#br0" timeOffset="519.0297">27817 2875 15022,'0'-55'961,"0"55"512,0 0-160,-26 0-704,0 0-33,-29 27-287,28 1-161,3 24 32,-2 0 0,-2-24 0,28 25-64,28-27 0,-2-1 161,-2 3-33,31-1 32,-2-27-224,-1 0-160,2 0-128,-28 0-321,0-27-1409,-26 27-2114</inkml:trace>
  <inkml:trace contextRef="#ctx0" brushRef="#br0" timeOffset="671.0384">27605 3060 16751,'0'0'128,"28"0"-31,22 0 1152,-23 0-513,28 0-223,-3 0-353,-26 0-897,28 0-2241,-28 0-5126</inkml:trace>
  <inkml:trace contextRef="#ctx0" brushRef="#br0" timeOffset="930.0532">28239 2424 16559,'0'0'-256,"28"26"608,-28 2 1122,27-3-545,0 28-1,-27 27-255,26-1-417,-26 1-31,0 25-418,26-26 514,-26 2-546,26-2-255,1-26-353,0-26-512,-1 0-1250,0-2-2497</inkml:trace>
  <inkml:trace contextRef="#ctx0" brushRef="#br0" timeOffset="1182.0676">28558 2344 18033,'0'27'-513,"0"-27"577,27 53 256,-1-27 1026,0 55-546,-26-2 1,26 26-416,-26 27-321,0 0 352,27-25-352,-27-1 32,27-27-288,-27-26-641,52 1-480,-26-28-1057,2 0-2755</inkml:trace>
  <inkml:trace contextRef="#ctx0" brushRef="#br0" timeOffset="1579.09">28239 2318 17969,'0'-54'-449,"28"2"545,-1 26 513,26 26-225,26 0 65,26 0 63,27 26-192,-26 1 353,2-2 160,-30 29-609,-24-28-512,-29 1-161,28 26-95,-26 26-65,0-26-192,-27 1 65,0-2 223,-27 28 385,-26-54 160,1 26 192,-2 3 257,28-30-1,-2 2-191,4 0-1,24-2 224,0 3-63,24-1-161,4 25-96,25-27-32,-1 3-256,1-1-64,1-1-416,-2 1-770,-26-27-800,1 0-3427</inkml:trace>
  <inkml:trace contextRef="#ctx0" brushRef="#br0" timeOffset="1997.1139">29167 2027 15118,'26'-27'-160,"0"27"448,1-26 1826,1-1-801,-1 27-256,-3 0-512,30 0-449,-27 0-160,0 0-64,-27 27-1,25-27-383,2 53 32,-27-26 95,0-1 257,-27 0 64,27 0 32,-25 1 96,25-27 0,0 27 128,0-27 161,0 26 63,25 1-160,2-27-256,-1 25 192,28-25-160,-2 27-96,-26-27-864,28 0-1411,-54 0-7014</inkml:trace>
  <inkml:trace contextRef="#ctx0" brushRef="#br1" timeOffset="16288.9316">6695 17102 1153,'0'0'4324,"0"0"-2435,0 0 65,0 0-384,0 0-97,0 0-160,0 0-448,0 0 0,0 0-192,0 0-161,0 0-127,0 0-1,0 0-96,0 0-32,-27 0-95,27-26-193,0 26 96,27 0 96,-27 0-64,0 0-64,26-28 32,-26 2-64,27 26 0,1-26 32,-4 0-32,3-1 0,-27 0-32,28 1 64,-2-1-32,1 2 0,-3-2 64,4 0-64,-1 1-32,-1-1 64,1 0-32,-2 27 0,2-26 0,0 0 96,-1 0-192,1-1 128,25 0-32,-25 27 0,-1-28 0,29 3-32,-31-27 96,31 25-96,-29-1 32,25 2 32,4 0-32,-29 0-32,1-1 96,-2 0-32,29 1-64,-28-1 64,1 2-96,-2-2 32,2 0-128,0 1 416,-1 26-256,2-27 32,23 2-32,-24-3 64,1 2-64,-2 26 32,-2-26 32,4-1-32,-1 27 0,0-28 0,-1 3-224,0-2 545,0 0-321,1 27-32,0-25 0,-1-3 32,1 1-96,-27 27 96,25-25-32,29-2 0,-28 1 32,2-1 0,-4 27 0,3-27-32,1 1-224,-1 0 384,-1 26-96,-2-26-64,4-1 0,-1 27 96,0-27-192,-1 1 96,0-1-192,-26 2 480,53 25-320,-53-27-32,27 0 128,-1 27-128,0-26 128,0-1-96,1-1 32,26 28-32,-27-25 128,0-1-192,1-2 224,1 3-192,-1 25 96,-3-27-32,2 1 0,2-1 0,-1 0 32,25 1-64,-25 0 32,-1 0 32,1 26 0,0-27 0,-1 0-96,26 1 96,-25-1-96,0 2 32,25-2 96,1 0-192,-25 1 160,23-28-96,3 29 96,-27-3 64,25-25-64,1 27 96,1-27-96,-2 26-32,1-26 160,-1 26-32,1-25-32,26-1 65,2 0 95,-30 1-32,30-2 224,-2 1-31,-26 0 127,1 1-159,-2 24-225,-26 2-128,2 0-64,-1-1-224,-27 27-129,24-27-191,-24 27-417,27 0-353,-27 0-832,0 0-2850</inkml:trace>
  <inkml:trace contextRef="#ctx0" brushRef="#br1" timeOffset="20097.1491">10799 13816 960,'-28'27'321,"28"-27"-65,0 0 0,0 0 0,0 0-191,0 0 159,0 0 64,0 0-288,28 0-256,-28-27-385,0 27 225,0 0 416,0 0 256,0 0 737,0 0-160,0 0-193,0 27-319,0-27-129,0 0 160,0 0-32,0 0-95,0 0 95,0 0 417,0 0 480,0 0 32,0 0-160,0 0-192,0-27-321,0 27-159,0 0-193,26 0 64,-26 0-31,0 0-65,27-25-64,-27 25 128,25-27 160,-25 27-63,27-26 31,-27 26-128,27-27-63,-1 0-33,1 27 32,-2-26-64,2 0 0,0 0-32,-1-2 32,1 28-96,-2-26 97,2 0-33,-27 26 128,27-27 64,-1 27-64,2-25 1,-4-3-1,3 28-32,0-27-32,1 2-64,-2-3 0,-2 2-64,4 26 64,-1-26-128,26-1 64,-27 0-64,0 1 64,1 0-32,0-2-32,-1 3 64,26 25-32,-25-27 0,0 1-32,-1 26 64,2-27-32,23 0 32,-23 1-64,-1 0 64,23 0-32,-22-2 0,26 2 32,-28-27-96,26 28 96,-25-3-32,0 1-32,25 2-64,-26-2 64,28 0-32,-28 1 32,26-28 32,-25 28 32,1 0 0,22-2-64,-23 3 32,28-2 0,-29 1 0,26-1 0,2 0-32,-1-25 0,-28 26 64,29-1-64,-28 0 64,26 1-32,-25-1 0,0 2 0,1-3 0,-2 2 0,26 0 192,-25-1-352,0 0 256,-1-1-96,26 28 64,-25-25-32,26-2 32,-27 1-64,0 0-64,28-2 96,-28 2 32,0 0-64,0 26 0,28-26-32,-26-1 0,-4 0 96,2 1-64,2-1 33,-1 27-66,0-25 33,25-2 33,-26 0-66,1 1 33,0-1 33,25 0-33,-26 1 32,1 0-32,26-2-32,-27 3 64,0 25-321,1-27 610,28 1-321,-31-1 0,2 0 0,2 27 64,-1-26-160,0 0 128,-2-2-64,-25 3 32,27 25 0,-1-27 0,1 1 0,0-1 32,-2 27-32,2-27-32,-1 27 64,1-26-96,0 0 96,-2 0-97,2 26 130,-1-27-97,1 0-1,1 1 98,-4 26-65,3-27-32,-1 2 64,-26 25-32,28-28 0,-1 2 0,-3-2 0,31 28-32,-29-25 64,1-2-32,0 1 0,-2 26 0,2-27 0,-1 0 0,-26 27 0,27-25-32,0-2 64,-2 27-32,2-28 0,-1 3 64,1 25-193,1-27 194,23 1-33,-23 0-64,25-2 64,-29 2 0,4 0 32,25 0-64,-26-1 64,-2 0-64,2 27 32,26-26-32,-26-1-32,-2 2 32,2-3 32,0 28-32,-1-26 0,2 0 0,-4-1-64,30 0 128,-26 1-32,-2-1-32,25 0 0,-23 2 32,25 25 32,-26-27 32,-2-1-96,29 3 32,-28-2 0,1 1 0,25-1 0,-25 0 64,-1 1 64,26 0 97,-25 0-161,0-1 64,27 0 32,-30 1-224,31-1 96,-28 2 96,-1-2-256,26 0 160,-25 1-32,0 26-32,-1-27 128,0-1-160,0 3 64,1-1 0,26-2 32,-27 3 0,0-3 97,29 1 31,-28 2 32,-3-2-32,2 1-96,2-1-32,-1 0 0,26 1-96,-27 0 32,27 0 0,0-1 32,-27 0 0,27-26-32,0 28 64,-1-2 193,-25 0 159,28 1-64,-31-26-95,30 24-97,-27 2-128,0-2 96,25 3-128,-26-2 32,28 1 32,-2-1 0,-26-26-160,28 27 160,-2-27 32,1 26-128,-25-26 128,23 28-128,3-2 128,0-26 0,-29 26 33,28 0 31,1-26-96,-2 28 96,-26-3-64,28 2-32,-29-27 0,28 26 64,-26 1-128,25-1 0,-25 27 0,1-27 32,-2 2 32,25-2-64,-23 1 0,25-1 64,-26-26-32,25 27 65,-25 0-33,26-2-64,-28 2 32,29 26 32,-28-26-32,2-1 64,-4 2 0,3 25 64,0-28-192,1 1 96,-2 27 32,1-25-128,-3-3-32,31 2 96,-29 0-64,1-1 32,25 0-32,-25 27 64,-1-26-32,1-1 32,-2 0 32,2 27-32,0-25 32,-1-2-64,2 1 0,-4-1-32,3 0 0,28 1-64,-5 0 224,-22 0-224,26-2 128,-2-24-32,1 26 32,0 26-64,-27-26 64,27-2-32,-26-24-32,-1 25 96,26 2-128,-25-3 128,1 28-128,-1-27 0,23 0 32,-22 1 32,-1 0 0,0 26 0,-1-26 0,26-1-32,-25 0 128,0 27-160,25-26 0,-26-1 96,1 0-32,26 2 32,-27-2-96,27 1 128,-25-2-64,-1 2 0,-3 26 0,30-26 0,-27 0-96,0 0 192,-2-2-96,2 2-96,-1 0 128,1 26 0,25-27 64,-25 2-224,-1-3 64,1 28 64,25-27-32,-25 2 64,-1-3-64,29 2 32,-4 0-32,-23-1 32,25 0 0,-1 1 0,-25-1-64,-1 0 128,28 27-256,-29-25 64,2-2 64,26 1-33,-26-1-95,25 0 96,1 1-416,-25 0 1152,23 0-672,3 26 32,-27-28 64,-3 2 32,4-2-96,-1 3-128,-1-2 224,1-1-96,-2 3-32,29-2 32,-28 1-64,1 0 32,-2-2-64,29 3 32,-28 25 96,26-27-128,-25 1 64,28-1 64,-29 0 96,26 1-224,-25 0 256,26 0-320,-26-1 288,-2 0-128,2 1 64,26-26-32,-26 24-32,-2 2-32,2-2 32,26 3-128,-25-2 128,23 1 0,4-1-64,-29 0 96,26 1 32,-25 0-96,0 26-32,-27-28-192,26 28-257,-26-25 33,0 25 63,0 0-511,0 0-514,0 25-383,-26-25-1122,-1 0-7847</inkml:trace>
  <inkml:trace contextRef="#ctx0" brushRef="#br2" timeOffset="30183.7264">20406 5550 3042,'27'0'1506,"-27"0"63,0 0-255,27 0 287,-27 0-160,0 0-1184,26 0-321,-26 0-193,26 0-191,-26 26-737,0-26-3139</inkml:trace>
  <inkml:trace contextRef="#ctx0" brushRef="#br2" timeOffset="30319.7342">20750 5762 5829,'26'28'1313,"-26"-28"-1217,0 0-384,26 0-1698,-26 26-1409</inkml:trace>
  <inkml:trace contextRef="#ctx0" brushRef="#br2" timeOffset="30580.7491">21016 6054 768,'0'0'1249</inkml:trace>
  <inkml:trace contextRef="#ctx0" brushRef="#br2" timeOffset="31236.7866">20802 6186 9769,'-26'0'1665,"26"0"-480,0 0-448,0 0-160,0 0 448,26 0 128,1 0-385,1-26-415,-1 26-33,23 0 161,-22 0-129,26 26-64,-2-26 97,1 28-353,-1-3-32,1-25 64,1 0 0,24 27 0,-23-27 32,-4 0-64,3 0-96,0 0-32,-29-27-257,2 27-319,-1 0-289,-26 0-961,0 0-929,0 0-2594</inkml:trace>
  <inkml:trace contextRef="#ctx0" brushRef="#br2" timeOffset="31519.8028">21385 5842 9833,'-27'0'0,"27"26"448,0 1 833,-26 26-63,-1-1-450,27 2-31,-25 26 64,-2 0 96,0 0-129,1-28-543,-1 28-129,27-28-160,0-26-545,0 0-928,0-26-2531</inkml:trace>
  <inkml:trace contextRef="#ctx0" brushRef="#br2" timeOffset="32188.8411">20036 8147 5957,'-54'0'-833,"54"0"-1249,-26 0 1314,26 0 960,0 0 1217,0 0 449,0 0-449,0 0-480,0 0-609,0 0-512,0 0-2178</inkml:trace>
  <inkml:trace contextRef="#ctx0" brushRef="#br2" timeOffset="32389.8526">19850 8015 5925,'-28'-27'1954,"4"27"-1634,24-26-864,-26-1-1186,26 27 801,0-27 961,0 27-256,0 0-1826,0 0 64,-28 0 2307,28 0 1120,-27-26-416,27 26-705,-27 0-352,27-26-2562</inkml:trace>
  <inkml:trace contextRef="#ctx0" brushRef="#br2" timeOffset="32520.8601">19666 7750 5349,'-28'0'1217,"2"0"-1121,26 0-481,0 0-159,0 0-193,-27 0-672,27 0-1025</inkml:trace>
  <inkml:trace contextRef="#ctx0" brushRef="#br2" timeOffset="32910.8824">19056 7431 9288,'-27'0'1249,"27"0"449,0 0-321,0 0-63,0 0 159,0 0-576,27 0-449,-1 0-95,26 0-129,2 0-32,27 0 128,-29 0-192,28 0-31,-1 27-65,-26-27 32,26 26-96,-25-26 0,-30 27-32,3-27-129,0 0-191,1 0-161,-28 0-319,0 0-33,0 0-256,-28 0-1730,28 0-2466</inkml:trace>
  <inkml:trace contextRef="#ctx0" brushRef="#br2" timeOffset="33140.8955">19533 7166 12043,'0'28'1025,"-27"-28"-865,27 52 64,0-26 417,-26 28 640,-1 24-224,27 2-609,-27 0-159,2-1-97,-2 1 0,1-27-192,26 1 64,-27-28-192,27 0-448,0-26-898,0 0-1793,0 0-2178</inkml:trace>
  <inkml:trace contextRef="#ctx0" brushRef="#br2" timeOffset="33530.9178">17072 9180 1345,'0'0'416,"0"0"-864,0 0-864</inkml:trace>
  <inkml:trace contextRef="#ctx0" brushRef="#br2" timeOffset="33817.9342">17072 9180 1153,'26'0'2402,"-52"26"385,26-26-321,0 0-448,-27 0-321,27 0-351,-27 0-65,27 0-288,0 0-64,-28 0-161,28 0-63,0 0-96,0 0-33,0 0-223,0 0-33,0 0-160,0 0-160,28 0 128,-1 0 64,26 0-96,-1 0-32,2-26-32,-2 26 0,28-26 33,-28 26-97,1-27-161,2 27-95,-31 0-288,2 0-289,2 0-352,-28 0-481,0-27-832,0 27-1987</inkml:trace>
  <inkml:trace contextRef="#ctx0" brushRef="#br2" timeOffset="34035.9467">17441 8836 11466,'-27'26'1474,"1"2"-33,0-3-576,0 2 96,-1 26-32,0-1-513,-25 1-32,26 27 161,-1-28-161,0 28-384,27-28-448,-26-25-769,26 1-1025,0-3-3171</inkml:trace>
  <inkml:trace contextRef="#ctx0" brushRef="#br2" timeOffset="34771.9888">9767 14532 12043,'-54'27'3779,"28"-27"-2337,26 25-33,-28-25-320,28 0 0,0 0-544,0 0-257,28-25-32,-28 25-32,53 0-95,-26 0 31,25 0 160,1 0-96,26 0 97,-26 0-161,26 25-128,2-25 160,-30-25-288,3 25 32,-27 0-353,25-27 257,-25 27-544,-27-26-321,0 26-481,0-27-608,0 27-2146</inkml:trace>
  <inkml:trace contextRef="#ctx0" brushRef="#br2" timeOffset="34973.0003">10056 14110 16047,'0'25'865,"0"2"-353,0 26 801,-25 0 129,25-1-449,-27 28-673,27-1-64,-27 26-224,27-23-32,0-29-512,0-1-706,0 1-351,0-53-929,-26 27-3332</inkml:trace>
  <inkml:trace contextRef="#ctx0" brushRef="#br2" timeOffset="35687.0412">7172 16467 2626,'-27'0'2659,"1"0"-33,26 0-832,-27 25-97,0-25 417,27 0-64,-25 0-448,25 0-513,-27 0 0,27 0-288,-26 0-449,26 0-448,0 0 224,26 0 384,-26 0-287,27 0-65,25 0 160,-25-25-128,26 25 0,-1 0-95,1 0-33,26 0-128,-24-27 32,-2 27-353,-1 0-31,1-28-289,-26 28-256,-2 0-288,2 0-769,0 0-1153,-27 0-2146</inkml:trace>
  <inkml:trace contextRef="#ctx0" brushRef="#br2" timeOffset="35946.056">7516 16095 13644,'-28'0'1410,"4"-25"-1026,24 25 673,0 25-96,0 2-288,-27-1-289,27 1-64,0 25 1,0 28 319,-26-27 321,26 54-480,0-30-321,0 31-256,0-29-161,0 1-992,0-28-384,0 1-2659</inkml:trace>
  <inkml:trace contextRef="#ctx0" brushRef="#br0" timeOffset="39555.2622">20406 5550 7847,'-28'-26'1217,"28"26"673,-24 0 96,24 0-481,0 0-128,0 0-320,0 0-32,0 0-96,0 0-160,0 0-353,0 0-63,0 0-65,0 0 64,0 0-31,0 0-97,0 0 288,0 0-95,0 0 63,24 0-95,-24 26-129,0-26 160,28 26-160,-28 1-127,27-27-33,0 25 32,-1 3-128,26-1 32,-25-2-32,26 3 0,-27-2 32,27 2-32,-26-2 0,25 26-32,-26-25-160,29 0 224,-28-1-32,-3 1 32,30-2-64,-27 2 160,0 0-160,-2-1-64,28 1 96,-26 0 0,0-1 0,-2 0-64,2 2 64,-27-28-96,26 25 64,1-25-161,-27 27 65,0-27-32,0 0 128,0 0-32,0 0 0,0 0 64,0 0 32,0 0-160,0 0-96,0 0 31,0 0-95,0 0 224,0-27-288,-27 27 128,27 0 95,-26-25 33,-1-3 0,2 28 0,-29-26 64,28 0 32,-26-28-128,25 28 64,0-1 64,-27-25-352,30 25 31,-31-26 161,2 26-64,27 1 800,-27 0-928,26 0 993,-25 26-257,26-28-256,-1 2 32,0 26-128,1-28 0,0 3-32,26-2 0,-26-1 0,-1 3 0,0-2 32,-1 1 1,28 0-1,-24 26 64,24 0-64,0 0-64,0 0-64,0 0-33,0 0 33,24 0 64,-24 26 64,0-26-32,28 0-32,-28 26 32,0-26 32,27 0 0,-27 27 64,27-2-64,-1 3 65,26-1-33,-25 26-257,26-27 482,26 28-289,-26-28 32,-1 0 64,3 1-320,-4 26 224,3-26-96,-27-27-1,25 25 129,-25 2-64,-27 0-96,26-27 96,-26 26-128,27-26 128,-27 27 32,0-27-96,0 0 0,0 0 96,0 0-224,-27-27 192,27 27-128,-26-26 160,-26-1-32,25 0-65,-28 2 97,5-28-32,-5 26-96,-24-26-160,26 1 704,-26-2-480,-1 26 128,28-24-160,-1 24 192,26 3-96,-1 25 32,4-27 129,24 1-161,-26 0 96,26 26 0,0-28-32,-27 28 64,27 0-32,0-25 96,0 25-288,0 0-160,0 25 224,27 3 32,23-2 0,5 27 32,-2 0-32,-1-26 64,28 26 32,-28 1-32,28-2-64,-28-26 128,30 28-320,-32-28 96,-22 1 192,26-2-96,-29 2 0,2 0 64,-1-1-224,-26-26 64,27 27 0,-27-27 32,0 27-96,0-27 31,0 0 33,0-27 0,-27 27 0,1-27-96,-26 1 192,25-28-480,-28 2-161,5 26 225,-5-28 191,2 2 514,1-2-225,-2 28 160,2-2-64,-1 3 0,26-2 32,1 27 97,0-28 63,26 28-64,0 0-160,0-25-128,0 25-128,26 0 160,0 25 96,1 3 129,26-1-97,26 26 0,-26 1 64,26-2-256,-24 1 128,-5-26-384,5 26 192,-3-28-160,-25 2 127,-1-27-191,-26 27-192,27-27-321,-27 0-737,-27 0-2369</inkml:trace>
  <inkml:trace contextRef="#ctx0" brushRef="#br0" timeOffset="40774.3321">19585 7670 4804,'-27'-27'3011,"2"27"-1858,25-25 416,-27 25-159,27-28 255,-26 28 33,26 0-417,0-26-416,0 26 32,0 0-160,0 0-289,0 0-256,0 0-224,0 0-32,0 26 288,26 2 65,1 24 95,25 1 64,-25 0-95,27 1-1,-3-2-320,4 1 32,-5 0-32,-22-1-160,26-25 0,-28 0-32,26-1 32,-25-26-33,0 0-63,-27 0-128,26 0 96,-26 0-33,-26 0 97,26-26 32,-27-1 64,-26 0 0,1-25-32,-30-1-128,32 0-129,-32 1-95,30-28-193,-1 28 449,26 24 256,2 1 256,-2 2 321,27 25-161,0 0-288,0 0-32,27 0 1,-27 0-1,25 25-64,2 2 0,0 1 0,-1-3 96,26 28-256,-25 1 160,28-28-64,-5 26 96,5-25-64,-28 26 64,25-53-224,-52 27 128,26-27 0,-26 25 64,0-25 64,0-25 129,-26 25-129,0-27-64,0 1 160,-28-1-64,2-26-256,-2 1 192,-24-2-64,24 1-64,-25-27 32,26 55 64,26-3 64,0 2 353,27 26-481,0 0-128,27 26 288,0 27 160,26 2-192,-1-3 96,1 0-160,-1 2 289,2-2-193,0-25-96,-2 26-32,-25-26-128,0-2-192,-1 2-65,-26 0-191,0-27-225,0 0-192,0 0-608,-26 0-738,-28-27-2945</inkml:trace>
  <inkml:trace contextRef="#ctx0" brushRef="#br0" timeOffset="41625.3808">17045 9022 11755,'0'0'1153,"0"25"480,-27-25-191,27 27-193,0-1-288,27-26-545,0 27-192,-27 0-128,26-27 1,0 26-162,0-26 65,1 0-192,-27 26 224,27-26-64,-27 0 128,0-26 97,-27 26-65,0-26-96,1 26 288,0-27 0,0 0 1,-1 1-321,0-1 64,-1 27-128,2-25 32,26 25 0,0 0 96,0 0-160,26 0 224,2 25-64,-1 2-32,0-27-64,-1 26 96,-26 1-64,26-27 0,-26 0 0,0 0 64,26 0 192,-26 0-96,-26 0 64,26-27-160,-26 1-31,0 26 95,26-27-32,-27 2-96,27 25 32,-27 0 96,27 0-160,0 25-160,0 2-289,27-1-640,-27 1-961,0 0-2818</inkml:trace>
  <inkml:trace contextRef="#ctx0" brushRef="#br0" timeOffset="42750.4452">10083 14691 8936,'-27'0'32,"2"0"-128,25 0 961,0 0 1249,0 0-160,0 0-545,0 0-256,0 0 32,0 28-576,25-28 191,-25 25-255,53 2-193,-26 26-31,25 1-225,-25-29 32,27 28-64,-27 1-128,25-28 96,-25 26 0,-1-25-64,1 0 96,0-1-96,-27-26-64,0 0 96,0 0-32,0 0 128,0-26-64,-27-1-128,0 0 128,-26-25 32,25-1-128,-23 0 128,-3 1-288,3-2-65,-4 1 353,2 1-32,28 24-128,-2 3 192,27 25 33,0 0-33,0 0-160,0 0 0,27 25 96,-2 3 32,28-3-128,2 29 160,-4-1-96,3-26 128,-3 25-224,-23-26 32,25 28 64,-26-54-64,0 26 96,-27-26 32,0 0-96,0 0 96,0 0-32,0-26 32,-27-1 32,0 0-128,1-26 96,-29 1-64,31 25-64,-29-26 64,-2 26 0,31 2 64,24-3 256,0 28-128,0 28-95,24-3 159,3 2-192,1 26-32,25-26 32,-1 25 0,-25-25-96,26-1-577,-26 1-191,-27-27-514,25 0-1088,-25 0-3459</inkml:trace>
  <inkml:trace contextRef="#ctx0" brushRef="#br0" timeOffset="43782.5042">6960 15910 11723,'-28'25'480,"28"-25"-288,0 0 1057,0 28 321,0-28-449,0 0-256,28 0-32,-1 0-257,-1 27-256,26 25-127,2 1-129,-28 0-32,28 1 0,-2-2-160,2 1 128,-27-26-32,-3-1 0,3 0 128,-27 0-96,0-26 96,0 0-32,0 0-64,0 0 0,-27-26-64,3 26 128,-3-26-128,-1-27-96,-25 26-129,28-26 129,-29 1-256,1 25-257,1-26-96,-1 0 737,26 27 353,-1 0-33,4 26-32,24 0 353,24 26-97,4 0-223,-1 2-33,26 24-288,-28 1 96,29-1 64,-1-25-32,-26 26-192,25-26 128,-26-1-96,2 0 32,-1-26-224,-3 0 160,-24 0-65,0 0 65,0 0-224,-24-26 224,-3 0 32,-1-1 0,-25-26 64,28 26-160,-29-25 224,1-1 32,1 26 64,25 2 64,1 25 32,26 0 1,0 0-33,0 0 64,26 25-128,1 2-128,-2-1 64,2 1 65,0 25-1,26-25-32,-26 26-192,25-26 96,-26 25-224,2-26-129,-1-26-31,-3 28-64,-24-28-65,0 0-800,0 0-1346,-24 0-4868</inkml:trace>
  <inkml:trace contextRef="#ctx0" brushRef="#br0" timeOffset="44769.5606">20592 5683 2146,'-27'-27'3106,"27"27"-1344,0 0 416,-27-28-1441,1 28 480,26 0 449,-26 0-33,26 0-352,-26 0-256,26-25-320,-27 25-128,27 0-193,0 0-224,0-27 289,-27 27-33,27 0-224,27 27-96,-27-27 128,53 25 193,-27 30-33,27-30-64,0 3-63,-1 26 31,2-2-160,-2-26 96,1 28-608,2-28 672,-31 1-736,2-2 31,2-25-255,-1 27-417,-27-27-1057,0 0-3331</inkml:trace>
  <inkml:trace contextRef="#ctx0" brushRef="#br0" timeOffset="45575.6066">19533 7670 9160,'0'0'2787,"0"0"-417,0 0-544,0-27-417,0 27-416,0 0-384,0 0-161,0 0-32,25 27 257,-25 1-64,54 24-257,-28 0 0,2 2 65,23-2-417,4 28 32,-5-28-64,-22-25-257,26 0-159,-28-1-161,0-26-416,0 0-640,1-26-2947</inkml:trace>
  <inkml:trace contextRef="#ctx0" brushRef="#br0" timeOffset="46673.669">21121 5550 544,'0'0'1089,"0"0"-1057,-27 0 673,27 0 1377,0 26 192,0-26 160,0 0-704,0 0-65,0 0-31,0 0-385,0-26-832,27 0-97,0-2 32,25 3-64,28-28-31,-2-1-65,1 2 96,2-1 0,25-27-31,-26 27-193,-2 27-96,-24-27-193,-2 26-127,-26 1-705,1 26-640,-27 0-289,0 0-577,0 0-1120</inkml:trace>
  <inkml:trace contextRef="#ctx0" brushRef="#br0" timeOffset="47106.6942">21200 5179 8071,'0'-25'288,"0"25"-224,0 0 161,0 0 704,0 0 800,26 0-351,-26 25-834,-26 2-160,26 26-191,-27 0 31,2-27-128,-2 54-64,0-54 0,1 26-32,26 2 0,0-28 0,0 1 32,0-27 224,26 25 417,1-25-97,25 0-319,-25 0-129,26-25 0,-1 25-64,1 0-96,-26 0-160,25 0-481,-25 25-960,1-25-2307</inkml:trace>
  <inkml:trace contextRef="#ctx0" brushRef="#br0" timeOffset="61833.5366">20168 7564 7591,'26'0'224,"-26"-26"224,26 26-223,0-27-1,-26 27 32,27-27-256,1 27-32,-1-26 32,23-1 32,-22 27-64,26-27-32,-2 2-224,1-2-513,0 1-1569,-27-1-2627</inkml:trace>
  <inkml:trace contextRef="#ctx0" brushRef="#br0" timeOffset="62266.5612">20301 7272 4804,'27'-26'929,"-27"26"704,0 0-255,0 0 31,0 0-864,0 26-545,-27-26 0,-1 27 32,1 26 352,-25-26 705,26-2-96,-1 2-320,0 26-161,27-26-352,-26 0-128,26 25-64,26-52-96,1 28 0,0-3 32,25-25-128,1 0-65,28 0-639,-57 0-129,31 0-801,-28 0-5445</inkml:trace>
  <inkml:trace contextRef="#ctx0" brushRef="#br3" timeOffset="124203.104">11327 7698 5413,'0'0'896,"0"0"738,0 0-161,0 0 353,0 25-224,0-25-577,0 0-449,0 0 161,0 0 64,0 0-33,0 27-223,0-27-193,0 0 97,0 0-65,28 0-32,-28 26-63,0-26-65,0 0-32,0 0 64,26 26-160,-26-26 0,0 0 1,24 28-97,-24-28 32,28 0 32,-1 26 0,-27-26 32,27 0-224,-1 26 192,-26-26-64,26 0 32,-26 26-64,26-26 96,1 27-128,-27-27 128,27 27-32,-1-27-32,1 26 0,-27 1 0,25-27 64,2 25-32,-27 2 32,27-27-128,-1 27 192,-26-1-224,28 1 128,-4-27-32,-24 28 32,27-3-64,1 1 32,-1 2 32,-1-3-32,-2 3-32,4-28 96,-1 25 0,0 2-64,-1 0 64,0-1 0,-26 1 64,26 0-64,1-27-32,0 25 0,-1 2 0,0-1 0,0 1 65,1 0-97,0-1-32,-1 0 128,26 0-32,-25 1-64,1 0 0,-2-27-32,-26 26 128,24 1-160,3-2 96,1-25-96,-28 28 96,27-2 0,-1 2-64,-26-28 32,26 25 96,0-25-128,-26 27 32,27-27 32,0 26 0,-1-26-32,-26 27-32,27-27 64,-27 0-32,25 27 32,-25-27-64,27 0 32,-27 25 0,27-25 32,-27 0-64,26 27 96,-26-27-96,28 0 32,-28 26-32,24-26 96,-24 27-96,27-27 0,-27 0 64,27 27 0,-27-27-64,28 0 32,-28 26 32,26-26-64,-26 0 128,24 26-96,-24-26-64,28 0 96,-28 26-64,27-26 32,0 0 32,-27 27-64,26-27 64,-26 27-64,26-27 96,0 26-128,-26-26 32,27 27 64,0-27 0,-27 25-32,26-25 96,0 27-128,0-27-64,1 0 96,-27 28 64,27-28-64,-1 25 0,-26-25 0,26 28 0,0-28 0,-26 26 32,27-26-32,-27 25-32,27-25 128,-27 28-64,28-28-160,-28 27 192,24-27 0,-24 26-128,26-26 160,-26 27-256,28-27 224,-28 27-64,27-2-32,-27-25 96,27 27-64,-27-1 96,24-26-128,-24 27-32,28 0 96,-2-1-32,-26-26-32,27 26 32,0 0 32,-27 1-96,26 0 128,0-27-96,-26 26 32,26 1 64,1-27-96,-27 25 96,27 3-64,-1-1 0,0-27 64,0 25-128,-26-25 64,27 27 0,1 0 0,-28-27 0,27 26 0,-27 1 0,24-27 0,2 27 0,-26-27 0,28 26 0,-28-26-96,27 26 160,-27-26 64,27 28-480,-27-28 608,25 25-256,-25-25 0,0 27 0,27-27 32,-27 26-32,0-26 64,26 27-64,-26-27 0,0 0-32,27 27 96,-27-27-96,0 0-64,27 26 128,-27-26-64,0 0 32,25 26 0,-25-26 0,0 0 0,0 26 0,27-26 0,-27 0 0,0 28 0,26-28 64,-26 26-96,0-26 0,0 26 96,27-26-128,-27 0 64,0 27-96,27-27 192,-27 0-96,25 25-32,-25-25 64,0 28-64,27-28 64,-27 0-32,26 0 0,-26 27-32,27-27 64,-27 0-32,0 25 0,28-25 0,-28 27 0,0-27 0,24 0 0,-24 27 0,27-27-32,-27 26 64,0-26-32,26 0-32,-26 27 32,28-27 32,-28 25-32,0-25-64,27 0 160,-27 28-128,24-28 32,-24 26 0,0-26 0,28 28 32,-28-28-32,0 25 0,27-25 0,-27 0 32,26 27 0,-26-27-32,27 26 0,-27-26 32,27 0-32,-27 27 0,0-27 32,25 27-64,-25-27 0,27 26 96,-27-26-96,0 26 64,26-26 0,-26 26-32,0-26 32,27 27-32,-27-27 96,27 27-192,-27-27 96,0 26 64,25-26-64,-25 0 0,0 27 0,27-27 0,-27 25-32,26-25 64,-26 28-64,27-28 32,-27 26 0,0-26 96,28 26-192,-28-26 96,24 27 0,-24-27 0,27 27 32,-27-27-64,28 26 32,-28-26 64,26 27-160,1-27 128,-27 25-32,24-25 0,-24 28 32,28-2 0,-28-26-96,27 26 160,-1-26-128,-26 27-32,27 0 96,-2-27 64,-25 26-160,27 1 96,-27-27-64,27 27 64,-1-2-96,-26-25 32,27 27 96,-2-27-96,-25 26 96,27 1-128,0 0 128,-27-1-128,26-26 128,2 26-64,-4 0-32,3 2 96,-27-2-96,27 0 32,1 1 65,-2-2-65,-2 3 32,3-1-64,1 0 64,-1-1 0,-1 0-257,1 2 514,-2-3-193,2 28-64,26-26 32,-26 0-64,-2-1 128,2 26-96,0-25 32,-1 0-32,26 26 64,-25-28-96,0 3 32,27 24 0,-30-25 64,4 26-64,26-26 64,-28 0 65,0 25-65,27-24-64,-26-3 64,25 28 96,-26-27-256,1 2 224,26 24-160,-27-26 64,0 1 32,29 26-128,-28-26 192,23-2-192,-22 29 64,-1-28-32,26 1 0,-27 0 64,27 25 0,-26-24-32,25-3 161,-26 2-193,1 26 224,26-26-224,-27-1 0,0 0 96,1 2-160,-27-2 128,28 0-64,-1 0 96,-3 1-64,-24 0 32,26-1-96,2-26 32,-28 27 128,27-2-160,0 2 64,-2-27 0,-25 27 0,27-27-32,-1 26-32,-26-26 64,27 27-32,-27-27 96,27 0-192,-27 0 96,0 0 0,0 27-64,0-27 64,0 0-352,0 0-641,0 0-1345,0 0-2659</inkml:trace>
  <inkml:trace contextRef="#ctx0" brushRef="#br2" timeOffset="127693.3036">10771 15088 3747,'0'0'5189,"28"0"-4452,-28 0 256,0-26-609,26 26-384,-26 0-513,27-26-704,-2 0-1473,-25 26-2115</inkml:trace>
  <inkml:trace contextRef="#ctx0" brushRef="#br2" timeOffset="127836.3118">11089 14851 3939,'27'0'929,"-2"-27"-737,-25 27 65,27-26 31,0 26 128,-27-27-416,26 27-1313,2-27-1890</inkml:trace>
  <inkml:trace contextRef="#ctx0" brushRef="#br2" timeOffset="127987.3204">11565 14584 1345,'27'0'2498,"-27"0"-2466,27-25 32,-1 25-416,-26 0 128,27-27-577</inkml:trace>
  <inkml:trace contextRef="#ctx0" brushRef="#br2" timeOffset="128305.3386">12385 14082 3555,'0'28'8360,"27"-56"-8360,-27 28 96,28 0 96,-2-27-160,-26 27-128,24-25-1730,3-3-3235</inkml:trace>
  <inkml:trace contextRef="#ctx0" brushRef="#br2" timeOffset="128449.3469">12914 13764 8071,'54'-26'-288,"-26"-1"-353,-2 0-576,-26 27-1698</inkml:trace>
  <inkml:trace contextRef="#ctx0" brushRef="#br2" timeOffset="128853.37">14240 12838 4292,'0'-28'-545,"25"1"-288,-25 2 1186,27 25-193,-27-27-256,26 27-1666</inkml:trace>
  <inkml:trace contextRef="#ctx0" brushRef="#br2" timeOffset="129012.3791">14609 12492 9480,'28'-26'385,"-28"26"-1794,24-27 384,-24 27-225,0 0-1664</inkml:trace>
  <inkml:trace contextRef="#ctx0" brushRef="#br2" timeOffset="129192.3894">14980 12174 6438,'26'-26'704,"1"26"-704,-27-26-224,27 26 192,-2-27 96,2 27-448,-27-27-2243</inkml:trace>
  <inkml:trace contextRef="#ctx0" brushRef="#br2" timeOffset="129899.4298">15298 11882 3555,'-26'0'3011,"26"0"384,-28 0-224,28 26-833,-27-26-480,27 0-289,0 0-416,0 0-256,0 0-192,0 0-321,27 0 1,27 0-33,-27 0-64,25-26-95,28 26-1,-1 0-32,-1 0-32,2-26 0,-1 26-32,-24 0-128,22 0 0,-22-26 0,-2 26 32,-28 0-64,2 0-192,0 0-321,-27 0 33,26 0-1,-26 0 1,0 0-65,0 0-256,0 0-288,-26 0-480,26 0-2179,-27-27-9032</inkml:trace>
  <inkml:trace contextRef="#ctx0" brushRef="#br2" timeOffset="130166.4451">15878 11484 7655,'-24'0'3555,"24"0"-3523,-26 28 1249,-2 24 929,1 2-416,-24 26-481,23-2-384,2 2-256,-28 26-353,29-28-192,-28 4-96,53-2 96,-27-28-192,27 1-384,0-26-769,0-1-1057,0-26-3588</inkml:trace>
  <inkml:trace contextRef="#ctx0" brushRef="#br2" timeOffset="131991.5495">13708 10399 11370,'0'0'929,"0"-27"64,0 27 929,28-26-128,-28 26-257,26 0-832,1 0-161,0-27 1,25 27 31,28-25-159,-2 25-33,-23-28-128,22 2-192,5 0-64,-4 26 128,1-27-63,-26 0 31,1 1-128,-29 26-32,2-27-321,-27 27-255,0 0-225,0 0-609,-27 0-704,2 0-1025,-29 0-4740</inkml:trace>
  <inkml:trace contextRef="#ctx0" brushRef="#br2" timeOffset="132208.5619">14292 9868 11146,'-27'27'32,"2"-27"513,-2 27 1697,27 26-320,-27-28-545,-1 30-608,2 24-353,2-26-96,-31 0-192,55 1-96,-27-29-576,1 28-1410,26-26-4516</inkml:trace>
  <inkml:trace contextRef="#ctx0" brushRef="#br2" timeOffset="132856.5989">14213 10743 9480,'-27'0'1442,"27"0"320,0 0 896,0 0-544,0 0-705,0 0-576,0 0-577,27 0 353,0-27-32,-2 27-129,28 0-64,1-25-95,-2-2 31,28-1-96,-2 3-128,1-2-288,-26 27 480,26-26-288,-51 0 64,25 26-160,-26 0-64,-27-28-160,27 28-33,-27 0 97,0 0-32,-27 0-417,27 0-480,-27 0-192,1 0-1890,-1 0-7015</inkml:trace>
  <inkml:trace contextRef="#ctx0" brushRef="#br2" timeOffset="133088.6122">14742 10346 10826,'0'0'2786,"0"0"-2818,0 26 1314,0 1 255,-28 0-288,2 25-192,26 2-224,-27-2 0,3 0-417,-31 3-160,29-3-159,-1 1-130,27-1-127,-25-24-704,-2-2-1218,27 2-1730</inkml:trace>
  <inkml:trace contextRef="#ctx0" brushRef="#br2" timeOffset="134039.6666">14874 11432 13324,'0'0'2082,"27"0"-1153,-27 0 448,0 0 161,27 0-65,-2-26-544,2 26-449,26-27-191,-1 27-33,28-27 32,-1 1-288,-25 0 0,25 26 0,1-28 96,-55 3-352,29 25-32,-28-27-257,1 27-95,-27 0-129,0 0-352,0 0-385,0 0-1568,-27 0-3268</inkml:trace>
  <inkml:trace contextRef="#ctx0" brushRef="#br2" timeOffset="134270.6798">15404 11035 9416,'-27'27'5638,"-1"-27"-5478,4 52 705,-3-26 544,1 54 225,26-28-513,-28 28-609,1 0-352,3 0-64,24-1-32,-28-26-192,28 1-769,0-29-1088,0 2-2820</inkml:trace>
  <inkml:trace contextRef="#ctx0" brushRef="#br2" timeOffset="134998.7213">13154 9578 13068,'-26'0'1890,"26"0"-1314,0 0 866,26 0-1,26 0 225,2 0-449,-2 0-545,28 0-255,25 0-33,0 0-96,-23-27-95,23-1-65,-26 28-32,1-25-96,-54-1-224,0 26-321,0 0-672,-26 0-225,-26 26-319,0-26-1218,0 0-1986,-1 0-5379</inkml:trace>
  <inkml:trace contextRef="#ctx0" brushRef="#br2" timeOffset="135208.7335">13762 9259 12940,'-54'27'1153,"30"-1"-673,-3 1 385,0-2 288,-1 30 289,-22 24-514,22-26-575,1 27-225,0-1 64,1 1-32,0-28-192,26 1-704,0-26-1603,0 26-4868</inkml:trace>
  <inkml:trace contextRef="#ctx0" brushRef="#br0" timeOffset="138465.9198">10720 15195 2594,'0'0'2626,"0"0"-63,0 0-609,0 0-385,0 0 97,0 0-353,0 0-512,0 0-225,0 0 65,0 0 0,0 0-97,0 0-320,0-27-192,0 27 64,0 0-32,0 0-32,24 0 33,-24 0-1,27-26 0,1 26-64,-2-27-64,1 27 192,-2-27-96,2 1-32,0-26-96,26 25 160,-1 0-96,1 1 0,-26-1-32,25-25-161,1 25 97,-1 1-32,-25-1 128,28 0 64,-29 2-96,26-3 64,-25 3-32,26-3 32,-1 2 32,2-2 0,-28-24-32,26 26 0,2-28 32,0 28-64,-3-26 64,4 25-64,-29-26 64,26 27-96,2 0-64,-28-1-32,0 0 64,27 1-32,-26-1 64,25 2-97,-26-3 161,28 1-64,-2-26-192,1 27 32,1 0 96,-3-28-32,4 28-449,23-28 321,-24 29 224,24-28 64,2-1 32,-1 2 64,-24-2 64,23 2 32,-24 0-128,24-3-32,-24 30 32,-2-29 0,1 28-32,0-28-32,-1 28 32,2 0-32,-2-27 129,2 26 255,-27 1-96,24-1-128,-23 0-32,25 27 33,-26-26-161,25 0 32,-26 0 0,28 26 0,-28-28 0,26 2 64,-25 0 160,28-1-96,-31 2 64,2-3 33,29 1-65,-28 2-96,-2-2-64,28 0 32,-26 1 0,0-1 64,25 0 128,-26 1 1,28 0 127,-29-2-160,28 3-32,-26-2-160,1 1 97,23-1-33,-25 0-64,2 1 0,-1 0 0,25 0-32,-25-1 32,-1 27-32,1-27 0,0 1 0,-2-1 0,2 2 0,-1 25 32,1-28-96,0 2 96,-2 26-96,2-26 160,-1-1-224,1 27 128,1-27 32,-4-1 96,3 28-32,1-25 128,-2-2 64,1 27-95,-3-26-193,-24 26 0,28-26 64,-28 26-64,27 0 96,-27 0-192,26 0 128,-26-28-32,0 28 64,0 0-192,27 0 160,-27 0-96,25-26 64,-25 26-129,0 0 129,27 0-64,-27-26-416,0 26-97,0 0-832,-27 0-1442,2 26-3491</inkml:trace>
  <inkml:trace contextRef="#ctx0" brushRef="#br0" timeOffset="140521.0373">20009 8200 1729,'0'0'1922,"0"0"64,0 0 32,0 0-385,0 0-287,0 0-33,0 0-160,0 0-160,0 0-545,-27 0-191,27 0-129,0 0-32,-26 26 0,26-26-64,-26 28-32,0-28 0,-1 25 0,-28 3 0,31-3 0,-30 2 0,0 0-160,2-1-97,-1 28-95,1-29 32,25 2 0,-26 26 191,1-26 33,-1-1-96,-2 26 160,4-25 32,-30 26 0,30-26 0,-3 26 0,-25-27 0,26 27 32,-26-26 32,26 26-64,-26-26 0,26 25 0,-2 1-96,-24-26 0,26 25-160,1-26 0,-1 28 95,1-28 129,25 1 64,-26 25-32,1-24 193,25-3 95,-28-25-160,2 28 0,29-2 0,-31-1-128,2 3 0,1-1 0,-1-1-64,1 28 32,25-54 0,-26 25 32,26 2 0,2-1 32,-29 1-32,26-27 32,-22 27-32,-5-1 64,28 0 96,-25 0-96,-1 28 0,0-28 33,1 1 31,25-2-64,-26 3-64,27-1 0,0-27 64,-1 25-32,-28 2 0,29-27 64,2 27-64,-31-1 32,2 1 32,1 0 64,-28 25 257,28 1-193,-28-26-192,1 26 64,24 0-96,5-27 32,-5 0-32,4 2 96,23-2 160,2 0-63,-1-26 31,0 27-128,2-27 32,-2 25 32,1 3-64,-1-1-64,-25-2 32,-1 2-32,-2 26 0,-22-26 0,22 26-32,4 1 32,-3-29 97,0 28-97,2-26-32,26 0 32,-1-1 32,0-26-64,27 0-32,0 26 32,0-26-64,0 0-417,0 0-448,0 0-768,27 0-1346,-27-26-6630</inkml:trace>
  <inkml:trace contextRef="#ctx0" brushRef="#br0" timeOffset="141285.0809">17045 8915 4131,'0'0'481,"-27"27"736,-1-27 737,2 26-481,2 1-416,-31 0-224,28-2 64,-51 2 448,24-1-960,-24 28-97,-28-2 128,26 1-352,-26 0 32,28-1-96,-30 3-160,30-30 128,-28 29 32,25-1 32,-24 0 32,27-26 225,-3 25 127,29 1-32,-28 1-192,1-28-95,26 26 31,-26 2-96,25-28 0,3 1-32,-4-2 32,-23 3 32,24 24-64,1-25 32,1 0 128,-1-1 192,-2 1-224,31 26-31,-31-27 31,29 2 32,-1-3-64,3 2-32,-4-1-32,28 1-32,-27-27 0,27 0-96,0 27-96,0-27-193,0 0-127,0 0-193,0 0 97,0-27-257,0 27-1698,0 0-2433</inkml:trace>
  <inkml:trace contextRef="#ctx0" brushRef="#br0" timeOffset="145108.2997">7119 15751 416,'-27'0'3043,"27"0"-1506,0 25-608,0-25-320,-27 0-1,27 0 513,0 0 225,0 0 255,0 0-544,0 0-256,0 0-96,0 0-97,0 0-31,0 0-225,0 0-224,0 0-32,27 0 0,-27 0 64,0 0-31,27 0-1,-1-25-32,1-2-32,0 1 0,-2-1-32,2 0 32,-1 27-32,-26-26 64,28 0 0,-28 26-96,27 0 0,-27 0 0,0-26 0,0 26 0,24 0 0,-24-27 32,27 27-32,1-27 0,-28 27 32,26-26-32,1 26 32,-27-27-32,0 27 0,24-25 32,-24 25-32,28-27 32,-1 0-64,-1 1 64,1-1-32,-2-1 0,29 3-32,-28-29 0,26 29 32,2-28-160,0-1 32,-3-24-32,30 24-160,-29-24 127,28 24 193,-1-26 96,1 2 1,-28 24 63,29-26 32,-2 27-64,-2-26 0,-22 26-64,24-26-32,1 26-32,-2 0 64,-24 1-64,24-3 32,-23 2 0,-4 1 0,3-2-32,0 1 0,-2 26 0,1-25 0,26-1 32,-26 0 32,2 27-64,-31-28 0,29 28 0,2 0 0,-3-26 0,1-3-128,-1 30-224,28-55 320,-1 26 0,1 2 32,25-1 32,-26-27 64,2 27 32,-2 1 32,1-28 1,-2 28-97,1-3-32,2 3 32,-30-28-32,30 27-32,-2-1-32,1 2 32,-1-1 0,-1-26 0,2 26-32,-1 0 64,2-27-32,-2 28 0,0-2 0,1 1 0,-2 0 0,-24-1-64,24 2 32,30-1-65,-29 0-31,26 1 128,-25-28 0,26 26 32,-28-26-64,27 28 160,-23-28 1,23 28 31,0-28 64,-25 27-32,-1-26-96,2 26-64,-2-27-32,26 27 0,-25-26-64,26 26 160,-1-26-128,0-1 128,-23 27-192,-4-27 224,2 28-64,-28-2 129,28 1 31,-28 28-224,3-29 64,-28 28-128,23-1 32,-22 0-32,-28 27 0,27-26-32,-27 26-65,0 0-511,0 0-866,0 0-1408,0 26-3717</inkml:trace>
  <inkml:trace contextRef="#ctx0" brushRef="#br0" timeOffset="149965.5775">20220 5471 3523,'0'-27'1729,"0"27"257,0 0-128,0 0-128,0 0 352,0 0-577,0 0-352,0 0-128,0 0-128,-26 0-449,26 0-223,-26 27 63,26-27-256,-54 25 0,2 3-64,-1-2-32,0 0-32,-26 1-256,0 26 95,-2-1 65,-24-24 64,-1 26 96,1-2 32,-3 1 32,-24 27-192,27-28 128,-1 1 32,1 1 32,-3-2 0,3 1-32,26 2 32,-26-3 0,25 28-96,-26-28 96,28 0 0,-30 2 0,2-2 0,28 28 32,-29-26-64,2-2 32,-1 28 0,1-27 0,-2 26 64,1-25-64,0 24 0,28-24 64,-4-2-96,-23 28 64,26-28-96,-1 28 0,-25-26 96,26-2 0,-29 1-31,30 2 159,0-3-64,-3 0 64,2 2 0,-1-2 96,2-25-95,23 26-33,-22-1-192,22-25 128,4 26 32,-30 2-96,29-30 32,-1 29-64,-1-29 32,2 28-32,-1-26 0,1 26 32,-1-26-64,-2 0 64,3 25-64,-1-26 64,1 1 0,-2 26-64,28-27 32,-26 27 0,-2-26 32,1 26-32,1-28 0,-3 29 32,2-26 32,1 24-96,-28-26 0,28 28 128,-28-29-96,1 2 96,1 26-128,24 0 128,-24-27 1,-4 27 95,30 0-96,-1-26 32,0-2-288,1 30 480,-2-30-384,28-25 128,-26 28-64,25-2 0,0-1 0,-1 3-64,2-28 192,2 27-160,24-27-96,-28 0-64,28 26-193,0-26-191,0 0-865,0 0-3492</inkml:trace>
  <inkml:trace contextRef="#ctx0" brushRef="#br1" timeOffset="155909.9175">22921 5922 10409,'-27'-54'1057,"27"28"1089,-26 26-1377,26-26 480,0 26-128,-27-26-128,27 26-128,0 0-288,0 0-449,0 26-192,27 0 160,-1 27 64,1 27-256,25-1 64,-25 1 96,-1 0 128,26 0-96,-25-2 64,0-24-128,1 24 0,-28-24-32,26-1 96,-26-28-160,24 2-448,-24 0-289,0-27-288,0 0-192,0 0-577,0 0-1537,0-27-7175</inkml:trace>
  <inkml:trace contextRef="#ctx0" brushRef="#br1" timeOffset="156277.9386">22762 6372 10217,'-26'0'1281,"26"0"-864,0 0-481,0-26 800,0 26 930,-27-27-513,27 2-576,0-3-65,0-24 65,0-2-193,0 1-32,0 0-31,0-1-225,0-24 0,0 24-64,0 2 160,0-2 929,0 28-608,0-2-289,27 3-256,-27 25 32,26 0-64,-26 0-64,27 0 64,25 25 160,-25-25-32,26 28 32,26-28-64,-25 26-64,24 2 32,-24-28 32,25 26-96,-26-26-289,-1 26-768,2-26-1569,-2 0-4677</inkml:trace>
  <inkml:trace contextRef="#ctx0" brushRef="#br3" timeOffset="157879.0301">17628 13022 15502,'-27'0'609,"27"0"-1,0 0 513,0 0 129,0 0-354,27 0 1,-27 0-384,25 0-33,2 0-127,-27 0 95,53 0-160,-1-26 33,1 0-289,53-2 0,-1 2-32,3 0 0,24-26 0,-27 24 32,1 28 32,-1-27-256,-24 2 192,-2 25-97,-26-27-351,-1 27 128,-25-27-353,-27 27-128,-27 0-320,2 27-1345,-28-27-3139</inkml:trace>
  <inkml:trace contextRef="#ctx0" brushRef="#br3" timeOffset="158225.0499">17970 12624 13869,'55'-26'256,"-55"26"160,24 0 609,-24 0 321,-24 26-802,-4 1-96,1 0-448,-51 26-64,24-26 128,-24 25-32,-2 1 129,28 0 287,-2-27 65,26 28-33,28-54-160,0 26-160,28 0 1,26 1 127,-2-27-64,28 27-160,-2-27-96,28 26 64,-25 1-512,-30-27-513,3 25-865,-27 3-2754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5724A-23DD-4DEB-825E-83AE606B6A41}"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E30CB-E0B9-454B-888B-5B5A2894ACB1}" type="slidenum">
              <a:rPr lang="en-US" smtClean="0"/>
              <a:t>‹#›</a:t>
            </a:fld>
            <a:endParaRPr lang="en-US"/>
          </a:p>
        </p:txBody>
      </p:sp>
    </p:spTree>
    <p:extLst>
      <p:ext uri="{BB962C8B-B14F-4D97-AF65-F5344CB8AC3E}">
        <p14:creationId xmlns:p14="http://schemas.microsoft.com/office/powerpoint/2010/main" val="3898943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E80CC-5FB3-4265-9A52-FA615A385167}" type="slidenum">
              <a:rPr lang="en-US" smtClean="0"/>
              <a:t>1</a:t>
            </a:fld>
            <a:endParaRPr lang="en-US"/>
          </a:p>
        </p:txBody>
      </p:sp>
    </p:spTree>
    <p:extLst>
      <p:ext uri="{BB962C8B-B14F-4D97-AF65-F5344CB8AC3E}">
        <p14:creationId xmlns:p14="http://schemas.microsoft.com/office/powerpoint/2010/main" val="29488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https://www.datacamp.com/tutorial/introduction-hierarchical-clustering-python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32</a:t>
            </a:fld>
            <a:endParaRPr lang="en-US"/>
          </a:p>
        </p:txBody>
      </p:sp>
    </p:spTree>
    <p:extLst>
      <p:ext uri="{BB962C8B-B14F-4D97-AF65-F5344CB8AC3E}">
        <p14:creationId xmlns:p14="http://schemas.microsoft.com/office/powerpoint/2010/main" val="2647565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Anomaly detection example in aircraft engines</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102</a:t>
            </a:fld>
            <a:endParaRPr lang="en-US"/>
          </a:p>
        </p:txBody>
      </p:sp>
    </p:spTree>
    <p:extLst>
      <p:ext uri="{BB962C8B-B14F-4D97-AF65-F5344CB8AC3E}">
        <p14:creationId xmlns:p14="http://schemas.microsoft.com/office/powerpoint/2010/main" val="1406312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7D10F3-A6F0-40DA-8851-2F575E089472}" type="slidenum">
              <a:rPr lang="en-US"/>
              <a:pPr/>
              <a:t>104</a:t>
            </a:fld>
            <a:endParaRPr lang="en-US"/>
          </a:p>
        </p:txBody>
      </p:sp>
      <p:sp>
        <p:nvSpPr>
          <p:cNvPr id="1842178" name="Rectangle 2"/>
          <p:cNvSpPr>
            <a:spLocks noGrp="1" noRot="1" noChangeAspect="1" noChangeArrowheads="1" noTextEdit="1"/>
          </p:cNvSpPr>
          <p:nvPr>
            <p:ph type="sldImg"/>
          </p:nvPr>
        </p:nvSpPr>
        <p:spPr>
          <a:xfrm>
            <a:off x="392113" y="692150"/>
            <a:ext cx="6049962" cy="3403600"/>
          </a:xfrm>
          <a:ln/>
        </p:spPr>
      </p:sp>
      <p:sp>
        <p:nvSpPr>
          <p:cNvPr id="1842179" name="Rectangle 3"/>
          <p:cNvSpPr>
            <a:spLocks noGrp="1" noChangeArrowheads="1"/>
          </p:cNvSpPr>
          <p:nvPr>
            <p:ph type="body" idx="1"/>
          </p:nvPr>
        </p:nvSpPr>
        <p:spPr>
          <a:xfrm>
            <a:off x="908050" y="4330700"/>
            <a:ext cx="5013325" cy="4100513"/>
          </a:xfrm>
        </p:spPr>
        <p:txBody>
          <a:bodyPr/>
          <a:lstStyle/>
          <a:p>
            <a:pPr defTabSz="963613"/>
            <a:endParaRPr lang="el-GR"/>
          </a:p>
        </p:txBody>
      </p:sp>
    </p:spTree>
    <p:extLst>
      <p:ext uri="{BB962C8B-B14F-4D97-AF65-F5344CB8AC3E}">
        <p14:creationId xmlns:p14="http://schemas.microsoft.com/office/powerpoint/2010/main" val="65259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also called Normal Distribution</a:t>
            </a:r>
          </a:p>
          <a:p>
            <a:pPr lvl="1"/>
            <a:r>
              <a:rPr lang="en-US" sz="1200" b="0" i="0" kern="1200" dirty="0" smtClean="0">
                <a:solidFill>
                  <a:schemeClr val="tx1"/>
                </a:solidFill>
                <a:effectLst/>
                <a:latin typeface="+mn-lt"/>
                <a:ea typeface="+mn-ea"/>
                <a:cs typeface="+mn-cs"/>
              </a:rPr>
              <a:t>We will be using the Gaussian Distribution to develop an anomaly detection algorithm</a:t>
            </a:r>
          </a:p>
          <a:p>
            <a:r>
              <a:rPr lang="en-US" sz="1200" b="0" i="0" kern="1200" dirty="0" smtClean="0">
                <a:solidFill>
                  <a:schemeClr val="tx1"/>
                </a:solidFill>
                <a:effectLst/>
                <a:latin typeface="+mn-lt"/>
                <a:ea typeface="+mn-ea"/>
                <a:cs typeface="+mn-cs"/>
              </a:rPr>
              <a:t>Introduction</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107</a:t>
            </a:fld>
            <a:endParaRPr lang="en-US"/>
          </a:p>
        </p:txBody>
      </p:sp>
    </p:spTree>
    <p:extLst>
      <p:ext uri="{BB962C8B-B14F-4D97-AF65-F5344CB8AC3E}">
        <p14:creationId xmlns:p14="http://schemas.microsoft.com/office/powerpoint/2010/main" val="514857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Gaussian distribution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Area under the graph (red shaded area) must always equate to 1</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110</a:t>
            </a:fld>
            <a:endParaRPr lang="en-US"/>
          </a:p>
        </p:txBody>
      </p:sp>
    </p:spTree>
    <p:extLst>
      <p:ext uri="{BB962C8B-B14F-4D97-AF65-F5344CB8AC3E}">
        <p14:creationId xmlns:p14="http://schemas.microsoft.com/office/powerpoint/2010/main" val="3606147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Parameter estimation</a:t>
            </a:r>
          </a:p>
          <a:p>
            <a:r>
              <a:rPr lang="en-US" sz="1200" b="0" i="0" kern="1200" dirty="0" smtClean="0">
                <a:solidFill>
                  <a:schemeClr val="tx1"/>
                </a:solidFill>
                <a:effectLst/>
                <a:latin typeface="+mn-lt"/>
                <a:ea typeface="+mn-ea"/>
                <a:cs typeface="+mn-cs"/>
              </a:rPr>
              <a:t>m might be (m - 1)</a:t>
            </a:r>
          </a:p>
          <a:p>
            <a:pPr lvl="1"/>
            <a:r>
              <a:rPr lang="en-US" sz="1200" b="0" i="0" kern="1200" dirty="0" smtClean="0">
                <a:solidFill>
                  <a:schemeClr val="tx1"/>
                </a:solidFill>
                <a:effectLst/>
                <a:latin typeface="+mn-lt"/>
                <a:ea typeface="+mn-ea"/>
                <a:cs typeface="+mn-cs"/>
              </a:rPr>
              <a:t>In practice, it makes very little difference</a:t>
            </a:r>
          </a:p>
          <a:p>
            <a:pPr lvl="1"/>
            <a:r>
              <a:rPr lang="en-US" sz="1200" b="0" i="0" kern="1200" dirty="0" smtClean="0">
                <a:solidFill>
                  <a:schemeClr val="tx1"/>
                </a:solidFill>
                <a:effectLst/>
                <a:latin typeface="+mn-lt"/>
                <a:ea typeface="+mn-ea"/>
                <a:cs typeface="+mn-cs"/>
              </a:rPr>
              <a:t>In machine learning, most people typically use (1 / m)</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111</a:t>
            </a:fld>
            <a:endParaRPr lang="en-US"/>
          </a:p>
        </p:txBody>
      </p:sp>
    </p:spTree>
    <p:extLst>
      <p:ext uri="{BB962C8B-B14F-4D97-AF65-F5344CB8AC3E}">
        <p14:creationId xmlns:p14="http://schemas.microsoft.com/office/powerpoint/2010/main" val="2824670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unsupervised linear transformation technique that is widely used across different fields, most prominently for feature extraction and dimensionality reduction.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117</a:t>
            </a:fld>
            <a:endParaRPr lang="en-US"/>
          </a:p>
        </p:txBody>
      </p:sp>
    </p:spTree>
    <p:extLst>
      <p:ext uri="{BB962C8B-B14F-4D97-AF65-F5344CB8AC3E}">
        <p14:creationId xmlns:p14="http://schemas.microsoft.com/office/powerpoint/2010/main" val="45566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smtClean="0"/>
              <a:t>Does the data set ‘span’ the whole of d dimensional space?</a:t>
            </a:r>
          </a:p>
          <a:p>
            <a:pPr>
              <a:lnSpc>
                <a:spcPct val="90000"/>
              </a:lnSpc>
            </a:pPr>
            <a:r>
              <a:rPr lang="en-US" dirty="0" smtClean="0"/>
              <a:t>For a matrix of </a:t>
            </a:r>
            <a:r>
              <a:rPr lang="en-US" i="1" dirty="0" smtClean="0"/>
              <a:t>m</a:t>
            </a:r>
            <a:r>
              <a:rPr lang="en-US" dirty="0" smtClean="0"/>
              <a:t> samples x </a:t>
            </a:r>
            <a:r>
              <a:rPr lang="en-US" i="1" dirty="0" smtClean="0"/>
              <a:t>n</a:t>
            </a:r>
            <a:r>
              <a:rPr lang="en-US" dirty="0" smtClean="0"/>
              <a:t> genes, create a new covariance matrix of size </a:t>
            </a:r>
            <a:r>
              <a:rPr lang="en-US" i="1" dirty="0" smtClean="0"/>
              <a:t>n</a:t>
            </a:r>
            <a:r>
              <a:rPr lang="en-US" dirty="0" smtClean="0"/>
              <a:t> x </a:t>
            </a:r>
            <a:r>
              <a:rPr lang="en-US" i="1" dirty="0" smtClean="0"/>
              <a:t>n</a:t>
            </a:r>
            <a:r>
              <a:rPr lang="en-US" dirty="0" smtClean="0"/>
              <a:t>.</a:t>
            </a:r>
          </a:p>
          <a:p>
            <a:pPr>
              <a:lnSpc>
                <a:spcPct val="90000"/>
              </a:lnSpc>
            </a:pPr>
            <a:r>
              <a:rPr lang="en-US" dirty="0" smtClean="0"/>
              <a:t>Transform some large number of variables into a smaller number of uncorrelated variables called principal components (PCs).</a:t>
            </a:r>
          </a:p>
          <a:p>
            <a:pPr>
              <a:lnSpc>
                <a:spcPct val="90000"/>
              </a:lnSpc>
            </a:pPr>
            <a:r>
              <a:rPr lang="da-DK" dirty="0" smtClean="0"/>
              <a:t>developed to capture as much of the variation in data as possible</a:t>
            </a:r>
            <a:endParaRPr lang="en-US" dirty="0" smtClean="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118</a:t>
            </a:fld>
            <a:endParaRPr lang="en-US"/>
          </a:p>
        </p:txBody>
      </p:sp>
    </p:spTree>
    <p:extLst>
      <p:ext uri="{BB962C8B-B14F-4D97-AF65-F5344CB8AC3E}">
        <p14:creationId xmlns:p14="http://schemas.microsoft.com/office/powerpoint/2010/main" val="2140319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119</a:t>
            </a:fld>
            <a:endParaRPr lang="en-US"/>
          </a:p>
        </p:txBody>
      </p:sp>
    </p:spTree>
    <p:extLst>
      <p:ext uri="{BB962C8B-B14F-4D97-AF65-F5344CB8AC3E}">
        <p14:creationId xmlns:p14="http://schemas.microsoft.com/office/powerpoint/2010/main" val="212211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are able to reduce the dimension of the data from 2D to 1D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example, pilot skill and pilot happiness can be reduced to pilot’s aptitude</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120</a:t>
            </a:fld>
            <a:endParaRPr lang="en-US"/>
          </a:p>
        </p:txBody>
      </p:sp>
    </p:spTree>
    <p:extLst>
      <p:ext uri="{BB962C8B-B14F-4D97-AF65-F5344CB8AC3E}">
        <p14:creationId xmlns:p14="http://schemas.microsoft.com/office/powerpoint/2010/main" val="227442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a:t>
            </a:fld>
            <a:endParaRPr lang="en-US"/>
          </a:p>
        </p:txBody>
      </p:sp>
    </p:spTree>
    <p:extLst>
      <p:ext uri="{BB962C8B-B14F-4D97-AF65-F5344CB8AC3E}">
        <p14:creationId xmlns:p14="http://schemas.microsoft.com/office/powerpoint/2010/main" val="1419212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Generally, you can reduce x1 and x2 to z1</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121</a:t>
            </a:fld>
            <a:endParaRPr lang="en-US"/>
          </a:p>
        </p:txBody>
      </p:sp>
    </p:spTree>
    <p:extLst>
      <p:ext uri="{BB962C8B-B14F-4D97-AF65-F5344CB8AC3E}">
        <p14:creationId xmlns:p14="http://schemas.microsoft.com/office/powerpoint/2010/main" val="3517857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Your are able to reduce the dimension of the data from 3D to 2D</a:t>
            </a:r>
          </a:p>
          <a:p>
            <a:r>
              <a:rPr lang="en-US" sz="1200" b="0" i="0" kern="1200" dirty="0" smtClean="0">
                <a:solidFill>
                  <a:schemeClr val="tx1"/>
                </a:solidFill>
                <a:effectLst/>
                <a:latin typeface="+mn-lt"/>
                <a:ea typeface="+mn-ea"/>
                <a:cs typeface="+mn-cs"/>
              </a:rPr>
              <a:t>Project the data such that they lie on a plane</a:t>
            </a:r>
          </a:p>
          <a:p>
            <a:r>
              <a:rPr lang="en-US" sz="1200" b="0" i="0" kern="1200" dirty="0" smtClean="0">
                <a:solidFill>
                  <a:schemeClr val="tx1"/>
                </a:solidFill>
                <a:effectLst/>
                <a:latin typeface="+mn-lt"/>
                <a:ea typeface="+mn-ea"/>
                <a:cs typeface="+mn-cs"/>
              </a:rPr>
              <a:t>Specify two axes</a:t>
            </a:r>
          </a:p>
          <a:p>
            <a:pPr lvl="1"/>
            <a:r>
              <a:rPr lang="en-US" sz="1200" b="0" i="0" kern="1200" dirty="0" smtClean="0">
                <a:solidFill>
                  <a:schemeClr val="tx1"/>
                </a:solidFill>
                <a:effectLst/>
                <a:latin typeface="+mn-lt"/>
                <a:ea typeface="+mn-ea"/>
                <a:cs typeface="+mn-cs"/>
              </a:rPr>
              <a:t>z1</a:t>
            </a:r>
          </a:p>
          <a:p>
            <a:pPr lvl="1"/>
            <a:r>
              <a:rPr lang="en-US" sz="1200" b="0" i="0" kern="1200" dirty="0" smtClean="0">
                <a:solidFill>
                  <a:schemeClr val="tx1"/>
                </a:solidFill>
                <a:effectLst/>
                <a:latin typeface="+mn-lt"/>
                <a:ea typeface="+mn-ea"/>
                <a:cs typeface="+mn-cs"/>
              </a:rPr>
              <a:t>z2</a:t>
            </a:r>
          </a:p>
          <a:p>
            <a:r>
              <a:rPr lang="en-US" sz="1200" b="0" i="0" kern="1200" dirty="0" smtClean="0">
                <a:solidFill>
                  <a:schemeClr val="tx1"/>
                </a:solidFill>
                <a:effectLst/>
                <a:latin typeface="+mn-lt"/>
                <a:ea typeface="+mn-ea"/>
                <a:cs typeface="+mn-cs"/>
              </a:rPr>
              <a:t>You would then be able to reduce the data’s dimension from 3D to 2D</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122</a:t>
            </a:fld>
            <a:endParaRPr lang="en-US"/>
          </a:p>
        </p:txBody>
      </p:sp>
    </p:spTree>
    <p:extLst>
      <p:ext uri="{BB962C8B-B14F-4D97-AF65-F5344CB8AC3E}">
        <p14:creationId xmlns:p14="http://schemas.microsoft.com/office/powerpoint/2010/main" val="1824170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123</a:t>
            </a:fld>
            <a:endParaRPr lang="en-US"/>
          </a:p>
        </p:txBody>
      </p:sp>
    </p:spTree>
    <p:extLst>
      <p:ext uri="{BB962C8B-B14F-4D97-AF65-F5344CB8AC3E}">
        <p14:creationId xmlns:p14="http://schemas.microsoft.com/office/powerpoint/2010/main" val="387804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Given a set of data, how are able to examine the data such as this?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124</a:t>
            </a:fld>
            <a:endParaRPr lang="en-US"/>
          </a:p>
        </p:txBody>
      </p:sp>
    </p:spTree>
    <p:extLst>
      <p:ext uri="{BB962C8B-B14F-4D97-AF65-F5344CB8AC3E}">
        <p14:creationId xmlns:p14="http://schemas.microsoft.com/office/powerpoint/2010/main" val="4181485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use reduce the data’s dimensionality from 50D to 2D</a:t>
            </a:r>
          </a:p>
          <a:p>
            <a:r>
              <a:rPr lang="en-US" sz="1200" b="0" i="0" kern="1200" dirty="0" smtClean="0">
                <a:solidFill>
                  <a:schemeClr val="tx1"/>
                </a:solidFill>
                <a:effectLst/>
                <a:latin typeface="+mn-lt"/>
                <a:ea typeface="+mn-ea"/>
                <a:cs typeface="+mn-cs"/>
              </a:rPr>
              <a:t>Typically we do not know what the 2 dimensions’ meanings are</a:t>
            </a:r>
          </a:p>
          <a:p>
            <a:r>
              <a:rPr lang="en-US" sz="1200" b="0" i="0" kern="1200" dirty="0" smtClean="0">
                <a:solidFill>
                  <a:schemeClr val="tx1"/>
                </a:solidFill>
                <a:effectLst/>
                <a:latin typeface="+mn-lt"/>
                <a:ea typeface="+mn-ea"/>
                <a:cs typeface="+mn-cs"/>
              </a:rPr>
              <a:t>But we can make sense of out of the 2 dimensions</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125</a:t>
            </a:fld>
            <a:endParaRPr lang="en-US"/>
          </a:p>
        </p:txBody>
      </p:sp>
    </p:spTree>
    <p:extLst>
      <p:ext uri="{BB962C8B-B14F-4D97-AF65-F5344CB8AC3E}">
        <p14:creationId xmlns:p14="http://schemas.microsoft.com/office/powerpoint/2010/main" val="134053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points</a:t>
            </a:r>
            <a:r>
              <a:rPr lang="en-US" baseline="0" dirty="0" smtClean="0"/>
              <a:t> look uncorrelated</a:t>
            </a:r>
          </a:p>
          <a:p>
            <a:endParaRPr lang="en-US" baseline="0" dirty="0" smtClean="0"/>
          </a:p>
          <a:p>
            <a:r>
              <a:rPr lang="en-US" baseline="0" dirty="0" smtClean="0"/>
              <a:t>US, Singapore in blue</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126</a:t>
            </a:fld>
            <a:endParaRPr lang="en-US"/>
          </a:p>
        </p:txBody>
      </p:sp>
    </p:spTree>
    <p:extLst>
      <p:ext uri="{BB962C8B-B14F-4D97-AF65-F5344CB8AC3E}">
        <p14:creationId xmlns:p14="http://schemas.microsoft.com/office/powerpoint/2010/main" val="2763751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127</a:t>
            </a:fld>
            <a:endParaRPr lang="en-US"/>
          </a:p>
        </p:txBody>
      </p:sp>
    </p:spTree>
    <p:extLst>
      <p:ext uri="{BB962C8B-B14F-4D97-AF65-F5344CB8AC3E}">
        <p14:creationId xmlns:p14="http://schemas.microsoft.com/office/powerpoint/2010/main" val="16397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Let’s say we have the following 2D data </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128</a:t>
            </a:fld>
            <a:endParaRPr lang="en-US"/>
          </a:p>
        </p:txBody>
      </p:sp>
    </p:spTree>
    <p:extLst>
      <p:ext uri="{BB962C8B-B14F-4D97-AF65-F5344CB8AC3E}">
        <p14:creationId xmlns:p14="http://schemas.microsoft.com/office/powerpoint/2010/main" val="572244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pPr lvl="1"/>
            <a:r>
              <a:rPr lang="en-US" sz="1200" b="0" i="0" kern="1200" dirty="0" smtClean="0">
                <a:solidFill>
                  <a:schemeClr val="tx1"/>
                </a:solidFill>
                <a:effectLst/>
                <a:latin typeface="+mn-lt"/>
                <a:ea typeface="+mn-ea"/>
                <a:cs typeface="+mn-cs"/>
              </a:rPr>
              <a:t>We can project with a diagonal line (red line)</a:t>
            </a:r>
          </a:p>
          <a:p>
            <a:pPr lvl="2"/>
            <a:r>
              <a:rPr lang="en-US" sz="1200" b="0" i="0" kern="1200" dirty="0" smtClean="0">
                <a:solidFill>
                  <a:schemeClr val="tx1"/>
                </a:solidFill>
                <a:effectLst/>
                <a:latin typeface="+mn-lt"/>
                <a:ea typeface="+mn-ea"/>
                <a:cs typeface="+mn-cs"/>
              </a:rPr>
              <a:t>PCA reduces the blue lines (the projection error)</a:t>
            </a:r>
          </a:p>
          <a:p>
            <a:pPr lvl="3"/>
            <a:r>
              <a:rPr lang="en-US" sz="1200" b="0" i="0" kern="1200" dirty="0" smtClean="0">
                <a:solidFill>
                  <a:schemeClr val="tx1"/>
                </a:solidFill>
                <a:effectLst/>
                <a:latin typeface="+mn-lt"/>
                <a:ea typeface="+mn-ea"/>
                <a:cs typeface="+mn-cs"/>
              </a:rPr>
              <a:t>Before performing PCA, perform mean normalization (mean = 0) and feature scaling</a:t>
            </a:r>
          </a:p>
          <a:p>
            <a:pPr lvl="1"/>
            <a:r>
              <a:rPr lang="en-US" sz="1200" b="0" i="0" kern="1200" dirty="0" smtClean="0">
                <a:solidFill>
                  <a:schemeClr val="tx1"/>
                </a:solidFill>
                <a:effectLst/>
                <a:latin typeface="+mn-lt"/>
                <a:ea typeface="+mn-ea"/>
                <a:cs typeface="+mn-cs"/>
              </a:rPr>
              <a:t>We can also project with another diagonal line (magenta)</a:t>
            </a:r>
          </a:p>
          <a:p>
            <a:pPr lvl="2"/>
            <a:r>
              <a:rPr lang="en-US" sz="1200" b="0" i="0" kern="1200" dirty="0" smtClean="0">
                <a:solidFill>
                  <a:schemeClr val="tx1"/>
                </a:solidFill>
                <a:effectLst/>
                <a:latin typeface="+mn-lt"/>
                <a:ea typeface="+mn-ea"/>
                <a:cs typeface="+mn-cs"/>
              </a:rPr>
              <a:t>But the projection errors are much larger</a:t>
            </a:r>
          </a:p>
          <a:p>
            <a:pPr lvl="2"/>
            <a:r>
              <a:rPr lang="en-US" sz="1200" b="0" i="0" kern="1200" dirty="0" smtClean="0">
                <a:solidFill>
                  <a:schemeClr val="tx1"/>
                </a:solidFill>
                <a:effectLst/>
                <a:latin typeface="+mn-lt"/>
                <a:ea typeface="+mn-ea"/>
                <a:cs typeface="+mn-cs"/>
              </a:rPr>
              <a:t>Hence PCA would choose the red line instead of this magenta line</a:t>
            </a:r>
          </a:p>
          <a:p>
            <a:r>
              <a:rPr lang="en-US" sz="1200" b="0" i="0" kern="1200" dirty="0" smtClean="0">
                <a:solidFill>
                  <a:schemeClr val="tx1"/>
                </a:solidFill>
                <a:effectLst/>
                <a:latin typeface="+mn-lt"/>
                <a:ea typeface="+mn-ea"/>
                <a:cs typeface="+mn-cs"/>
              </a:rPr>
              <a:t>Goal of PCA</a:t>
            </a:r>
          </a:p>
          <a:p>
            <a:pPr lvl="1"/>
            <a:r>
              <a:rPr lang="en-US" sz="1200" b="0" i="0" kern="1200" dirty="0" smtClean="0">
                <a:solidFill>
                  <a:schemeClr val="tx1"/>
                </a:solidFill>
                <a:effectLst/>
                <a:latin typeface="+mn-lt"/>
                <a:ea typeface="+mn-ea"/>
                <a:cs typeface="+mn-cs"/>
              </a:rPr>
              <a:t>It’s trying to find a lower dimensional surface onto which to project the data, so as to minimize this squared projection error</a:t>
            </a:r>
          </a:p>
          <a:p>
            <a:pPr lvl="1"/>
            <a:r>
              <a:rPr lang="en-US" sz="1200" b="0" i="0" kern="1200" dirty="0" smtClean="0">
                <a:solidFill>
                  <a:schemeClr val="tx1"/>
                </a:solidFill>
                <a:effectLst/>
                <a:latin typeface="+mn-lt"/>
                <a:ea typeface="+mn-ea"/>
                <a:cs typeface="+mn-cs"/>
              </a:rPr>
              <a:t>To minimize the square distance between each point and the location of where it gets projected.</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129</a:t>
            </a:fld>
            <a:endParaRPr lang="en-US"/>
          </a:p>
        </p:txBody>
      </p:sp>
    </p:spTree>
    <p:extLst>
      <p:ext uri="{BB962C8B-B14F-4D97-AF65-F5344CB8AC3E}">
        <p14:creationId xmlns:p14="http://schemas.microsoft.com/office/powerpoint/2010/main" val="605970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pPr/>
              <a:t>130</a:t>
            </a:fld>
            <a:endParaRPr lang="en-US"/>
          </a:p>
        </p:txBody>
      </p:sp>
    </p:spTree>
    <p:extLst>
      <p:ext uri="{BB962C8B-B14F-4D97-AF65-F5344CB8AC3E}">
        <p14:creationId xmlns:p14="http://schemas.microsoft.com/office/powerpoint/2010/main" val="324927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2600" dirty="0" smtClean="0"/>
              <a:t>Clustering is often called an </a:t>
            </a:r>
            <a:r>
              <a:rPr lang="en-US" altLang="ja-JP" sz="2600" b="1" dirty="0" smtClean="0">
                <a:solidFill>
                  <a:srgbClr val="3333CC"/>
                </a:solidFill>
              </a:rPr>
              <a:t>unsupervised learning</a:t>
            </a:r>
            <a:r>
              <a:rPr lang="en-US" altLang="ja-JP" sz="2600" b="1" dirty="0" smtClean="0"/>
              <a:t> </a:t>
            </a:r>
            <a:r>
              <a:rPr lang="en-US" altLang="ja-JP" sz="2600" dirty="0" smtClean="0"/>
              <a:t>task</a:t>
            </a:r>
            <a:r>
              <a:rPr lang="en-US" altLang="ja-JP" sz="2600" b="1" dirty="0" smtClean="0"/>
              <a:t> </a:t>
            </a:r>
            <a:r>
              <a:rPr lang="en-US" altLang="ja-JP" sz="2600" dirty="0" smtClean="0"/>
              <a:t>as no class values denoting an </a:t>
            </a:r>
            <a:r>
              <a:rPr lang="en-US" altLang="ja-JP" sz="2600" i="1" dirty="0" smtClean="0"/>
              <a:t>a priori</a:t>
            </a:r>
            <a:r>
              <a:rPr lang="en-US" altLang="ja-JP" sz="2600" dirty="0" smtClean="0"/>
              <a:t> grouping of the data instances are given, which is the case in supervised learning. </a:t>
            </a:r>
          </a:p>
          <a:p>
            <a:r>
              <a:rPr lang="en-US" sz="2600" dirty="0" smtClean="0"/>
              <a:t>Due to historical reasons, clustering is often considered </a:t>
            </a:r>
            <a:r>
              <a:rPr lang="en-US" altLang="ja-JP" sz="2600" dirty="0" smtClean="0"/>
              <a:t>synonymous with unsupervised learning</a:t>
            </a:r>
            <a:r>
              <a:rPr lang="en-US" sz="2600" dirty="0" smtClean="0"/>
              <a:t>.</a:t>
            </a:r>
          </a:p>
          <a:p>
            <a:pPr marL="742950" lvl="1" indent="-285750"/>
            <a:r>
              <a:rPr lang="en-US" sz="2200" dirty="0" smtClean="0"/>
              <a:t>In fact, association rule mining is also unsupervised</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a:t>
            </a:fld>
            <a:endParaRPr lang="en-US"/>
          </a:p>
        </p:txBody>
      </p:sp>
    </p:spTree>
    <p:extLst>
      <p:ext uri="{BB962C8B-B14F-4D97-AF65-F5344CB8AC3E}">
        <p14:creationId xmlns:p14="http://schemas.microsoft.com/office/powerpoint/2010/main" val="1167121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PCA is not linear regression</a:t>
            </a:r>
          </a:p>
          <a:p>
            <a:r>
              <a:rPr lang="en-US" sz="1200" b="0" i="0" kern="1200" dirty="0" smtClean="0">
                <a:solidFill>
                  <a:schemeClr val="tx1"/>
                </a:solidFill>
                <a:effectLst/>
                <a:latin typeface="+mn-lt"/>
                <a:ea typeface="+mn-ea"/>
                <a:cs typeface="+mn-cs"/>
              </a:rPr>
              <a:t>PCA is a minimization of the orthogonal distance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pPr/>
              <a:t>131</a:t>
            </a:fld>
            <a:endParaRPr lang="en-US"/>
          </a:p>
        </p:txBody>
      </p:sp>
    </p:spTree>
    <p:extLst>
      <p:ext uri="{BB962C8B-B14F-4D97-AF65-F5344CB8AC3E}">
        <p14:creationId xmlns:p14="http://schemas.microsoft.com/office/powerpoint/2010/main" val="1874257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132</a:t>
            </a:fld>
            <a:endParaRPr lang="en-US"/>
          </a:p>
        </p:txBody>
      </p:sp>
    </p:spTree>
    <p:extLst>
      <p:ext uri="{BB962C8B-B14F-4D97-AF65-F5344CB8AC3E}">
        <p14:creationId xmlns:p14="http://schemas.microsoft.com/office/powerpoint/2010/main" val="1441622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Data pre-processing step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must always do this before doing PCA</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133</a:t>
            </a:fld>
            <a:endParaRPr lang="en-US"/>
          </a:p>
        </p:txBody>
      </p:sp>
    </p:spTree>
    <p:extLst>
      <p:ext uri="{BB962C8B-B14F-4D97-AF65-F5344CB8AC3E}">
        <p14:creationId xmlns:p14="http://schemas.microsoft.com/office/powerpoint/2010/main" val="1038366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PCA intuition</a:t>
            </a:r>
          </a:p>
          <a:p>
            <a:r>
              <a:rPr lang="en-US" sz="1200" b="0" i="0" kern="1200" dirty="0" smtClean="0">
                <a:solidFill>
                  <a:schemeClr val="tx1"/>
                </a:solidFill>
                <a:effectLst/>
                <a:latin typeface="+mn-lt"/>
                <a:ea typeface="+mn-ea"/>
                <a:cs typeface="+mn-cs"/>
              </a:rPr>
              <a:t>You need to compute the vector or vectors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Left graph: compute vector z(1)</a:t>
            </a:r>
          </a:p>
          <a:p>
            <a:r>
              <a:rPr lang="en-US" sz="1200" b="0" i="0" kern="1200" dirty="0" smtClean="0">
                <a:solidFill>
                  <a:schemeClr val="tx1"/>
                </a:solidFill>
                <a:effectLst/>
                <a:latin typeface="+mn-lt"/>
                <a:ea typeface="+mn-ea"/>
                <a:cs typeface="+mn-cs"/>
              </a:rPr>
              <a:t>Right graph: compute vector z(1) and z(2)</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F38DAD-5F37-4EA5-A798-26ED1E453939}" type="slidenum">
              <a:rPr lang="en-US" smtClean="0"/>
              <a:pPr/>
              <a:t>134</a:t>
            </a:fld>
            <a:endParaRPr lang="en-US"/>
          </a:p>
        </p:txBody>
      </p:sp>
    </p:spTree>
    <p:extLst>
      <p:ext uri="{BB962C8B-B14F-4D97-AF65-F5344CB8AC3E}">
        <p14:creationId xmlns:p14="http://schemas.microsoft.com/office/powerpoint/2010/main" val="913361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Procedure</a:t>
            </a:r>
          </a:p>
          <a:p>
            <a:r>
              <a:rPr lang="en-US" sz="1200" b="0" i="0" kern="1200" dirty="0" smtClean="0">
                <a:solidFill>
                  <a:schemeClr val="tx1"/>
                </a:solidFill>
                <a:effectLst/>
                <a:latin typeface="+mn-lt"/>
                <a:ea typeface="+mn-ea"/>
                <a:cs typeface="+mn-cs"/>
              </a:rPr>
              <a:t>You can use </a:t>
            </a:r>
            <a:r>
              <a:rPr lang="en-US" sz="1200" b="0" i="0" kern="1200" dirty="0" err="1" smtClean="0">
                <a:solidFill>
                  <a:schemeClr val="tx1"/>
                </a:solidFill>
                <a:effectLst/>
                <a:latin typeface="+mn-lt"/>
                <a:ea typeface="+mn-ea"/>
                <a:cs typeface="+mn-cs"/>
              </a:rPr>
              <a:t>eig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eigen</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svd</a:t>
            </a:r>
            <a:r>
              <a:rPr lang="en-US" sz="1200" b="0" i="0" kern="1200" dirty="0" smtClean="0">
                <a:solidFill>
                  <a:schemeClr val="tx1"/>
                </a:solidFill>
                <a:effectLst/>
                <a:latin typeface="+mn-lt"/>
                <a:ea typeface="+mn-ea"/>
                <a:cs typeface="+mn-cs"/>
              </a:rPr>
              <a:t> (singular value decomposition) but the later is more stable</a:t>
            </a:r>
          </a:p>
          <a:p>
            <a:pPr lvl="1"/>
            <a:r>
              <a:rPr lang="en-US" sz="1200" b="0" i="0" kern="1200" dirty="0" smtClean="0">
                <a:solidFill>
                  <a:schemeClr val="tx1"/>
                </a:solidFill>
                <a:effectLst/>
                <a:latin typeface="+mn-lt"/>
                <a:ea typeface="+mn-ea"/>
                <a:cs typeface="+mn-cs"/>
              </a:rPr>
              <a:t>You can use any library in other languages that does singular value decomposition</a:t>
            </a:r>
          </a:p>
          <a:p>
            <a:pPr lvl="1"/>
            <a:r>
              <a:rPr lang="en-US" sz="1200" b="0" i="0" kern="1200" dirty="0" smtClean="0">
                <a:solidFill>
                  <a:schemeClr val="tx1"/>
                </a:solidFill>
                <a:effectLst/>
                <a:latin typeface="+mn-lt"/>
                <a:ea typeface="+mn-ea"/>
                <a:cs typeface="+mn-cs"/>
              </a:rPr>
              <a:t>You will get 3 matrices: U, S and V</a:t>
            </a:r>
          </a:p>
          <a:p>
            <a:pPr lvl="1"/>
            <a:r>
              <a:rPr lang="en-US" sz="1200" b="0" i="0" kern="1200" dirty="0" smtClean="0">
                <a:solidFill>
                  <a:schemeClr val="tx1"/>
                </a:solidFill>
                <a:effectLst/>
                <a:latin typeface="+mn-lt"/>
                <a:ea typeface="+mn-ea"/>
                <a:cs typeface="+mn-cs"/>
              </a:rPr>
              <a:t>But we only need matrix U where we manipulate to get z that is a k x 1 vector</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135</a:t>
            </a:fld>
            <a:endParaRPr lang="en-US"/>
          </a:p>
        </p:txBody>
      </p:sp>
    </p:spTree>
    <p:extLst>
      <p:ext uri="{BB962C8B-B14F-4D97-AF65-F5344CB8AC3E}">
        <p14:creationId xmlns:p14="http://schemas.microsoft.com/office/powerpoint/2010/main" val="2164572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SVD</a:t>
            </a:r>
            <a:r>
              <a:rPr lang="en-US" dirty="0" smtClean="0"/>
              <a:t> is a way to decompose a matrix into components that reveal the intrinsic structure of the data. </a:t>
            </a:r>
            <a:r>
              <a:rPr lang="en-US" b="1" dirty="0" smtClean="0"/>
              <a:t>U</a:t>
            </a:r>
            <a:r>
              <a:rPr lang="en-US" dirty="0" smtClean="0"/>
              <a:t> and </a:t>
            </a:r>
            <a:r>
              <a:rPr lang="en-US" b="1" dirty="0" smtClean="0"/>
              <a:t>V</a:t>
            </a:r>
            <a:r>
              <a:rPr lang="en-US" b="1" baseline="0" dirty="0" smtClean="0"/>
              <a:t> </a:t>
            </a:r>
            <a:r>
              <a:rPr lang="en-US" dirty="0" smtClean="0"/>
              <a:t>provide the directions (principal components in PCA), and </a:t>
            </a:r>
            <a:r>
              <a:rPr lang="en-US" b="1" dirty="0" smtClean="0"/>
              <a:t>S</a:t>
            </a:r>
            <a:r>
              <a:rPr lang="en-US" dirty="0" smtClean="0"/>
              <a:t> provides the magnitude (explained variance in PCA).</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136</a:t>
            </a:fld>
            <a:endParaRPr lang="en-US"/>
          </a:p>
        </p:txBody>
      </p:sp>
    </p:spTree>
    <p:extLst>
      <p:ext uri="{BB962C8B-B14F-4D97-AF65-F5344CB8AC3E}">
        <p14:creationId xmlns:p14="http://schemas.microsoft.com/office/powerpoint/2010/main" val="3082334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137</a:t>
            </a:fld>
            <a:endParaRPr lang="en-US"/>
          </a:p>
        </p:txBody>
      </p:sp>
    </p:spTree>
    <p:extLst>
      <p:ext uri="{BB962C8B-B14F-4D97-AF65-F5344CB8AC3E}">
        <p14:creationId xmlns:p14="http://schemas.microsoft.com/office/powerpoint/2010/main" val="1117867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138</a:t>
            </a:fld>
            <a:endParaRPr lang="en-US"/>
          </a:p>
        </p:txBody>
      </p:sp>
    </p:spTree>
    <p:extLst>
      <p:ext uri="{BB962C8B-B14F-4D97-AF65-F5344CB8AC3E}">
        <p14:creationId xmlns:p14="http://schemas.microsoft.com/office/powerpoint/2010/main" val="1958939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148</a:t>
            </a:fld>
            <a:endParaRPr lang="en-US"/>
          </a:p>
        </p:txBody>
      </p:sp>
    </p:spTree>
    <p:extLst>
      <p:ext uri="{BB962C8B-B14F-4D97-AF65-F5344CB8AC3E}">
        <p14:creationId xmlns:p14="http://schemas.microsoft.com/office/powerpoint/2010/main" val="2265656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 we will be learning about “Feature Learning”</a:t>
            </a:r>
          </a:p>
          <a:p>
            <a:pPr lvl="1"/>
            <a:r>
              <a:rPr lang="en-US" sz="1200" b="0" i="0" kern="1200" dirty="0" smtClean="0">
                <a:solidFill>
                  <a:schemeClr val="tx1"/>
                </a:solidFill>
                <a:effectLst/>
                <a:latin typeface="+mn-lt"/>
                <a:ea typeface="+mn-ea"/>
                <a:cs typeface="+mn-cs"/>
              </a:rPr>
              <a:t>Feature Learning: learning what features to use</a:t>
            </a:r>
          </a:p>
          <a:p>
            <a:r>
              <a:rPr lang="en-US" sz="1200" b="0" i="0" kern="1200" dirty="0" smtClean="0">
                <a:solidFill>
                  <a:schemeClr val="tx1"/>
                </a:solidFill>
                <a:effectLst/>
                <a:latin typeface="+mn-lt"/>
                <a:ea typeface="+mn-ea"/>
                <a:cs typeface="+mn-cs"/>
              </a:rPr>
              <a:t>Problem motivation</a:t>
            </a:r>
          </a:p>
          <a:p>
            <a:pPr lvl="1"/>
            <a:r>
              <a:rPr lang="en-US" sz="1200" b="0" i="0" kern="1200" dirty="0" smtClean="0">
                <a:solidFill>
                  <a:schemeClr val="tx1"/>
                </a:solidFill>
                <a:effectLst/>
                <a:latin typeface="+mn-lt"/>
                <a:ea typeface="+mn-ea"/>
                <a:cs typeface="+mn-cs"/>
              </a:rPr>
              <a:t>It is inefficient and difficult to ask someone to watch each movie and inform us how romantic or action-packed the movie is</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164</a:t>
            </a:fld>
            <a:endParaRPr lang="en-US"/>
          </a:p>
        </p:txBody>
      </p:sp>
    </p:spTree>
    <p:extLst>
      <p:ext uri="{BB962C8B-B14F-4D97-AF65-F5344CB8AC3E}">
        <p14:creationId xmlns:p14="http://schemas.microsoft.com/office/powerpoint/2010/main" val="2698639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latin typeface="Times New Roman" panose="02020603050405020304" pitchFamily="18" charset="0"/>
                <a:cs typeface="Times New Roman" panose="02020603050405020304" pitchFamily="18" charset="0"/>
              </a:rPr>
              <a:t>In fact, clustering is one of the most utilized data mining techniques. </a:t>
            </a:r>
          </a:p>
          <a:p>
            <a:pPr lvl="1" algn="just"/>
            <a:r>
              <a:rPr lang="en-US" altLang="ja-JP" sz="2800" dirty="0" smtClean="0">
                <a:latin typeface="Times New Roman" panose="02020603050405020304" pitchFamily="18" charset="0"/>
                <a:cs typeface="Times New Roman" panose="02020603050405020304" pitchFamily="18" charset="0"/>
              </a:rPr>
              <a:t>It has a long history, and used in almost every field, e.g., medicine</a:t>
            </a:r>
            <a:r>
              <a:rPr lang="en-US" altLang="zh-CN" sz="2800" dirty="0" smtClean="0">
                <a:latin typeface="Times New Roman" panose="02020603050405020304" pitchFamily="18" charset="0"/>
                <a:cs typeface="Times New Roman" panose="02020603050405020304" pitchFamily="18" charset="0"/>
              </a:rPr>
              <a:t>, psychology, botany, sociology, biology, </a:t>
            </a:r>
            <a:r>
              <a:rPr lang="en-US" altLang="ja-JP" sz="2800" dirty="0" smtClean="0">
                <a:latin typeface="Times New Roman" panose="02020603050405020304" pitchFamily="18" charset="0"/>
                <a:cs typeface="Times New Roman" panose="02020603050405020304" pitchFamily="18" charset="0"/>
              </a:rPr>
              <a:t>archeology</a:t>
            </a:r>
            <a:r>
              <a:rPr lang="en-US" altLang="zh-CN" sz="2800" dirty="0" smtClean="0">
                <a:latin typeface="Times New Roman" panose="02020603050405020304" pitchFamily="18" charset="0"/>
                <a:cs typeface="Times New Roman" panose="02020603050405020304" pitchFamily="18" charset="0"/>
              </a:rPr>
              <a:t>, marketing, insurance, libraries, etc.</a:t>
            </a:r>
            <a:r>
              <a:rPr lang="en-US" altLang="ja-JP" sz="2800" dirty="0" smtClean="0">
                <a:latin typeface="Times New Roman" panose="02020603050405020304" pitchFamily="18" charset="0"/>
                <a:cs typeface="Times New Roman" panose="02020603050405020304" pitchFamily="18" charset="0"/>
              </a:rPr>
              <a:t> </a:t>
            </a:r>
          </a:p>
          <a:p>
            <a:pPr lvl="1" algn="just"/>
            <a:r>
              <a:rPr lang="en-US" altLang="ja-JP" sz="2800" dirty="0" smtClean="0">
                <a:latin typeface="Times New Roman" panose="02020603050405020304" pitchFamily="18" charset="0"/>
                <a:cs typeface="Times New Roman" panose="02020603050405020304" pitchFamily="18" charset="0"/>
              </a:rPr>
              <a:t>In recent years, due to the rapid increase of online documents, text clustering becomes important. </a:t>
            </a:r>
            <a:endParaRPr lang="en-US" sz="28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6</a:t>
            </a:fld>
            <a:endParaRPr lang="en-US"/>
          </a:p>
        </p:txBody>
      </p:sp>
    </p:spTree>
    <p:extLst>
      <p:ext uri="{BB962C8B-B14F-4D97-AF65-F5344CB8AC3E}">
        <p14:creationId xmlns:p14="http://schemas.microsoft.com/office/powerpoint/2010/main" val="3117706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165</a:t>
            </a:fld>
            <a:endParaRPr lang="en-US"/>
          </a:p>
        </p:txBody>
      </p:sp>
    </p:spTree>
    <p:extLst>
      <p:ext uri="{BB962C8B-B14F-4D97-AF65-F5344CB8AC3E}">
        <p14:creationId xmlns:p14="http://schemas.microsoft.com/office/powerpoint/2010/main" val="11868664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dots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166</a:t>
            </a:fld>
            <a:endParaRPr lang="en-US"/>
          </a:p>
        </p:txBody>
      </p:sp>
    </p:spTree>
    <p:extLst>
      <p:ext uri="{BB962C8B-B14F-4D97-AF65-F5344CB8AC3E}">
        <p14:creationId xmlns:p14="http://schemas.microsoft.com/office/powerpoint/2010/main" val="4130168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we minimize the following function, we get the parameters to predict</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167</a:t>
            </a:fld>
            <a:endParaRPr lang="en-US"/>
          </a:p>
        </p:txBody>
      </p:sp>
    </p:spTree>
    <p:extLst>
      <p:ext uri="{BB962C8B-B14F-4D97-AF65-F5344CB8AC3E}">
        <p14:creationId xmlns:p14="http://schemas.microsoft.com/office/powerpoint/2010/main" val="2023874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can use other minimization algorithms (other than gradient descent)</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169</a:t>
            </a:fld>
            <a:endParaRPr lang="en-US"/>
          </a:p>
        </p:txBody>
      </p:sp>
    </p:spTree>
    <p:extLst>
      <p:ext uri="{BB962C8B-B14F-4D97-AF65-F5344CB8AC3E}">
        <p14:creationId xmlns:p14="http://schemas.microsoft.com/office/powerpoint/2010/main" val="291833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19</a:t>
            </a:fld>
            <a:endParaRPr lang="en-US"/>
          </a:p>
        </p:txBody>
      </p:sp>
    </p:spTree>
    <p:extLst>
      <p:ext uri="{BB962C8B-B14F-4D97-AF65-F5344CB8AC3E}">
        <p14:creationId xmlns:p14="http://schemas.microsoft.com/office/powerpoint/2010/main" val="3384667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20</a:t>
            </a:fld>
            <a:endParaRPr lang="en-US"/>
          </a:p>
        </p:txBody>
      </p:sp>
    </p:spTree>
    <p:extLst>
      <p:ext uri="{BB962C8B-B14F-4D97-AF65-F5344CB8AC3E}">
        <p14:creationId xmlns:p14="http://schemas.microsoft.com/office/powerpoint/2010/main" val="3993008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b="1" dirty="0" smtClean="0"/>
              <a:t>Mall Customer Segmentation Dataset</a:t>
            </a:r>
            <a:r>
              <a:rPr lang="en-US" dirty="0" smtClean="0"/>
              <a:t>, the </a:t>
            </a:r>
            <a:r>
              <a:rPr lang="en-US" b="1" dirty="0" smtClean="0"/>
              <a:t>Spending Score</a:t>
            </a:r>
            <a:r>
              <a:rPr lang="en-US" dirty="0" smtClean="0"/>
              <a:t> represents a metric that indicates the spending behavior of a customer in the mall. It is a score assigned to each customer on a scale from 1 to 100, where:</a:t>
            </a:r>
          </a:p>
          <a:p>
            <a:r>
              <a:rPr lang="en-US" b="1" dirty="0" smtClean="0"/>
              <a:t>1</a:t>
            </a:r>
            <a:r>
              <a:rPr lang="en-US" dirty="0" smtClean="0"/>
              <a:t> represents the lowest spending behavior, implying that the customer spends minimally.</a:t>
            </a:r>
          </a:p>
          <a:p>
            <a:r>
              <a:rPr lang="en-US" b="1" dirty="0" smtClean="0"/>
              <a:t>100</a:t>
            </a:r>
            <a:r>
              <a:rPr lang="en-US" dirty="0" smtClean="0"/>
              <a:t> represents the highest spending behavior, suggesting that the customer spends generously.</a:t>
            </a:r>
          </a:p>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21</a:t>
            </a:fld>
            <a:endParaRPr lang="en-US"/>
          </a:p>
        </p:txBody>
      </p:sp>
    </p:spTree>
    <p:extLst>
      <p:ext uri="{BB962C8B-B14F-4D97-AF65-F5344CB8AC3E}">
        <p14:creationId xmlns:p14="http://schemas.microsoft.com/office/powerpoint/2010/main" val="2838305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rid of the legacy points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22</a:t>
            </a:fld>
            <a:endParaRPr lang="en-US"/>
          </a:p>
        </p:txBody>
      </p:sp>
    </p:spTree>
    <p:extLst>
      <p:ext uri="{BB962C8B-B14F-4D97-AF65-F5344CB8AC3E}">
        <p14:creationId xmlns:p14="http://schemas.microsoft.com/office/powerpoint/2010/main" val="1336368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smtClean="0"/>
          </a:p>
          <a:p>
            <a:r>
              <a:rPr lang="en-US" sz="12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to deal with outliers:</a:t>
            </a:r>
            <a:endParaRPr lang="en-US" altLang="ja-JP" dirty="0" smtClean="0"/>
          </a:p>
          <a:p>
            <a:r>
              <a:rPr lang="en-US" altLang="ja-JP" dirty="0" smtClean="0"/>
              <a:t>One method is to remove some data points in the clustering process that are much further away from the centroids than other data points. </a:t>
            </a:r>
          </a:p>
          <a:p>
            <a:endParaRPr lang="en-US" altLang="ja-JP" dirty="0" smtClean="0"/>
          </a:p>
          <a:p>
            <a:r>
              <a:rPr lang="en-US" altLang="ja-JP" dirty="0" smtClean="0"/>
              <a:t>Another method is to perform random sampling. Since in sampling we only choose a small subset of the data points, the chance of selecting an outlier is very small.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27</a:t>
            </a:fld>
            <a:endParaRPr lang="en-US"/>
          </a:p>
        </p:txBody>
      </p:sp>
    </p:spTree>
    <p:extLst>
      <p:ext uri="{BB962C8B-B14F-4D97-AF65-F5344CB8AC3E}">
        <p14:creationId xmlns:p14="http://schemas.microsoft.com/office/powerpoint/2010/main" val="306145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065D04-DC16-43CC-A3A8-E79D57731F8F}"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4827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ACB9F9-205A-4804-BC04-EBC87614C1E2}"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952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ACECE-FE75-499B-9A80-68FF7B70DE7E}"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799568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0929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0AA932-3109-49A3-843F-60BC4060AB5E}"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11072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06FD5-3578-4E62-A362-63EC28ABFA00}" type="datetime1">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02401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1A0426-1688-4AF2-B96C-14ED6B483E83}"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77384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E8B37C-EC07-4561-888F-F48E28733B7F}" type="datetime1">
              <a:rPr lang="en-US" smtClean="0"/>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8149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9A233F-7051-44D8-A45A-8A7F12CDC723}" type="datetime1">
              <a:rPr lang="en-US" smtClean="0"/>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95314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04D3E-5AA3-48FF-A60D-43AE98020AEA}" type="datetime1">
              <a:rPr lang="en-US" smtClean="0"/>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4963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09CD6A-4AEE-4C79-AC38-F27218B5F60B}"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88565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544A0-28AE-459D-9E1C-C90720B40A08}" type="datetime1">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13269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60844-E1E1-45FD-910D-7A1B5A8CE19F}" type="datetime1">
              <a:rPr lang="en-US" smtClean="0"/>
              <a:t>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0B2A6-010F-471F-851B-4A65FEBB73C7}" type="slidenum">
              <a:rPr lang="en-US" smtClean="0"/>
              <a:t>‹#›</a:t>
            </a:fld>
            <a:endParaRPr lang="en-US"/>
          </a:p>
        </p:txBody>
      </p:sp>
    </p:spTree>
    <p:extLst>
      <p:ext uri="{BB962C8B-B14F-4D97-AF65-F5344CB8AC3E}">
        <p14:creationId xmlns:p14="http://schemas.microsoft.com/office/powerpoint/2010/main" val="216638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5" Type="http://schemas.openxmlformats.org/officeDocument/2006/relationships/image" Target="../media/image57.png"/><Relationship Id="rId2" Type="http://schemas.openxmlformats.org/officeDocument/2006/relationships/notesSlide" Target="../notesSlides/notesSlide11.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png"/><Relationship Id="rId23" Type="http://schemas.openxmlformats.org/officeDocument/2006/relationships/image" Target="../media/image55.png"/><Relationship Id="rId28" Type="http://schemas.openxmlformats.org/officeDocument/2006/relationships/image" Target="../media/image60.png"/><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image" Target="../media/image6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4.png"/><Relationship Id="rId21" Type="http://schemas.openxmlformats.org/officeDocument/2006/relationships/image" Target="../media/image86.png"/><Relationship Id="rId34" Type="http://schemas.openxmlformats.org/officeDocument/2006/relationships/image" Target="../media/image99.png"/><Relationship Id="rId42" Type="http://schemas.openxmlformats.org/officeDocument/2006/relationships/image" Target="../media/image107.png"/><Relationship Id="rId47" Type="http://schemas.openxmlformats.org/officeDocument/2006/relationships/image" Target="../media/image112.png"/><Relationship Id="rId7" Type="http://schemas.openxmlformats.org/officeDocument/2006/relationships/image" Target="../media/image72.png"/><Relationship Id="rId2" Type="http://schemas.openxmlformats.org/officeDocument/2006/relationships/notesSlide" Target="../notesSlides/notesSlide13.xml"/><Relationship Id="rId16" Type="http://schemas.openxmlformats.org/officeDocument/2006/relationships/image" Target="../media/image81.png"/><Relationship Id="rId29"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png"/><Relationship Id="rId40" Type="http://schemas.openxmlformats.org/officeDocument/2006/relationships/image" Target="../media/image105.png"/><Relationship Id="rId45" Type="http://schemas.openxmlformats.org/officeDocument/2006/relationships/image" Target="../media/image110.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4" Type="http://schemas.openxmlformats.org/officeDocument/2006/relationships/image" Target="../media/image109.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png"/><Relationship Id="rId43" Type="http://schemas.openxmlformats.org/officeDocument/2006/relationships/image" Target="../media/image108.png"/><Relationship Id="rId48" Type="http://schemas.openxmlformats.org/officeDocument/2006/relationships/image" Target="../media/image113.png"/><Relationship Id="rId8" Type="http://schemas.openxmlformats.org/officeDocument/2006/relationships/image" Target="../media/image73.png"/><Relationship Id="rId3" Type="http://schemas.openxmlformats.org/officeDocument/2006/relationships/image" Target="../media/image68.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38" Type="http://schemas.openxmlformats.org/officeDocument/2006/relationships/image" Target="../media/image103.png"/><Relationship Id="rId46" Type="http://schemas.openxmlformats.org/officeDocument/2006/relationships/image" Target="../media/image111.png"/><Relationship Id="rId20" Type="http://schemas.openxmlformats.org/officeDocument/2006/relationships/image" Target="../media/image85.png"/><Relationship Id="rId41" Type="http://schemas.openxmlformats.org/officeDocument/2006/relationships/image" Target="../media/image106.png"/></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21.jp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jp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notesSlide" Target="../notesSlides/notesSlide14.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19.jpg"/><Relationship Id="rId11" Type="http://schemas.openxmlformats.org/officeDocument/2006/relationships/image" Target="../media/image124.png"/><Relationship Id="rId24" Type="http://schemas.openxmlformats.org/officeDocument/2006/relationships/image" Target="../media/image137.png"/><Relationship Id="rId5" Type="http://schemas.openxmlformats.org/officeDocument/2006/relationships/image" Target="../media/image118.png"/><Relationship Id="rId15" Type="http://schemas.openxmlformats.org/officeDocument/2006/relationships/image" Target="../media/image128.jp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111.xml.rels><?xml version="1.0" encoding="UTF-8" standalone="yes"?>
<Relationships xmlns="http://schemas.openxmlformats.org/package/2006/relationships"><Relationship Id="rId13" Type="http://schemas.openxmlformats.org/officeDocument/2006/relationships/image" Target="../media/image148.png"/><Relationship Id="rId18" Type="http://schemas.openxmlformats.org/officeDocument/2006/relationships/image" Target="../media/image153.png"/><Relationship Id="rId26" Type="http://schemas.openxmlformats.org/officeDocument/2006/relationships/image" Target="../media/image161.png"/><Relationship Id="rId39" Type="http://schemas.openxmlformats.org/officeDocument/2006/relationships/image" Target="../media/image174.png"/><Relationship Id="rId21" Type="http://schemas.openxmlformats.org/officeDocument/2006/relationships/image" Target="../media/image156.png"/><Relationship Id="rId34" Type="http://schemas.openxmlformats.org/officeDocument/2006/relationships/image" Target="../media/image169.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5" Type="http://schemas.openxmlformats.org/officeDocument/2006/relationships/image" Target="../media/image160.png"/><Relationship Id="rId33" Type="http://schemas.openxmlformats.org/officeDocument/2006/relationships/image" Target="../media/image168.png"/><Relationship Id="rId38" Type="http://schemas.openxmlformats.org/officeDocument/2006/relationships/image" Target="../media/image173.png"/><Relationship Id="rId2" Type="http://schemas.openxmlformats.org/officeDocument/2006/relationships/notesSlide" Target="../notesSlides/notesSlide15.xml"/><Relationship Id="rId16" Type="http://schemas.openxmlformats.org/officeDocument/2006/relationships/image" Target="../media/image151.png"/><Relationship Id="rId20" Type="http://schemas.openxmlformats.org/officeDocument/2006/relationships/image" Target="../media/image155.png"/><Relationship Id="rId29"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24" Type="http://schemas.openxmlformats.org/officeDocument/2006/relationships/image" Target="../media/image159.png"/><Relationship Id="rId32" Type="http://schemas.openxmlformats.org/officeDocument/2006/relationships/image" Target="../media/image167.png"/><Relationship Id="rId37" Type="http://schemas.openxmlformats.org/officeDocument/2006/relationships/image" Target="../media/image172.png"/><Relationship Id="rId5" Type="http://schemas.openxmlformats.org/officeDocument/2006/relationships/image" Target="../media/image140.png"/><Relationship Id="rId15" Type="http://schemas.openxmlformats.org/officeDocument/2006/relationships/image" Target="../media/image150.png"/><Relationship Id="rId23" Type="http://schemas.openxmlformats.org/officeDocument/2006/relationships/image" Target="../media/image158.png"/><Relationship Id="rId28" Type="http://schemas.openxmlformats.org/officeDocument/2006/relationships/image" Target="../media/image163.png"/><Relationship Id="rId36" Type="http://schemas.openxmlformats.org/officeDocument/2006/relationships/image" Target="../media/image171.png"/><Relationship Id="rId10" Type="http://schemas.openxmlformats.org/officeDocument/2006/relationships/image" Target="../media/image145.png"/><Relationship Id="rId19" Type="http://schemas.openxmlformats.org/officeDocument/2006/relationships/image" Target="../media/image154.png"/><Relationship Id="rId31" Type="http://schemas.openxmlformats.org/officeDocument/2006/relationships/image" Target="../media/image166.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 Id="rId22" Type="http://schemas.openxmlformats.org/officeDocument/2006/relationships/image" Target="../media/image157.png"/><Relationship Id="rId27" Type="http://schemas.openxmlformats.org/officeDocument/2006/relationships/image" Target="../media/image162.png"/><Relationship Id="rId30" Type="http://schemas.openxmlformats.org/officeDocument/2006/relationships/image" Target="../media/image165.png"/><Relationship Id="rId35" Type="http://schemas.openxmlformats.org/officeDocument/2006/relationships/image" Target="../media/image170.png"/><Relationship Id="rId8" Type="http://schemas.openxmlformats.org/officeDocument/2006/relationships/image" Target="../media/image143.png"/><Relationship Id="rId3" Type="http://schemas.openxmlformats.org/officeDocument/2006/relationships/image" Target="../media/image138.png"/></Relationships>
</file>

<file path=ppt/slides/_rels/slide11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slideLayout" Target="../slideLayouts/slideLayout12.xml"/><Relationship Id="rId7" Type="http://schemas.openxmlformats.org/officeDocument/2006/relationships/customXml" Target="../ink/ink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notesSlide" Target="../notesSlides/notesSlide19.xml"/></Relationships>
</file>

<file path=ppt/slides/_rels/slide12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tags" Target="../tags/tag5.xml"/><Relationship Id="rId21" Type="http://schemas.openxmlformats.org/officeDocument/2006/relationships/image" Target="../media/image180.png"/><Relationship Id="rId7" Type="http://schemas.openxmlformats.org/officeDocument/2006/relationships/tags" Target="../tags/tag9.xml"/><Relationship Id="rId12" Type="http://schemas.openxmlformats.org/officeDocument/2006/relationships/notesSlide" Target="../notesSlides/notesSlide20.xml"/><Relationship Id="rId17" Type="http://schemas.openxmlformats.org/officeDocument/2006/relationships/image" Target="../media/image186.png"/><Relationship Id="rId2" Type="http://schemas.openxmlformats.org/officeDocument/2006/relationships/tags" Target="../tags/tag4.xml"/><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slideLayout" Target="../slideLayouts/slideLayout12.xml"/><Relationship Id="rId24" Type="http://schemas.openxmlformats.org/officeDocument/2006/relationships/image" Target="../media/image185.emf"/><Relationship Id="rId5" Type="http://schemas.openxmlformats.org/officeDocument/2006/relationships/tags" Target="../tags/tag7.xml"/><Relationship Id="rId15" Type="http://schemas.openxmlformats.org/officeDocument/2006/relationships/image" Target="../media/image184.png"/><Relationship Id="rId23" Type="http://schemas.openxmlformats.org/officeDocument/2006/relationships/customXml" Target="../ink/ink4.xml"/><Relationship Id="rId10" Type="http://schemas.openxmlformats.org/officeDocument/2006/relationships/tags" Target="../tags/tag12.xml"/><Relationship Id="rId19" Type="http://schemas.openxmlformats.org/officeDocument/2006/relationships/image" Target="../media/image188.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image" Target="../media/image183.png"/><Relationship Id="rId22" Type="http://schemas.openxmlformats.org/officeDocument/2006/relationships/image" Target="../media/image181.png"/></Relationships>
</file>

<file path=ppt/slides/_rels/slide12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image" Target="../media/image192.jpeg"/><Relationship Id="rId18" Type="http://schemas.openxmlformats.org/officeDocument/2006/relationships/image" Target="../media/image194.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image" Target="../media/image191.jpeg"/><Relationship Id="rId17" Type="http://schemas.openxmlformats.org/officeDocument/2006/relationships/image" Target="../media/image182.png"/><Relationship Id="rId2" Type="http://schemas.openxmlformats.org/officeDocument/2006/relationships/tags" Target="../tags/tag14.xml"/><Relationship Id="rId16" Type="http://schemas.openxmlformats.org/officeDocument/2006/relationships/image" Target="../media/image193.png"/><Relationship Id="rId20" Type="http://schemas.openxmlformats.org/officeDocument/2006/relationships/image" Target="../media/image191.emf"/><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90.jpeg"/><Relationship Id="rId5" Type="http://schemas.openxmlformats.org/officeDocument/2006/relationships/tags" Target="../tags/tag17.xml"/><Relationship Id="rId15" Type="http://schemas.openxmlformats.org/officeDocument/2006/relationships/image" Target="../media/image181.png"/><Relationship Id="rId10" Type="http://schemas.openxmlformats.org/officeDocument/2006/relationships/notesSlide" Target="../notesSlides/notesSlide21.xml"/><Relationship Id="rId19" Type="http://schemas.openxmlformats.org/officeDocument/2006/relationships/customXml" Target="../ink/ink5.xml"/><Relationship Id="rId4" Type="http://schemas.openxmlformats.org/officeDocument/2006/relationships/tags" Target="../tags/tag16.xml"/><Relationship Id="rId9" Type="http://schemas.openxmlformats.org/officeDocument/2006/relationships/slideLayout" Target="../slideLayouts/slideLayout12.xml"/><Relationship Id="rId14" Type="http://schemas.openxmlformats.org/officeDocument/2006/relationships/image" Target="../media/image18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2.emf"/></Relationships>
</file>

<file path=ppt/slides/_rels/slide125.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slideLayout" Target="../slideLayouts/slideLayout12.xml"/><Relationship Id="rId7" Type="http://schemas.openxmlformats.org/officeDocument/2006/relationships/customXml" Target="../ink/ink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82.png"/><Relationship Id="rId5" Type="http://schemas.openxmlformats.org/officeDocument/2006/relationships/image" Target="../media/image194.png"/><Relationship Id="rId4" Type="http://schemas.openxmlformats.org/officeDocument/2006/relationships/notesSlide" Target="../notesSlides/notesSlide24.xml"/></Relationships>
</file>

<file path=ppt/slides/_rels/slide12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slideLayout" Target="../slideLayouts/slideLayout12.xml"/><Relationship Id="rId7" Type="http://schemas.openxmlformats.org/officeDocument/2006/relationships/image" Target="../media/image195.jpe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94.png"/><Relationship Id="rId5" Type="http://schemas.openxmlformats.org/officeDocument/2006/relationships/image" Target="../media/image182.png"/><Relationship Id="rId4" Type="http://schemas.openxmlformats.org/officeDocument/2006/relationships/notesSlide" Target="../notesSlides/notesSlide25.xml"/><Relationship Id="rId9" Type="http://schemas.openxmlformats.org/officeDocument/2006/relationships/image" Target="../media/image195.em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slideLayout" Target="../slideLayouts/slideLayout12.xml"/><Relationship Id="rId7" Type="http://schemas.openxmlformats.org/officeDocument/2006/relationships/customXml" Target="../ink/ink9.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notesSlide" Target="../notesSlides/notesSlide27.xml"/></Relationships>
</file>

<file path=ppt/slides/_rels/slide129.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image" Target="../media/image198.jpeg"/><Relationship Id="rId18" Type="http://schemas.openxmlformats.org/officeDocument/2006/relationships/image" Target="../media/image200.png"/><Relationship Id="rId26" Type="http://schemas.openxmlformats.org/officeDocument/2006/relationships/customXml" Target="../ink/ink11.xml"/><Relationship Id="rId3" Type="http://schemas.openxmlformats.org/officeDocument/2006/relationships/tags" Target="../tags/tag29.xml"/><Relationship Id="rId21" Type="http://schemas.openxmlformats.org/officeDocument/2006/relationships/image" Target="../media/image203.png"/><Relationship Id="rId7" Type="http://schemas.openxmlformats.org/officeDocument/2006/relationships/tags" Target="../tags/tag33.xml"/><Relationship Id="rId12" Type="http://schemas.openxmlformats.org/officeDocument/2006/relationships/notesSlide" Target="../notesSlides/notesSlide28.xml"/><Relationship Id="rId17" Type="http://schemas.openxmlformats.org/officeDocument/2006/relationships/image" Target="../media/image199.png"/><Relationship Id="rId25" Type="http://schemas.openxmlformats.org/officeDocument/2006/relationships/image" Target="../media/image205.emf"/><Relationship Id="rId2" Type="http://schemas.openxmlformats.org/officeDocument/2006/relationships/tags" Target="../tags/tag28.xml"/><Relationship Id="rId16" Type="http://schemas.openxmlformats.org/officeDocument/2006/relationships/image" Target="../media/image193.png"/><Relationship Id="rId20" Type="http://schemas.openxmlformats.org/officeDocument/2006/relationships/image" Target="../media/image202.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slideLayout" Target="../slideLayouts/slideLayout12.xml"/><Relationship Id="rId24" Type="http://schemas.openxmlformats.org/officeDocument/2006/relationships/customXml" Target="../ink/ink10.xml"/><Relationship Id="rId5" Type="http://schemas.openxmlformats.org/officeDocument/2006/relationships/tags" Target="../tags/tag31.xml"/><Relationship Id="rId15" Type="http://schemas.openxmlformats.org/officeDocument/2006/relationships/image" Target="../media/image181.png"/><Relationship Id="rId23" Type="http://schemas.openxmlformats.org/officeDocument/2006/relationships/image" Target="../media/image197.png"/><Relationship Id="rId10" Type="http://schemas.openxmlformats.org/officeDocument/2006/relationships/tags" Target="../tags/tag36.xml"/><Relationship Id="rId19" Type="http://schemas.openxmlformats.org/officeDocument/2006/relationships/image" Target="../media/image201.png"/><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image" Target="../media/image180.png"/><Relationship Id="rId22" Type="http://schemas.openxmlformats.org/officeDocument/2006/relationships/image" Target="../media/image196.png"/><Relationship Id="rId27" Type="http://schemas.openxmlformats.org/officeDocument/2006/relationships/image" Target="../media/image206.emf"/></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clipboard/media/image2.emf"/></Relationships>
</file>

<file path=ppt/slides/_rels/slide130.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9.emf"/><Relationship Id="rId3" Type="http://schemas.openxmlformats.org/officeDocument/2006/relationships/tags" Target="../tags/tag39.xml"/><Relationship Id="rId7" Type="http://schemas.openxmlformats.org/officeDocument/2006/relationships/image" Target="../media/image204.png"/><Relationship Id="rId12" Type="http://schemas.openxmlformats.org/officeDocument/2006/relationships/customXml" Target="../ink/ink1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9.xml"/><Relationship Id="rId11" Type="http://schemas.openxmlformats.org/officeDocument/2006/relationships/image" Target="../media/image208.emf"/><Relationship Id="rId5" Type="http://schemas.openxmlformats.org/officeDocument/2006/relationships/slideLayout" Target="../slideLayouts/slideLayout12.xml"/><Relationship Id="rId10" Type="http://schemas.openxmlformats.org/officeDocument/2006/relationships/customXml" Target="../ink/ink12.xml"/><Relationship Id="rId4" Type="http://schemas.openxmlformats.org/officeDocument/2006/relationships/tags" Target="../tags/tag40.xml"/><Relationship Id="rId9" Type="http://schemas.openxmlformats.org/officeDocument/2006/relationships/image" Target="../media/image196.png"/></Relationships>
</file>

<file path=ppt/slides/_rels/slide131.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204.png"/><Relationship Id="rId18" Type="http://schemas.openxmlformats.org/officeDocument/2006/relationships/image" Target="../media/image207.png"/><Relationship Id="rId26" Type="http://schemas.openxmlformats.org/officeDocument/2006/relationships/customXml" Target="../ink/ink16.xml"/><Relationship Id="rId3" Type="http://schemas.openxmlformats.org/officeDocument/2006/relationships/tags" Target="../tags/tag43.xml"/><Relationship Id="rId21" Type="http://schemas.openxmlformats.org/officeDocument/2006/relationships/image" Target="../media/image213.emf"/><Relationship Id="rId7" Type="http://schemas.openxmlformats.org/officeDocument/2006/relationships/tags" Target="../tags/tag47.xml"/><Relationship Id="rId12" Type="http://schemas.openxmlformats.org/officeDocument/2006/relationships/notesSlide" Target="../notesSlides/notesSlide30.xml"/><Relationship Id="rId17" Type="http://schemas.openxmlformats.org/officeDocument/2006/relationships/image" Target="../media/image206.png"/><Relationship Id="rId25" Type="http://schemas.openxmlformats.org/officeDocument/2006/relationships/image" Target="../media/image193.png"/><Relationship Id="rId2" Type="http://schemas.openxmlformats.org/officeDocument/2006/relationships/tags" Target="../tags/tag42.xml"/><Relationship Id="rId16" Type="http://schemas.openxmlformats.org/officeDocument/2006/relationships/image" Target="../media/image205.png"/><Relationship Id="rId20" Type="http://schemas.openxmlformats.org/officeDocument/2006/relationships/customXml" Target="../ink/ink14.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12.xml"/><Relationship Id="rId24" Type="http://schemas.openxmlformats.org/officeDocument/2006/relationships/image" Target="../media/image181.png"/><Relationship Id="rId5" Type="http://schemas.openxmlformats.org/officeDocument/2006/relationships/tags" Target="../tags/tag45.xml"/><Relationship Id="rId15" Type="http://schemas.openxmlformats.org/officeDocument/2006/relationships/image" Target="../media/image196.png"/><Relationship Id="rId23" Type="http://schemas.openxmlformats.org/officeDocument/2006/relationships/image" Target="../media/image209.emf"/><Relationship Id="rId10" Type="http://schemas.openxmlformats.org/officeDocument/2006/relationships/tags" Target="../tags/tag50.xml"/><Relationship Id="rId19" Type="http://schemas.openxmlformats.org/officeDocument/2006/relationships/image" Target="../media/image198.jpe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197.png"/><Relationship Id="rId22" Type="http://schemas.openxmlformats.org/officeDocument/2006/relationships/customXml" Target="../ink/ink15.xml"/><Relationship Id="rId27" Type="http://schemas.openxmlformats.org/officeDocument/2006/relationships/image" Target="../media/image214.emf"/></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212.png"/><Relationship Id="rId3" Type="http://schemas.openxmlformats.org/officeDocument/2006/relationships/tags" Target="../tags/tag53.xml"/><Relationship Id="rId7" Type="http://schemas.openxmlformats.org/officeDocument/2006/relationships/slideLayout" Target="../slideLayouts/slideLayout12.xml"/><Relationship Id="rId12" Type="http://schemas.openxmlformats.org/officeDocument/2006/relationships/image" Target="../media/image211.png"/><Relationship Id="rId2" Type="http://schemas.openxmlformats.org/officeDocument/2006/relationships/tags" Target="../tags/tag52.xml"/><Relationship Id="rId16" Type="http://schemas.openxmlformats.org/officeDocument/2006/relationships/image" Target="../media/image221.emf"/><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210.png"/><Relationship Id="rId5" Type="http://schemas.openxmlformats.org/officeDocument/2006/relationships/tags" Target="../tags/tag55.xml"/><Relationship Id="rId15" Type="http://schemas.openxmlformats.org/officeDocument/2006/relationships/customXml" Target="../ink/ink17.xml"/><Relationship Id="rId10" Type="http://schemas.openxmlformats.org/officeDocument/2006/relationships/image" Target="../media/image209.png"/><Relationship Id="rId4" Type="http://schemas.openxmlformats.org/officeDocument/2006/relationships/tags" Target="../tags/tag54.xml"/><Relationship Id="rId9" Type="http://schemas.openxmlformats.org/officeDocument/2006/relationships/image" Target="../media/image208.png"/><Relationship Id="rId14" Type="http://schemas.openxmlformats.org/officeDocument/2006/relationships/image" Target="../media/image213.png"/></Relationships>
</file>

<file path=ppt/slides/_rels/slide134.xml.rels><?xml version="1.0" encoding="UTF-8" standalone="yes"?>
<Relationships xmlns="http://schemas.openxmlformats.org/package/2006/relationships"><Relationship Id="rId8" Type="http://schemas.openxmlformats.org/officeDocument/2006/relationships/image" Target="../media/image198.jpeg"/><Relationship Id="rId13" Type="http://schemas.openxmlformats.org/officeDocument/2006/relationships/image" Target="../media/image197.png"/><Relationship Id="rId3" Type="http://schemas.openxmlformats.org/officeDocument/2006/relationships/tags" Target="../tags/tag59.xml"/><Relationship Id="rId7" Type="http://schemas.openxmlformats.org/officeDocument/2006/relationships/notesSlide" Target="../notesSlides/notesSlide33.xml"/><Relationship Id="rId12" Type="http://schemas.openxmlformats.org/officeDocument/2006/relationships/image" Target="../media/image196.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12.xml"/><Relationship Id="rId11" Type="http://schemas.openxmlformats.org/officeDocument/2006/relationships/image" Target="../media/image207.png"/><Relationship Id="rId5" Type="http://schemas.openxmlformats.org/officeDocument/2006/relationships/tags" Target="../tags/tag61.xml"/><Relationship Id="rId15" Type="http://schemas.openxmlformats.org/officeDocument/2006/relationships/image" Target="../media/image224.emf"/><Relationship Id="rId10" Type="http://schemas.openxmlformats.org/officeDocument/2006/relationships/image" Target="../media/image215.png"/><Relationship Id="rId4" Type="http://schemas.openxmlformats.org/officeDocument/2006/relationships/tags" Target="../tags/tag60.xml"/><Relationship Id="rId9" Type="http://schemas.openxmlformats.org/officeDocument/2006/relationships/image" Target="../media/image214.png"/><Relationship Id="rId14" Type="http://schemas.openxmlformats.org/officeDocument/2006/relationships/customXml" Target="../ink/ink18.xml"/></Relationships>
</file>

<file path=ppt/slides/_rels/slide135.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tags" Target="../tags/tag64.xml"/><Relationship Id="rId7" Type="http://schemas.openxmlformats.org/officeDocument/2006/relationships/image" Target="../media/image216.png"/><Relationship Id="rId12" Type="http://schemas.openxmlformats.org/officeDocument/2006/relationships/image" Target="../media/image229.emf"/><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34.xml"/><Relationship Id="rId11" Type="http://schemas.openxmlformats.org/officeDocument/2006/relationships/customXml" Target="../ink/ink19.xml"/><Relationship Id="rId5" Type="http://schemas.openxmlformats.org/officeDocument/2006/relationships/slideLayout" Target="../slideLayouts/slideLayout12.xml"/><Relationship Id="rId10" Type="http://schemas.openxmlformats.org/officeDocument/2006/relationships/image" Target="../media/image219.png"/><Relationship Id="rId4" Type="http://schemas.openxmlformats.org/officeDocument/2006/relationships/tags" Target="../tags/tag65.xml"/><Relationship Id="rId9" Type="http://schemas.openxmlformats.org/officeDocument/2006/relationships/image" Target="../media/image218.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231.emf"/><Relationship Id="rId5" Type="http://schemas.openxmlformats.org/officeDocument/2006/relationships/customXml" Target="../ink/ink20.xml"/><Relationship Id="rId4" Type="http://schemas.openxmlformats.org/officeDocument/2006/relationships/image" Target="../media/image220.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image" Target="../media/image223.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227.jpg"/><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image" Target="../media/image233.png"/><Relationship Id="rId18" Type="http://schemas.openxmlformats.org/officeDocument/2006/relationships/customXml" Target="../ink/ink21.xml"/><Relationship Id="rId3" Type="http://schemas.openxmlformats.org/officeDocument/2006/relationships/tags" Target="../tags/tag69.xml"/><Relationship Id="rId7" Type="http://schemas.openxmlformats.org/officeDocument/2006/relationships/tags" Target="../tags/tag73.xml"/><Relationship Id="rId12" Type="http://schemas.openxmlformats.org/officeDocument/2006/relationships/image" Target="../media/image232.png"/><Relationship Id="rId17" Type="http://schemas.openxmlformats.org/officeDocument/2006/relationships/image" Target="../media/image237.png"/><Relationship Id="rId2" Type="http://schemas.openxmlformats.org/officeDocument/2006/relationships/tags" Target="../tags/tag68.xml"/><Relationship Id="rId16" Type="http://schemas.openxmlformats.org/officeDocument/2006/relationships/image" Target="../media/image236.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231.png"/><Relationship Id="rId5" Type="http://schemas.openxmlformats.org/officeDocument/2006/relationships/tags" Target="../tags/tag71.xml"/><Relationship Id="rId15" Type="http://schemas.openxmlformats.org/officeDocument/2006/relationships/image" Target="../media/image235.png"/><Relationship Id="rId10" Type="http://schemas.openxmlformats.org/officeDocument/2006/relationships/slideLayout" Target="../slideLayouts/slideLayout12.xml"/><Relationship Id="rId19" Type="http://schemas.openxmlformats.org/officeDocument/2006/relationships/image" Target="../media/image250.emf"/><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image" Target="../media/image23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clipboard/media/image2.emf"/></Relationships>
</file>

<file path=ppt/slides/_rels/slide150.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image" Target="../media/image223.jpg"/><Relationship Id="rId1" Type="http://schemas.openxmlformats.org/officeDocument/2006/relationships/slideLayout" Target="../slideLayouts/slideLayout1.xml"/><Relationship Id="rId4" Type="http://schemas.openxmlformats.org/officeDocument/2006/relationships/image" Target="../media/image239.jpg"/></Relationships>
</file>

<file path=ppt/slides/_rels/slide15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5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49.png"/></Relationships>
</file>

<file path=ppt/slides/_rels/slide15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15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15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71.png"/><Relationship Id="rId7" Type="http://schemas.openxmlformats.org/officeDocument/2006/relationships/image" Target="../media/image265.png"/><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 Id="rId9" Type="http://schemas.openxmlformats.org/officeDocument/2006/relationships/image" Target="../media/image267.png"/></Relationships>
</file>

<file path=ppt/slides/_rels/slide15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jpg"/><Relationship Id="rId1" Type="http://schemas.openxmlformats.org/officeDocument/2006/relationships/slideLayout" Target="../slideLayouts/slideLayout2.xml"/><Relationship Id="rId5" Type="http://schemas.openxmlformats.org/officeDocument/2006/relationships/image" Target="../media/image279.jpg"/><Relationship Id="rId4" Type="http://schemas.openxmlformats.org/officeDocument/2006/relationships/image" Target="../media/image27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8" Type="http://schemas.openxmlformats.org/officeDocument/2006/relationships/image" Target="../media/image272.emf"/><Relationship Id="rId3" Type="http://schemas.openxmlformats.org/officeDocument/2006/relationships/slideLayout" Target="../slideLayouts/slideLayout12.xml"/><Relationship Id="rId7" Type="http://schemas.openxmlformats.org/officeDocument/2006/relationships/customXml" Target="../ink/ink2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notesSlide" Target="../notesSlides/notesSlide3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81.png"/><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image" Target="../media/image280.png"/><Relationship Id="rId17" Type="http://schemas.openxmlformats.org/officeDocument/2006/relationships/image" Target="../media/image255.emf"/><Relationship Id="rId2" Type="http://schemas.openxmlformats.org/officeDocument/2006/relationships/tags" Target="../tags/tag79.xml"/><Relationship Id="rId16" Type="http://schemas.openxmlformats.org/officeDocument/2006/relationships/customXml" Target="../ink/ink23.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81.png"/><Relationship Id="rId5" Type="http://schemas.openxmlformats.org/officeDocument/2006/relationships/tags" Target="../tags/tag82.xml"/><Relationship Id="rId15" Type="http://schemas.openxmlformats.org/officeDocument/2006/relationships/image" Target="../media/image283.png"/><Relationship Id="rId10" Type="http://schemas.openxmlformats.org/officeDocument/2006/relationships/image" Target="../media/image180.png"/><Relationship Id="rId4" Type="http://schemas.openxmlformats.org/officeDocument/2006/relationships/tags" Target="../tags/tag81.xml"/><Relationship Id="rId9" Type="http://schemas.openxmlformats.org/officeDocument/2006/relationships/notesSlide" Target="../notesSlides/notesSlide41.xml"/><Relationship Id="rId14" Type="http://schemas.openxmlformats.org/officeDocument/2006/relationships/image" Target="../media/image282.png"/></Relationships>
</file>

<file path=ppt/slides/_rels/slide167.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notesSlide" Target="../notesSlides/notesSlide42.xml"/><Relationship Id="rId26" Type="http://schemas.openxmlformats.org/officeDocument/2006/relationships/image" Target="../media/image288.png"/><Relationship Id="rId3" Type="http://schemas.openxmlformats.org/officeDocument/2006/relationships/tags" Target="../tags/tag87.xml"/><Relationship Id="rId21" Type="http://schemas.openxmlformats.org/officeDocument/2006/relationships/image" Target="../media/image235.pn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slideLayout" Target="../slideLayouts/slideLayout12.xml"/><Relationship Id="rId25" Type="http://schemas.openxmlformats.org/officeDocument/2006/relationships/image" Target="../media/image287.png"/><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image" Target="../media/image234.png"/><Relationship Id="rId29" Type="http://schemas.openxmlformats.org/officeDocument/2006/relationships/image" Target="../media/image291.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image" Target="../media/image286.png"/><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image" Target="../media/image285.png"/><Relationship Id="rId28" Type="http://schemas.openxmlformats.org/officeDocument/2006/relationships/image" Target="../media/image290.png"/><Relationship Id="rId10" Type="http://schemas.openxmlformats.org/officeDocument/2006/relationships/tags" Target="../tags/tag94.xml"/><Relationship Id="rId19" Type="http://schemas.openxmlformats.org/officeDocument/2006/relationships/image" Target="../media/image236.png"/><Relationship Id="rId31" Type="http://schemas.openxmlformats.org/officeDocument/2006/relationships/image" Target="../media/image264.emf"/><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image" Target="../media/image284.png"/><Relationship Id="rId27" Type="http://schemas.openxmlformats.org/officeDocument/2006/relationships/image" Target="../media/image289.png"/><Relationship Id="rId30" Type="http://schemas.openxmlformats.org/officeDocument/2006/relationships/customXml" Target="../ink/ink24.xml"/></Relationships>
</file>

<file path=ppt/slides/_rels/slide168.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68.emf"/><Relationship Id="rId3" Type="http://schemas.openxmlformats.org/officeDocument/2006/relationships/tags" Target="../tags/tag103.xml"/><Relationship Id="rId7" Type="http://schemas.openxmlformats.org/officeDocument/2006/relationships/image" Target="../media/image288.png"/><Relationship Id="rId12" Type="http://schemas.openxmlformats.org/officeDocument/2006/relationships/customXml" Target="../ink/ink25.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2.xml"/><Relationship Id="rId11" Type="http://schemas.openxmlformats.org/officeDocument/2006/relationships/image" Target="../media/image294.png"/><Relationship Id="rId5" Type="http://schemas.openxmlformats.org/officeDocument/2006/relationships/tags" Target="../tags/tag105.xml"/><Relationship Id="rId10" Type="http://schemas.openxmlformats.org/officeDocument/2006/relationships/image" Target="../media/image293.png"/><Relationship Id="rId4" Type="http://schemas.openxmlformats.org/officeDocument/2006/relationships/tags" Target="../tags/tag104.xml"/><Relationship Id="rId9" Type="http://schemas.openxmlformats.org/officeDocument/2006/relationships/image" Target="../media/image292.png"/></Relationships>
</file>

<file path=ppt/slides/_rels/slide16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tags" Target="../tags/tag108.xml"/><Relationship Id="rId7" Type="http://schemas.openxmlformats.org/officeDocument/2006/relationships/image" Target="../media/image296.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295.png"/><Relationship Id="rId5" Type="http://schemas.openxmlformats.org/officeDocument/2006/relationships/notesSlide" Target="../notesSlides/notesSlide43.xml"/><Relationship Id="rId10" Type="http://schemas.openxmlformats.org/officeDocument/2006/relationships/image" Target="../media/image271.emf"/><Relationship Id="rId4" Type="http://schemas.openxmlformats.org/officeDocument/2006/relationships/slideLayout" Target="../slideLayouts/slideLayout12.xml"/><Relationship Id="rId9" Type="http://schemas.openxmlformats.org/officeDocument/2006/relationships/customXml" Target="../ink/ink2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3.bin"/><Relationship Id="rId4" Type="http://schemas.openxmlformats.org/officeDocument/2006/relationships/image" Target="../media/image33.w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2" name="Title 1"/>
          <p:cNvSpPr>
            <a:spLocks noGrp="1"/>
          </p:cNvSpPr>
          <p:nvPr>
            <p:ph type="ctrTitle"/>
          </p:nvPr>
        </p:nvSpPr>
        <p:spPr>
          <a:xfrm>
            <a:off x="0" y="188640"/>
            <a:ext cx="12192000" cy="1800200"/>
          </a:xfrm>
        </p:spPr>
        <p:txBody>
          <a:bodyPr>
            <a:noAutofit/>
          </a:bodyPr>
          <a:lstStyle/>
          <a:p>
            <a:r>
              <a:rPr lang="en-US" sz="3600" b="1" dirty="0" smtClean="0">
                <a:latin typeface="Times New Roman" panose="02020603050405020304" pitchFamily="18" charset="0"/>
                <a:cs typeface="Times New Roman" panose="02020603050405020304" pitchFamily="18" charset="0"/>
              </a:rPr>
              <a:t>AI/ML </a:t>
            </a:r>
            <a:r>
              <a:rPr lang="en-US" sz="3600" b="1" dirty="0">
                <a:latin typeface="Times New Roman" panose="02020603050405020304" pitchFamily="18" charset="0"/>
                <a:cs typeface="Times New Roman" panose="02020603050405020304" pitchFamily="18" charset="0"/>
              </a:rPr>
              <a:t>Professional Training Program: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INNOQUEST Cohort-1</a:t>
            </a:r>
            <a:endParaRPr lang="en-CA"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919536" y="2132856"/>
            <a:ext cx="8640960" cy="3600400"/>
          </a:xfrm>
        </p:spPr>
        <p:txBody>
          <a:bodyPr>
            <a:normAutofit fontScale="70000" lnSpcReduction="20000"/>
          </a:bodyPr>
          <a:lstStyle/>
          <a:p>
            <a:endParaRPr lang="en-US" sz="4300" b="1" dirty="0" smtClean="0">
              <a:solidFill>
                <a:schemeClr val="tx1"/>
              </a:solidFill>
              <a:latin typeface="Times New Roman" panose="02020603050405020304" pitchFamily="18" charset="0"/>
              <a:cs typeface="Times New Roman" panose="02020603050405020304" pitchFamily="18" charset="0"/>
            </a:endParaRPr>
          </a:p>
          <a:p>
            <a:r>
              <a:rPr lang="en-US" sz="4300" b="1" dirty="0" smtClean="0">
                <a:solidFill>
                  <a:schemeClr val="tx1"/>
                </a:solidFill>
                <a:latin typeface="Times New Roman" panose="02020603050405020304" pitchFamily="18" charset="0"/>
                <a:cs typeface="Times New Roman" panose="02020603050405020304" pitchFamily="18" charset="0"/>
              </a:rPr>
              <a:t>Instructor</a:t>
            </a:r>
          </a:p>
          <a:p>
            <a:endParaRPr lang="en-US" sz="4300" b="1" dirty="0">
              <a:solidFill>
                <a:schemeClr val="tx1"/>
              </a:solidFill>
              <a:latin typeface="Times New Roman" panose="02020603050405020304" pitchFamily="18" charset="0"/>
              <a:cs typeface="Times New Roman" panose="02020603050405020304" pitchFamily="18" charset="0"/>
            </a:endParaRPr>
          </a:p>
          <a:p>
            <a:r>
              <a:rPr lang="en-CA" sz="4300" b="1" dirty="0" smtClean="0">
                <a:solidFill>
                  <a:schemeClr val="accent1">
                    <a:lumMod val="50000"/>
                  </a:schemeClr>
                </a:solidFill>
                <a:latin typeface="Times New Roman" panose="02020603050405020304" pitchFamily="18" charset="0"/>
                <a:cs typeface="Times New Roman" panose="02020603050405020304" pitchFamily="18" charset="0"/>
              </a:rPr>
              <a:t>Prof. Dr</a:t>
            </a:r>
            <a:r>
              <a:rPr lang="en-CA" sz="4300" b="1" dirty="0">
                <a:solidFill>
                  <a:schemeClr val="accent1">
                    <a:lumMod val="50000"/>
                  </a:schemeClr>
                </a:solidFill>
                <a:latin typeface="Times New Roman" panose="02020603050405020304" pitchFamily="18" charset="0"/>
                <a:cs typeface="Times New Roman" panose="02020603050405020304" pitchFamily="18" charset="0"/>
              </a:rPr>
              <a:t>. Ahmad Raza Shahid</a:t>
            </a:r>
          </a:p>
          <a:p>
            <a:endParaRPr lang="en-CA" sz="3000" dirty="0" smtClean="0">
              <a:solidFill>
                <a:schemeClr val="tx1"/>
              </a:solidFill>
              <a:latin typeface="Times New Roman" panose="02020603050405020304" pitchFamily="18" charset="0"/>
              <a:cs typeface="Times New Roman" panose="02020603050405020304" pitchFamily="18" charset="0"/>
            </a:endParaRPr>
          </a:p>
          <a:p>
            <a:r>
              <a:rPr lang="en-CA" sz="3000" dirty="0" smtClean="0">
                <a:solidFill>
                  <a:schemeClr val="tx1"/>
                </a:solidFill>
                <a:latin typeface="Times New Roman" panose="02020603050405020304" pitchFamily="18" charset="0"/>
                <a:cs typeface="Times New Roman" panose="02020603050405020304" pitchFamily="18" charset="0"/>
              </a:rPr>
              <a:t>Department </a:t>
            </a:r>
            <a:r>
              <a:rPr lang="en-CA" sz="3000" dirty="0">
                <a:solidFill>
                  <a:schemeClr val="tx1"/>
                </a:solidFill>
                <a:latin typeface="Times New Roman" panose="02020603050405020304" pitchFamily="18" charset="0"/>
                <a:cs typeface="Times New Roman" panose="02020603050405020304" pitchFamily="18" charset="0"/>
              </a:rPr>
              <a:t>of Computer Science</a:t>
            </a:r>
            <a:endParaRPr lang="en-CA" sz="4300" b="1" u="sng" dirty="0">
              <a:solidFill>
                <a:schemeClr val="accent4"/>
              </a:solidFill>
              <a:latin typeface="Times New Roman" panose="02020603050405020304" pitchFamily="18" charset="0"/>
              <a:cs typeface="Times New Roman" panose="02020603050405020304" pitchFamily="18" charset="0"/>
            </a:endParaRPr>
          </a:p>
          <a:p>
            <a:r>
              <a:rPr lang="en-US" sz="3900" b="1" dirty="0">
                <a:solidFill>
                  <a:schemeClr val="tx1"/>
                </a:solidFill>
                <a:latin typeface="Times New Roman" panose="02020603050405020304" pitchFamily="18" charset="0"/>
                <a:cs typeface="Times New Roman" panose="02020603050405020304" pitchFamily="18" charset="0"/>
              </a:rPr>
              <a:t>FAST National University of Computer and Emerging Sciences</a:t>
            </a:r>
            <a:endParaRPr lang="en-CA" sz="3900" b="1" dirty="0">
              <a:solidFill>
                <a:schemeClr val="tx1"/>
              </a:solidFill>
              <a:latin typeface="Times New Roman" panose="02020603050405020304" pitchFamily="18" charset="0"/>
              <a:cs typeface="Times New Roman" panose="02020603050405020304" pitchFamily="18" charset="0"/>
            </a:endParaRPr>
          </a:p>
          <a:p>
            <a:r>
              <a:rPr lang="en-US" sz="4000" b="1" dirty="0">
                <a:solidFill>
                  <a:schemeClr val="tx1"/>
                </a:solidFill>
                <a:latin typeface="Times New Roman" panose="02020603050405020304" pitchFamily="18" charset="0"/>
                <a:cs typeface="Times New Roman" panose="02020603050405020304" pitchFamily="18" charset="0"/>
              </a:rPr>
              <a:t> </a:t>
            </a:r>
          </a:p>
        </p:txBody>
      </p:sp>
      <p:sp>
        <p:nvSpPr>
          <p:cNvPr id="7" name="Slide Number Placeholder 3"/>
          <p:cNvSpPr txBox="1">
            <a:spLocks/>
          </p:cNvSpPr>
          <p:nvPr/>
        </p:nvSpPr>
        <p:spPr>
          <a:xfrm>
            <a:off x="47328" y="44624"/>
            <a:ext cx="405254" cy="50955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1</a:t>
            </a:r>
          </a:p>
        </p:txBody>
      </p:sp>
    </p:spTree>
    <p:extLst>
      <p:ext uri="{BB962C8B-B14F-4D97-AF65-F5344CB8AC3E}">
        <p14:creationId xmlns:p14="http://schemas.microsoft.com/office/powerpoint/2010/main" val="974443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Given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 the </a:t>
            </a:r>
            <a:r>
              <a:rPr lang="en-US" i="1" dirty="0">
                <a:latin typeface="Times New Roman" panose="02020603050405020304" pitchFamily="18" charset="0"/>
                <a:cs typeface="Times New Roman" panose="02020603050405020304" pitchFamily="18" charset="0"/>
              </a:rPr>
              <a:t>k-means</a:t>
            </a:r>
            <a:r>
              <a:rPr lang="en-US" dirty="0">
                <a:latin typeface="Times New Roman" panose="02020603050405020304" pitchFamily="18" charset="0"/>
                <a:cs typeface="Times New Roman" panose="02020603050405020304" pitchFamily="18" charset="0"/>
              </a:rPr>
              <a:t> algorithm works as follows: </a:t>
            </a: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Randomly choose </a:t>
            </a:r>
            <a:r>
              <a:rPr lang="en-US" sz="2800" i="1" dirty="0">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 data points (seeds) to be the initial centroids, cluster centers</a:t>
            </a: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Assign each data point to the closest centroid</a:t>
            </a: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Re-compute the centroids using the current cluster memberships.</a:t>
            </a:r>
          </a:p>
          <a:p>
            <a:pPr lvl="1" algn="just">
              <a:buSzTx/>
              <a:buFont typeface="Wingdings" panose="05000000000000000000" pitchFamily="2" charset="2"/>
              <a:buAutoNum type="arabicParenR"/>
            </a:pPr>
            <a:r>
              <a:rPr lang="en-US" sz="2800" dirty="0">
                <a:latin typeface="Times New Roman" panose="02020603050405020304" pitchFamily="18" charset="0"/>
                <a:cs typeface="Times New Roman" panose="02020603050405020304" pitchFamily="18" charset="0"/>
              </a:rPr>
              <a:t>If a convergence criterion is not met, go to 2).</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a:t>
            </a:fld>
            <a:endParaRPr lang="en-US"/>
          </a:p>
        </p:txBody>
      </p:sp>
    </p:spTree>
    <p:extLst>
      <p:ext uri="{BB962C8B-B14F-4D97-AF65-F5344CB8AC3E}">
        <p14:creationId xmlns:p14="http://schemas.microsoft.com/office/powerpoint/2010/main" val="31093377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Stopping criteria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6218" y="1690688"/>
            <a:ext cx="10515600" cy="4351338"/>
          </a:xfrm>
        </p:spPr>
        <p:txBody>
          <a:bodyPr>
            <a:normAutofit/>
          </a:bodyPr>
          <a:lstStyle/>
          <a:p>
            <a:r>
              <a:rPr lang="en-US" b="1" dirty="0"/>
              <a:t>Fixed Number of Clusters</a:t>
            </a:r>
            <a:r>
              <a:rPr lang="en-US" dirty="0"/>
              <a:t>:</a:t>
            </a:r>
          </a:p>
          <a:p>
            <a:pPr lvl="1"/>
            <a:r>
              <a:rPr lang="en-US" dirty="0"/>
              <a:t>Stop when a predefined number of clusters is reached</a:t>
            </a:r>
            <a:r>
              <a:rPr lang="en-US" dirty="0" smtClean="0"/>
              <a:t>.</a:t>
            </a:r>
          </a:p>
          <a:p>
            <a:r>
              <a:rPr lang="en-US" b="1" dirty="0" err="1"/>
              <a:t>Dendrogram</a:t>
            </a:r>
            <a:r>
              <a:rPr lang="en-US" b="1" dirty="0"/>
              <a:t> Cut-Off</a:t>
            </a:r>
            <a:r>
              <a:rPr lang="en-US" dirty="0"/>
              <a:t>:</a:t>
            </a:r>
          </a:p>
          <a:p>
            <a:pPr lvl="1"/>
            <a:r>
              <a:rPr lang="en-US" dirty="0"/>
              <a:t>Use visual inspection to decide where to cut the </a:t>
            </a:r>
            <a:r>
              <a:rPr lang="en-US" dirty="0" err="1"/>
              <a:t>dendrogram</a:t>
            </a:r>
            <a:r>
              <a:rPr lang="en-US" dirty="0" smtClean="0"/>
              <a:t>.</a:t>
            </a:r>
          </a:p>
          <a:p>
            <a:r>
              <a:rPr lang="en-US" b="1" dirty="0"/>
              <a:t>Stability/Convergence</a:t>
            </a:r>
            <a:r>
              <a:rPr lang="en-US" dirty="0"/>
              <a:t>:</a:t>
            </a:r>
          </a:p>
          <a:p>
            <a:pPr lvl="1"/>
            <a:r>
              <a:rPr lang="en-US" dirty="0"/>
              <a:t>Stop when further merging results in minimal change.</a:t>
            </a:r>
          </a:p>
          <a:p>
            <a:pPr algn="just"/>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100</a:t>
            </a:fld>
            <a:endParaRPr lang="en-US"/>
          </a:p>
        </p:txBody>
      </p:sp>
    </p:spTree>
    <p:extLst>
      <p:ext uri="{BB962C8B-B14F-4D97-AF65-F5344CB8AC3E}">
        <p14:creationId xmlns:p14="http://schemas.microsoft.com/office/powerpoint/2010/main" val="39308278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86430"/>
            <a:ext cx="10515600" cy="1325563"/>
          </a:xfrm>
        </p:spPr>
        <p:txBody>
          <a:bodyPr>
            <a:norm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Anomaly Detection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12"/>
          </p:nvPr>
        </p:nvSpPr>
        <p:spPr/>
        <p:txBody>
          <a:bodyPr/>
          <a:lstStyle/>
          <a:p>
            <a:fld id="{2DC0B2A6-010F-471F-851B-4A65FEBB73C7}" type="slidenum">
              <a:rPr lang="en-US" smtClean="0"/>
              <a:t>101</a:t>
            </a:fld>
            <a:endParaRPr lang="en-US"/>
          </a:p>
        </p:txBody>
      </p:sp>
    </p:spTree>
    <p:extLst>
      <p:ext uri="{BB962C8B-B14F-4D97-AF65-F5344CB8AC3E}">
        <p14:creationId xmlns:p14="http://schemas.microsoft.com/office/powerpoint/2010/main" val="41454040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639" y="432297"/>
            <a:ext cx="9535557" cy="566208"/>
          </a:xfrm>
          <a:prstGeom prst="rect">
            <a:avLst/>
          </a:prstGeom>
        </p:spPr>
        <p:txBody>
          <a:bodyPr vert="horz" wrap="square" lIns="0" tIns="12092" rIns="0" bIns="0" rtlCol="0" anchor="ctr">
            <a:spAutoFit/>
          </a:bodyPr>
          <a:lstStyle/>
          <a:p>
            <a:pPr marL="11516">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Anomaly</a:t>
            </a:r>
            <a:r>
              <a:rPr sz="3600" b="1" spc="-27" dirty="0">
                <a:solidFill>
                  <a:schemeClr val="accent1">
                    <a:lumMod val="50000"/>
                  </a:schemeClr>
                </a:solidFill>
                <a:latin typeface="Times New Roman" panose="02020603050405020304" pitchFamily="18" charset="0"/>
                <a:cs typeface="Times New Roman" panose="02020603050405020304" pitchFamily="18" charset="0"/>
              </a:rPr>
              <a:t> </a:t>
            </a:r>
            <a:r>
              <a:rPr sz="3600" b="1" dirty="0">
                <a:solidFill>
                  <a:schemeClr val="accent1">
                    <a:lumMod val="50000"/>
                  </a:schemeClr>
                </a:solidFill>
                <a:latin typeface="Times New Roman" panose="02020603050405020304" pitchFamily="18" charset="0"/>
                <a:cs typeface="Times New Roman" panose="02020603050405020304" pitchFamily="18" charset="0"/>
              </a:rPr>
              <a:t>detection</a:t>
            </a:r>
            <a:r>
              <a:rPr sz="3600" b="1" spc="-23"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example</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730737" y="1531431"/>
            <a:ext cx="3617868" cy="1575202"/>
          </a:xfrm>
          <a:prstGeom prst="rect">
            <a:avLst/>
          </a:prstGeom>
        </p:spPr>
        <p:txBody>
          <a:bodyPr vert="horz" wrap="square" lIns="0" tIns="12092" rIns="0" bIns="0" rtlCol="0">
            <a:spAutoFit/>
          </a:bodyPr>
          <a:lstStyle/>
          <a:p>
            <a:pPr marR="399618" algn="r">
              <a:spcBef>
                <a:spcPts val="95"/>
              </a:spcBef>
            </a:pPr>
            <a:r>
              <a:rPr sz="2539" dirty="0">
                <a:latin typeface="Calibri"/>
                <a:cs typeface="Calibri"/>
              </a:rPr>
              <a:t>Aircraft</a:t>
            </a:r>
            <a:r>
              <a:rPr sz="2539" spc="-32" dirty="0">
                <a:latin typeface="Calibri"/>
                <a:cs typeface="Calibri"/>
              </a:rPr>
              <a:t> </a:t>
            </a:r>
            <a:r>
              <a:rPr sz="2539" dirty="0">
                <a:latin typeface="Calibri"/>
                <a:cs typeface="Calibri"/>
              </a:rPr>
              <a:t>engine</a:t>
            </a:r>
            <a:r>
              <a:rPr sz="2539" spc="-27" dirty="0">
                <a:latin typeface="Calibri"/>
                <a:cs typeface="Calibri"/>
              </a:rPr>
              <a:t> </a:t>
            </a:r>
            <a:r>
              <a:rPr sz="2539" spc="-9" dirty="0">
                <a:latin typeface="Calibri"/>
                <a:cs typeface="Calibri"/>
              </a:rPr>
              <a:t>features:</a:t>
            </a:r>
            <a:endParaRPr sz="2539" dirty="0">
              <a:latin typeface="Calibri"/>
              <a:cs typeface="Calibri"/>
            </a:endParaRPr>
          </a:p>
          <a:p>
            <a:pPr marR="379464" algn="r">
              <a:spcBef>
                <a:spcPts val="5"/>
              </a:spcBef>
            </a:pPr>
            <a:r>
              <a:rPr sz="2539" dirty="0">
                <a:latin typeface="Calibri"/>
                <a:cs typeface="Calibri"/>
              </a:rPr>
              <a:t>=</a:t>
            </a:r>
            <a:r>
              <a:rPr sz="2539" spc="-9" dirty="0">
                <a:latin typeface="Calibri"/>
                <a:cs typeface="Calibri"/>
              </a:rPr>
              <a:t> </a:t>
            </a:r>
            <a:r>
              <a:rPr sz="2539" dirty="0">
                <a:latin typeface="Calibri"/>
                <a:cs typeface="Calibri"/>
              </a:rPr>
              <a:t>heat</a:t>
            </a:r>
            <a:r>
              <a:rPr sz="2539" spc="-14" dirty="0">
                <a:latin typeface="Calibri"/>
                <a:cs typeface="Calibri"/>
              </a:rPr>
              <a:t> </a:t>
            </a:r>
            <a:r>
              <a:rPr sz="2539" spc="-9" dirty="0">
                <a:latin typeface="Calibri"/>
                <a:cs typeface="Calibri"/>
              </a:rPr>
              <a:t>generated</a:t>
            </a:r>
            <a:endParaRPr sz="2539" dirty="0">
              <a:latin typeface="Calibri"/>
              <a:cs typeface="Calibri"/>
            </a:endParaRPr>
          </a:p>
          <a:p>
            <a:pPr marL="980618">
              <a:spcBef>
                <a:spcPts val="5"/>
              </a:spcBef>
            </a:pPr>
            <a:r>
              <a:rPr sz="2539" dirty="0">
                <a:latin typeface="Calibri"/>
                <a:cs typeface="Calibri"/>
              </a:rPr>
              <a:t>=</a:t>
            </a:r>
            <a:r>
              <a:rPr sz="2539" spc="-27" dirty="0">
                <a:latin typeface="Calibri"/>
                <a:cs typeface="Calibri"/>
              </a:rPr>
              <a:t> </a:t>
            </a:r>
            <a:r>
              <a:rPr sz="2539" dirty="0">
                <a:latin typeface="Calibri"/>
                <a:cs typeface="Calibri"/>
              </a:rPr>
              <a:t>vibration</a:t>
            </a:r>
            <a:r>
              <a:rPr sz="2539" spc="-14" dirty="0">
                <a:latin typeface="Calibri"/>
                <a:cs typeface="Calibri"/>
              </a:rPr>
              <a:t> </a:t>
            </a:r>
            <a:r>
              <a:rPr sz="2539" spc="-9" dirty="0">
                <a:latin typeface="Calibri"/>
                <a:cs typeface="Calibri"/>
              </a:rPr>
              <a:t>intensity</a:t>
            </a:r>
            <a:endParaRPr sz="2539" dirty="0">
              <a:latin typeface="Calibri"/>
              <a:cs typeface="Calibri"/>
            </a:endParaRPr>
          </a:p>
          <a:p>
            <a:pPr marL="374857"/>
            <a:r>
              <a:rPr sz="2539" spc="-45" dirty="0">
                <a:latin typeface="Calibri"/>
                <a:cs typeface="Calibri"/>
              </a:rPr>
              <a:t>…</a:t>
            </a:r>
            <a:endParaRPr sz="2539" dirty="0">
              <a:latin typeface="Calibri"/>
              <a:cs typeface="Calibri"/>
            </a:endParaRPr>
          </a:p>
        </p:txBody>
      </p:sp>
      <p:grpSp>
        <p:nvGrpSpPr>
          <p:cNvPr id="4" name="object 4"/>
          <p:cNvGrpSpPr/>
          <p:nvPr/>
        </p:nvGrpSpPr>
        <p:grpSpPr>
          <a:xfrm>
            <a:off x="4358300" y="3246925"/>
            <a:ext cx="3073719" cy="2681012"/>
            <a:chOff x="3431933" y="3580638"/>
            <a:chExt cx="3389629" cy="2956560"/>
          </a:xfrm>
        </p:grpSpPr>
        <p:sp>
          <p:nvSpPr>
            <p:cNvPr id="5" name="object 5"/>
            <p:cNvSpPr/>
            <p:nvPr/>
          </p:nvSpPr>
          <p:spPr>
            <a:xfrm>
              <a:off x="3431933" y="3580650"/>
              <a:ext cx="3389629" cy="2802890"/>
            </a:xfrm>
            <a:custGeom>
              <a:avLst/>
              <a:gdLst/>
              <a:ahLst/>
              <a:cxnLst/>
              <a:rect l="l" t="t" r="r" b="b"/>
              <a:pathLst>
                <a:path w="3389629" h="2802890">
                  <a:moveTo>
                    <a:pt x="3389363" y="2609850"/>
                  </a:moveTo>
                  <a:lnTo>
                    <a:pt x="3283458" y="2548128"/>
                  </a:lnTo>
                  <a:lnTo>
                    <a:pt x="3278124" y="2545080"/>
                  </a:lnTo>
                  <a:lnTo>
                    <a:pt x="3271253" y="2546604"/>
                  </a:lnTo>
                  <a:lnTo>
                    <a:pt x="3265170" y="2557272"/>
                  </a:lnTo>
                  <a:lnTo>
                    <a:pt x="3266694" y="2564130"/>
                  </a:lnTo>
                  <a:lnTo>
                    <a:pt x="3272015" y="2567178"/>
                  </a:lnTo>
                  <a:lnTo>
                    <a:pt x="3325774" y="2598420"/>
                  </a:lnTo>
                  <a:lnTo>
                    <a:pt x="210286" y="2598420"/>
                  </a:lnTo>
                  <a:lnTo>
                    <a:pt x="200558" y="63093"/>
                  </a:lnTo>
                  <a:lnTo>
                    <a:pt x="189357" y="43815"/>
                  </a:lnTo>
                  <a:lnTo>
                    <a:pt x="198882" y="60198"/>
                  </a:lnTo>
                  <a:lnTo>
                    <a:pt x="200558" y="63093"/>
                  </a:lnTo>
                  <a:lnTo>
                    <a:pt x="234696" y="121920"/>
                  </a:lnTo>
                  <a:lnTo>
                    <a:pt x="241554" y="123444"/>
                  </a:lnTo>
                  <a:lnTo>
                    <a:pt x="252222" y="117348"/>
                  </a:lnTo>
                  <a:lnTo>
                    <a:pt x="254508" y="110490"/>
                  </a:lnTo>
                  <a:lnTo>
                    <a:pt x="251460" y="105156"/>
                  </a:lnTo>
                  <a:lnTo>
                    <a:pt x="188976" y="0"/>
                  </a:lnTo>
                  <a:lnTo>
                    <a:pt x="124968" y="111252"/>
                  </a:lnTo>
                  <a:lnTo>
                    <a:pt x="126492" y="118110"/>
                  </a:lnTo>
                  <a:lnTo>
                    <a:pt x="137160" y="124206"/>
                  </a:lnTo>
                  <a:lnTo>
                    <a:pt x="144018" y="121920"/>
                  </a:lnTo>
                  <a:lnTo>
                    <a:pt x="178308" y="62826"/>
                  </a:lnTo>
                  <a:lnTo>
                    <a:pt x="178460" y="62560"/>
                  </a:lnTo>
                  <a:lnTo>
                    <a:pt x="188188" y="2598420"/>
                  </a:lnTo>
                  <a:lnTo>
                    <a:pt x="0" y="2598420"/>
                  </a:lnTo>
                  <a:lnTo>
                    <a:pt x="0" y="2620518"/>
                  </a:lnTo>
                  <a:lnTo>
                    <a:pt x="188264" y="2620518"/>
                  </a:lnTo>
                  <a:lnTo>
                    <a:pt x="188976" y="2802636"/>
                  </a:lnTo>
                  <a:lnTo>
                    <a:pt x="211074" y="2802636"/>
                  </a:lnTo>
                  <a:lnTo>
                    <a:pt x="210362" y="2620518"/>
                  </a:lnTo>
                  <a:lnTo>
                    <a:pt x="3325774" y="2620518"/>
                  </a:lnTo>
                  <a:lnTo>
                    <a:pt x="3272015" y="2651760"/>
                  </a:lnTo>
                  <a:lnTo>
                    <a:pt x="3266694" y="2654808"/>
                  </a:lnTo>
                  <a:lnTo>
                    <a:pt x="3265170" y="2661666"/>
                  </a:lnTo>
                  <a:lnTo>
                    <a:pt x="3271253" y="2672334"/>
                  </a:lnTo>
                  <a:lnTo>
                    <a:pt x="3278124" y="2673858"/>
                  </a:lnTo>
                  <a:lnTo>
                    <a:pt x="3283458" y="2670810"/>
                  </a:lnTo>
                  <a:lnTo>
                    <a:pt x="3367278" y="2622562"/>
                  </a:lnTo>
                  <a:lnTo>
                    <a:pt x="3389363" y="2609850"/>
                  </a:lnTo>
                  <a:close/>
                </a:path>
              </a:pathLst>
            </a:custGeom>
            <a:solidFill>
              <a:srgbClr val="7F7F7F"/>
            </a:solidFill>
          </p:spPr>
          <p:txBody>
            <a:bodyPr wrap="square" lIns="0" tIns="0" rIns="0" bIns="0" rtlCol="0"/>
            <a:lstStyle/>
            <a:p>
              <a:endParaRPr sz="1632"/>
            </a:p>
          </p:txBody>
        </p:sp>
        <p:sp>
          <p:nvSpPr>
            <p:cNvPr id="6" name="object 6"/>
            <p:cNvSpPr/>
            <p:nvPr/>
          </p:nvSpPr>
          <p:spPr>
            <a:xfrm>
              <a:off x="5141099" y="4948427"/>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7" name="object 7"/>
            <p:cNvSpPr/>
            <p:nvPr/>
          </p:nvSpPr>
          <p:spPr>
            <a:xfrm>
              <a:off x="5141099" y="4948427"/>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2"/>
            </a:p>
          </p:txBody>
        </p:sp>
        <p:pic>
          <p:nvPicPr>
            <p:cNvPr id="8" name="object 8"/>
            <p:cNvPicPr/>
            <p:nvPr/>
          </p:nvPicPr>
          <p:blipFill>
            <a:blip r:embed="rId3" cstate="print"/>
            <a:stretch>
              <a:fillRect/>
            </a:stretch>
          </p:blipFill>
          <p:spPr>
            <a:xfrm>
              <a:off x="5980061" y="6383273"/>
              <a:ext cx="224789" cy="153924"/>
            </a:xfrm>
            <a:prstGeom prst="rect">
              <a:avLst/>
            </a:prstGeom>
          </p:spPr>
        </p:pic>
        <p:pic>
          <p:nvPicPr>
            <p:cNvPr id="9" name="object 9"/>
            <p:cNvPicPr/>
            <p:nvPr/>
          </p:nvPicPr>
          <p:blipFill>
            <a:blip r:embed="rId4" cstate="print"/>
            <a:stretch>
              <a:fillRect/>
            </a:stretch>
          </p:blipFill>
          <p:spPr>
            <a:xfrm>
              <a:off x="6210464" y="3970312"/>
              <a:ext cx="189153" cy="189153"/>
            </a:xfrm>
            <a:prstGeom prst="rect">
              <a:avLst/>
            </a:prstGeom>
          </p:spPr>
        </p:pic>
        <p:pic>
          <p:nvPicPr>
            <p:cNvPr id="10" name="object 10"/>
            <p:cNvPicPr/>
            <p:nvPr/>
          </p:nvPicPr>
          <p:blipFill>
            <a:blip r:embed="rId5" cstate="print"/>
            <a:stretch>
              <a:fillRect/>
            </a:stretch>
          </p:blipFill>
          <p:spPr>
            <a:xfrm>
              <a:off x="5005755" y="5362486"/>
              <a:ext cx="189153" cy="189153"/>
            </a:xfrm>
            <a:prstGeom prst="rect">
              <a:avLst/>
            </a:prstGeom>
          </p:spPr>
        </p:pic>
        <p:pic>
          <p:nvPicPr>
            <p:cNvPr id="11" name="object 11"/>
            <p:cNvPicPr/>
            <p:nvPr/>
          </p:nvPicPr>
          <p:blipFill>
            <a:blip r:embed="rId6" cstate="print"/>
            <a:stretch>
              <a:fillRect/>
            </a:stretch>
          </p:blipFill>
          <p:spPr>
            <a:xfrm>
              <a:off x="4573701" y="5052352"/>
              <a:ext cx="189153" cy="189153"/>
            </a:xfrm>
            <a:prstGeom prst="rect">
              <a:avLst/>
            </a:prstGeom>
          </p:spPr>
        </p:pic>
        <p:sp>
          <p:nvSpPr>
            <p:cNvPr id="12" name="object 12"/>
            <p:cNvSpPr/>
            <p:nvPr/>
          </p:nvSpPr>
          <p:spPr>
            <a:xfrm>
              <a:off x="5048135" y="4753355"/>
              <a:ext cx="167640" cy="167005"/>
            </a:xfrm>
            <a:custGeom>
              <a:avLst/>
              <a:gdLst/>
              <a:ahLst/>
              <a:cxnLst/>
              <a:rect l="l" t="t" r="r" b="b"/>
              <a:pathLst>
                <a:path w="167639" h="167004">
                  <a:moveTo>
                    <a:pt x="167640" y="12192"/>
                  </a:moveTo>
                  <a:lnTo>
                    <a:pt x="156972" y="1524"/>
                  </a:lnTo>
                  <a:lnTo>
                    <a:pt x="83820" y="73152"/>
                  </a:lnTo>
                  <a:lnTo>
                    <a:pt x="12192" y="0"/>
                  </a:lnTo>
                  <a:lnTo>
                    <a:pt x="1524" y="10668"/>
                  </a:lnTo>
                  <a:lnTo>
                    <a:pt x="73152" y="83820"/>
                  </a:lnTo>
                  <a:lnTo>
                    <a:pt x="0" y="154686"/>
                  </a:lnTo>
                  <a:lnTo>
                    <a:pt x="10668" y="165354"/>
                  </a:lnTo>
                  <a:lnTo>
                    <a:pt x="83820" y="94488"/>
                  </a:lnTo>
                  <a:lnTo>
                    <a:pt x="155448" y="166878"/>
                  </a:lnTo>
                  <a:lnTo>
                    <a:pt x="166116" y="156972"/>
                  </a:lnTo>
                  <a:lnTo>
                    <a:pt x="94488" y="83820"/>
                  </a:lnTo>
                  <a:lnTo>
                    <a:pt x="167640" y="12192"/>
                  </a:lnTo>
                  <a:close/>
                </a:path>
              </a:pathLst>
            </a:custGeom>
            <a:solidFill>
              <a:srgbClr val="C0504D"/>
            </a:solidFill>
          </p:spPr>
          <p:txBody>
            <a:bodyPr wrap="square" lIns="0" tIns="0" rIns="0" bIns="0" rtlCol="0"/>
            <a:lstStyle/>
            <a:p>
              <a:endParaRPr sz="1632"/>
            </a:p>
          </p:txBody>
        </p:sp>
        <p:sp>
          <p:nvSpPr>
            <p:cNvPr id="13" name="object 13"/>
            <p:cNvSpPr/>
            <p:nvPr/>
          </p:nvSpPr>
          <p:spPr>
            <a:xfrm>
              <a:off x="5048135" y="4753355"/>
              <a:ext cx="167640" cy="167005"/>
            </a:xfrm>
            <a:custGeom>
              <a:avLst/>
              <a:gdLst/>
              <a:ahLst/>
              <a:cxnLst/>
              <a:rect l="l" t="t" r="r" b="b"/>
              <a:pathLst>
                <a:path w="167639" h="167004">
                  <a:moveTo>
                    <a:pt x="156972" y="1524"/>
                  </a:moveTo>
                  <a:lnTo>
                    <a:pt x="83820" y="73152"/>
                  </a:lnTo>
                  <a:lnTo>
                    <a:pt x="12192" y="0"/>
                  </a:lnTo>
                  <a:lnTo>
                    <a:pt x="1524" y="10668"/>
                  </a:lnTo>
                  <a:lnTo>
                    <a:pt x="73152" y="83820"/>
                  </a:lnTo>
                  <a:lnTo>
                    <a:pt x="0" y="154686"/>
                  </a:lnTo>
                  <a:lnTo>
                    <a:pt x="10668" y="165354"/>
                  </a:lnTo>
                  <a:lnTo>
                    <a:pt x="83820" y="94488"/>
                  </a:lnTo>
                  <a:lnTo>
                    <a:pt x="155448" y="166878"/>
                  </a:lnTo>
                  <a:lnTo>
                    <a:pt x="166116" y="156972"/>
                  </a:lnTo>
                  <a:lnTo>
                    <a:pt x="94488" y="83820"/>
                  </a:lnTo>
                  <a:lnTo>
                    <a:pt x="167640" y="12192"/>
                  </a:lnTo>
                  <a:lnTo>
                    <a:pt x="156972" y="1524"/>
                  </a:lnTo>
                  <a:close/>
                </a:path>
              </a:pathLst>
            </a:custGeom>
            <a:ln w="22275">
              <a:solidFill>
                <a:srgbClr val="C00000"/>
              </a:solidFill>
            </a:ln>
          </p:spPr>
          <p:txBody>
            <a:bodyPr wrap="square" lIns="0" tIns="0" rIns="0" bIns="0" rtlCol="0"/>
            <a:lstStyle/>
            <a:p>
              <a:endParaRPr sz="1632"/>
            </a:p>
          </p:txBody>
        </p:sp>
        <p:sp>
          <p:nvSpPr>
            <p:cNvPr id="14" name="object 14"/>
            <p:cNvSpPr/>
            <p:nvPr/>
          </p:nvSpPr>
          <p:spPr>
            <a:xfrm>
              <a:off x="5297309" y="4714494"/>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2"/>
            </a:p>
          </p:txBody>
        </p:sp>
        <p:sp>
          <p:nvSpPr>
            <p:cNvPr id="15" name="object 15"/>
            <p:cNvSpPr/>
            <p:nvPr/>
          </p:nvSpPr>
          <p:spPr>
            <a:xfrm>
              <a:off x="5297309" y="4714494"/>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16" name="object 16"/>
            <p:cNvSpPr/>
            <p:nvPr/>
          </p:nvSpPr>
          <p:spPr>
            <a:xfrm>
              <a:off x="5193677" y="4530852"/>
              <a:ext cx="167005" cy="167005"/>
            </a:xfrm>
            <a:custGeom>
              <a:avLst/>
              <a:gdLst/>
              <a:ahLst/>
              <a:cxnLst/>
              <a:rect l="l" t="t" r="r" b="b"/>
              <a:pathLst>
                <a:path w="167004" h="167004">
                  <a:moveTo>
                    <a:pt x="166878" y="12192"/>
                  </a:moveTo>
                  <a:lnTo>
                    <a:pt x="156210" y="1524"/>
                  </a:lnTo>
                  <a:lnTo>
                    <a:pt x="83058" y="73152"/>
                  </a:lnTo>
                  <a:lnTo>
                    <a:pt x="11430" y="0"/>
                  </a:lnTo>
                  <a:lnTo>
                    <a:pt x="762" y="10668"/>
                  </a:lnTo>
                  <a:lnTo>
                    <a:pt x="72390" y="83058"/>
                  </a:lnTo>
                  <a:lnTo>
                    <a:pt x="0" y="154686"/>
                  </a:lnTo>
                  <a:lnTo>
                    <a:pt x="9906" y="165354"/>
                  </a:lnTo>
                  <a:lnTo>
                    <a:pt x="83058" y="93726"/>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2"/>
            </a:p>
          </p:txBody>
        </p:sp>
        <p:sp>
          <p:nvSpPr>
            <p:cNvPr id="17" name="object 17"/>
            <p:cNvSpPr/>
            <p:nvPr/>
          </p:nvSpPr>
          <p:spPr>
            <a:xfrm>
              <a:off x="5193677" y="4530852"/>
              <a:ext cx="167005" cy="167005"/>
            </a:xfrm>
            <a:custGeom>
              <a:avLst/>
              <a:gdLst/>
              <a:ahLst/>
              <a:cxnLst/>
              <a:rect l="l" t="t" r="r" b="b"/>
              <a:pathLst>
                <a:path w="167004" h="167004">
                  <a:moveTo>
                    <a:pt x="156210" y="1524"/>
                  </a:moveTo>
                  <a:lnTo>
                    <a:pt x="83058" y="73152"/>
                  </a:lnTo>
                  <a:lnTo>
                    <a:pt x="11430" y="0"/>
                  </a:lnTo>
                  <a:lnTo>
                    <a:pt x="762" y="10668"/>
                  </a:lnTo>
                  <a:lnTo>
                    <a:pt x="72390" y="83058"/>
                  </a:lnTo>
                  <a:lnTo>
                    <a:pt x="0" y="154686"/>
                  </a:lnTo>
                  <a:lnTo>
                    <a:pt x="9906" y="165354"/>
                  </a:lnTo>
                  <a:lnTo>
                    <a:pt x="83058" y="93726"/>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18" name="object 18"/>
            <p:cNvSpPr/>
            <p:nvPr/>
          </p:nvSpPr>
          <p:spPr>
            <a:xfrm>
              <a:off x="5305691" y="5063490"/>
              <a:ext cx="168910" cy="168910"/>
            </a:xfrm>
            <a:custGeom>
              <a:avLst/>
              <a:gdLst/>
              <a:ahLst/>
              <a:cxnLst/>
              <a:rect l="l" t="t" r="r" b="b"/>
              <a:pathLst>
                <a:path w="168910" h="168910">
                  <a:moveTo>
                    <a:pt x="168402" y="13716"/>
                  </a:moveTo>
                  <a:lnTo>
                    <a:pt x="156972" y="1524"/>
                  </a:lnTo>
                  <a:lnTo>
                    <a:pt x="83820" y="73152"/>
                  </a:lnTo>
                  <a:lnTo>
                    <a:pt x="12192" y="0"/>
                  </a:lnTo>
                  <a:lnTo>
                    <a:pt x="1524" y="10668"/>
                  </a:lnTo>
                  <a:lnTo>
                    <a:pt x="73152" y="83820"/>
                  </a:lnTo>
                  <a:lnTo>
                    <a:pt x="0" y="155448"/>
                  </a:lnTo>
                  <a:lnTo>
                    <a:pt x="12192" y="166878"/>
                  </a:lnTo>
                  <a:lnTo>
                    <a:pt x="84582" y="96012"/>
                  </a:lnTo>
                  <a:lnTo>
                    <a:pt x="156210" y="168402"/>
                  </a:lnTo>
                  <a:lnTo>
                    <a:pt x="166878" y="157734"/>
                  </a:lnTo>
                  <a:lnTo>
                    <a:pt x="95250" y="85344"/>
                  </a:lnTo>
                  <a:lnTo>
                    <a:pt x="168402" y="13716"/>
                  </a:lnTo>
                  <a:close/>
                </a:path>
              </a:pathLst>
            </a:custGeom>
            <a:solidFill>
              <a:srgbClr val="C0504D"/>
            </a:solidFill>
          </p:spPr>
          <p:txBody>
            <a:bodyPr wrap="square" lIns="0" tIns="0" rIns="0" bIns="0" rtlCol="0"/>
            <a:lstStyle/>
            <a:p>
              <a:endParaRPr sz="1632"/>
            </a:p>
          </p:txBody>
        </p:sp>
        <p:sp>
          <p:nvSpPr>
            <p:cNvPr id="19" name="object 19"/>
            <p:cNvSpPr/>
            <p:nvPr/>
          </p:nvSpPr>
          <p:spPr>
            <a:xfrm>
              <a:off x="5305691" y="5063490"/>
              <a:ext cx="168910" cy="168910"/>
            </a:xfrm>
            <a:custGeom>
              <a:avLst/>
              <a:gdLst/>
              <a:ahLst/>
              <a:cxnLst/>
              <a:rect l="l" t="t" r="r" b="b"/>
              <a:pathLst>
                <a:path w="168910" h="168910">
                  <a:moveTo>
                    <a:pt x="156972" y="1524"/>
                  </a:moveTo>
                  <a:lnTo>
                    <a:pt x="83820" y="73152"/>
                  </a:lnTo>
                  <a:lnTo>
                    <a:pt x="12192" y="0"/>
                  </a:lnTo>
                  <a:lnTo>
                    <a:pt x="1524" y="10668"/>
                  </a:lnTo>
                  <a:lnTo>
                    <a:pt x="73152" y="83820"/>
                  </a:lnTo>
                  <a:lnTo>
                    <a:pt x="0" y="155448"/>
                  </a:lnTo>
                  <a:lnTo>
                    <a:pt x="12192" y="166878"/>
                  </a:lnTo>
                  <a:lnTo>
                    <a:pt x="84582" y="96012"/>
                  </a:lnTo>
                  <a:lnTo>
                    <a:pt x="156210" y="168402"/>
                  </a:lnTo>
                  <a:lnTo>
                    <a:pt x="166878" y="157734"/>
                  </a:lnTo>
                  <a:lnTo>
                    <a:pt x="95250" y="85344"/>
                  </a:lnTo>
                  <a:lnTo>
                    <a:pt x="168402" y="13716"/>
                  </a:lnTo>
                  <a:lnTo>
                    <a:pt x="156972" y="1524"/>
                  </a:lnTo>
                  <a:close/>
                </a:path>
              </a:pathLst>
            </a:custGeom>
            <a:ln w="22275">
              <a:solidFill>
                <a:srgbClr val="C00000"/>
              </a:solidFill>
            </a:ln>
          </p:spPr>
          <p:txBody>
            <a:bodyPr wrap="square" lIns="0" tIns="0" rIns="0" bIns="0" rtlCol="0"/>
            <a:lstStyle/>
            <a:p>
              <a:endParaRPr sz="1632"/>
            </a:p>
          </p:txBody>
        </p:sp>
      </p:grpSp>
      <p:pic>
        <p:nvPicPr>
          <p:cNvPr id="20" name="object 20"/>
          <p:cNvPicPr/>
          <p:nvPr/>
        </p:nvPicPr>
        <p:blipFill>
          <a:blip r:embed="rId7" cstate="print"/>
          <a:stretch>
            <a:fillRect/>
          </a:stretch>
        </p:blipFill>
        <p:spPr>
          <a:xfrm>
            <a:off x="4147199" y="4386010"/>
            <a:ext cx="138196" cy="210059"/>
          </a:xfrm>
          <a:prstGeom prst="rect">
            <a:avLst/>
          </a:prstGeom>
        </p:spPr>
      </p:pic>
      <p:sp>
        <p:nvSpPr>
          <p:cNvPr id="21" name="object 21"/>
          <p:cNvSpPr txBox="1"/>
          <p:nvPr/>
        </p:nvSpPr>
        <p:spPr>
          <a:xfrm>
            <a:off x="4090429" y="3392509"/>
            <a:ext cx="218008" cy="939735"/>
          </a:xfrm>
          <a:prstGeom prst="rect">
            <a:avLst/>
          </a:prstGeom>
        </p:spPr>
        <p:txBody>
          <a:bodyPr vert="vert270" wrap="square" lIns="0" tIns="0" rIns="0" bIns="0" rtlCol="0">
            <a:spAutoFit/>
          </a:bodyPr>
          <a:lstStyle/>
          <a:p>
            <a:pPr marL="11516">
              <a:lnSpc>
                <a:spcPts val="1700"/>
              </a:lnSpc>
            </a:pPr>
            <a:r>
              <a:rPr sz="1678" spc="-9" dirty="0">
                <a:latin typeface="Calibri"/>
                <a:cs typeface="Calibri"/>
              </a:rPr>
              <a:t>(vibration)</a:t>
            </a:r>
            <a:endParaRPr sz="1678">
              <a:latin typeface="Calibri"/>
              <a:cs typeface="Calibri"/>
            </a:endParaRPr>
          </a:p>
        </p:txBody>
      </p:sp>
      <p:sp>
        <p:nvSpPr>
          <p:cNvPr id="22" name="object 22"/>
          <p:cNvSpPr txBox="1"/>
          <p:nvPr/>
        </p:nvSpPr>
        <p:spPr>
          <a:xfrm>
            <a:off x="6966989" y="5690470"/>
            <a:ext cx="550483" cy="272167"/>
          </a:xfrm>
          <a:prstGeom prst="rect">
            <a:avLst/>
          </a:prstGeom>
        </p:spPr>
        <p:txBody>
          <a:bodyPr vert="horz" wrap="square" lIns="0" tIns="13820" rIns="0" bIns="0" rtlCol="0">
            <a:spAutoFit/>
          </a:bodyPr>
          <a:lstStyle/>
          <a:p>
            <a:pPr marL="11516">
              <a:spcBef>
                <a:spcPts val="109"/>
              </a:spcBef>
            </a:pPr>
            <a:r>
              <a:rPr sz="1678" spc="-9" dirty="0">
                <a:latin typeface="Calibri"/>
                <a:cs typeface="Calibri"/>
              </a:rPr>
              <a:t>(heat)</a:t>
            </a:r>
            <a:endParaRPr sz="1678">
              <a:latin typeface="Calibri"/>
              <a:cs typeface="Calibri"/>
            </a:endParaRPr>
          </a:p>
        </p:txBody>
      </p:sp>
      <p:grpSp>
        <p:nvGrpSpPr>
          <p:cNvPr id="23" name="object 23"/>
          <p:cNvGrpSpPr/>
          <p:nvPr/>
        </p:nvGrpSpPr>
        <p:grpSpPr>
          <a:xfrm>
            <a:off x="4487519" y="1516015"/>
            <a:ext cx="3662207" cy="4161441"/>
            <a:chOff x="3572903" y="1671827"/>
            <a:chExt cx="4038600" cy="4589145"/>
          </a:xfrm>
        </p:grpSpPr>
        <p:sp>
          <p:nvSpPr>
            <p:cNvPr id="24" name="object 24"/>
            <p:cNvSpPr/>
            <p:nvPr/>
          </p:nvSpPr>
          <p:spPr>
            <a:xfrm>
              <a:off x="4944503" y="4539995"/>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25" name="object 25"/>
            <p:cNvSpPr/>
            <p:nvPr/>
          </p:nvSpPr>
          <p:spPr>
            <a:xfrm>
              <a:off x="4944503" y="4539995"/>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058" y="94488"/>
                  </a:lnTo>
                  <a:lnTo>
                    <a:pt x="154686" y="166878"/>
                  </a:lnTo>
                  <a:lnTo>
                    <a:pt x="165354" y="156210"/>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26" name="object 26"/>
            <p:cNvSpPr/>
            <p:nvPr/>
          </p:nvSpPr>
          <p:spPr>
            <a:xfrm>
              <a:off x="5690501" y="4714494"/>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4488"/>
                  </a:lnTo>
                  <a:lnTo>
                    <a:pt x="154686" y="166878"/>
                  </a:lnTo>
                  <a:lnTo>
                    <a:pt x="166116"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27" name="object 27"/>
            <p:cNvSpPr/>
            <p:nvPr/>
          </p:nvSpPr>
          <p:spPr>
            <a:xfrm>
              <a:off x="5690501" y="4714494"/>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4488"/>
                  </a:lnTo>
                  <a:lnTo>
                    <a:pt x="154686"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2"/>
            </a:p>
          </p:txBody>
        </p:sp>
        <p:sp>
          <p:nvSpPr>
            <p:cNvPr id="28" name="object 28"/>
            <p:cNvSpPr/>
            <p:nvPr/>
          </p:nvSpPr>
          <p:spPr>
            <a:xfrm>
              <a:off x="5443613" y="4582667"/>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820"/>
                  </a:lnTo>
                  <a:lnTo>
                    <a:pt x="0" y="154686"/>
                  </a:lnTo>
                  <a:lnTo>
                    <a:pt x="10668" y="165354"/>
                  </a:lnTo>
                  <a:lnTo>
                    <a:pt x="83820" y="94488"/>
                  </a:lnTo>
                  <a:lnTo>
                    <a:pt x="154686" y="166878"/>
                  </a:lnTo>
                  <a:lnTo>
                    <a:pt x="166116"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29" name="object 29"/>
            <p:cNvSpPr/>
            <p:nvPr/>
          </p:nvSpPr>
          <p:spPr>
            <a:xfrm>
              <a:off x="5443613" y="4582667"/>
              <a:ext cx="167005" cy="167005"/>
            </a:xfrm>
            <a:custGeom>
              <a:avLst/>
              <a:gdLst/>
              <a:ahLst/>
              <a:cxnLst/>
              <a:rect l="l" t="t" r="r" b="b"/>
              <a:pathLst>
                <a:path w="167004" h="167004">
                  <a:moveTo>
                    <a:pt x="156972" y="1524"/>
                  </a:moveTo>
                  <a:lnTo>
                    <a:pt x="83820" y="73152"/>
                  </a:lnTo>
                  <a:lnTo>
                    <a:pt x="12192" y="0"/>
                  </a:lnTo>
                  <a:lnTo>
                    <a:pt x="1524" y="10668"/>
                  </a:lnTo>
                  <a:lnTo>
                    <a:pt x="73152" y="83820"/>
                  </a:lnTo>
                  <a:lnTo>
                    <a:pt x="0" y="154686"/>
                  </a:lnTo>
                  <a:lnTo>
                    <a:pt x="10668" y="165354"/>
                  </a:lnTo>
                  <a:lnTo>
                    <a:pt x="83820" y="94488"/>
                  </a:lnTo>
                  <a:lnTo>
                    <a:pt x="154686"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2"/>
            </a:p>
          </p:txBody>
        </p:sp>
        <p:pic>
          <p:nvPicPr>
            <p:cNvPr id="30" name="object 30"/>
            <p:cNvPicPr/>
            <p:nvPr/>
          </p:nvPicPr>
          <p:blipFill>
            <a:blip r:embed="rId8" cstate="print"/>
            <a:stretch>
              <a:fillRect/>
            </a:stretch>
          </p:blipFill>
          <p:spPr>
            <a:xfrm>
              <a:off x="5123103" y="4294924"/>
              <a:ext cx="189153" cy="189153"/>
            </a:xfrm>
            <a:prstGeom prst="rect">
              <a:avLst/>
            </a:prstGeom>
          </p:spPr>
        </p:pic>
        <p:sp>
          <p:nvSpPr>
            <p:cNvPr id="31" name="object 31"/>
            <p:cNvSpPr/>
            <p:nvPr/>
          </p:nvSpPr>
          <p:spPr>
            <a:xfrm>
              <a:off x="4740287" y="4591811"/>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820"/>
                  </a:lnTo>
                  <a:lnTo>
                    <a:pt x="0" y="154686"/>
                  </a:lnTo>
                  <a:lnTo>
                    <a:pt x="10668" y="165354"/>
                  </a:lnTo>
                  <a:lnTo>
                    <a:pt x="83820" y="94488"/>
                  </a:lnTo>
                  <a:lnTo>
                    <a:pt x="154686" y="166878"/>
                  </a:lnTo>
                  <a:lnTo>
                    <a:pt x="165354" y="156972"/>
                  </a:lnTo>
                  <a:lnTo>
                    <a:pt x="94488" y="83820"/>
                  </a:lnTo>
                  <a:lnTo>
                    <a:pt x="166878" y="12192"/>
                  </a:lnTo>
                  <a:close/>
                </a:path>
              </a:pathLst>
            </a:custGeom>
            <a:solidFill>
              <a:srgbClr val="C0504D"/>
            </a:solidFill>
          </p:spPr>
          <p:txBody>
            <a:bodyPr wrap="square" lIns="0" tIns="0" rIns="0" bIns="0" rtlCol="0"/>
            <a:lstStyle/>
            <a:p>
              <a:endParaRPr sz="1632"/>
            </a:p>
          </p:txBody>
        </p:sp>
        <p:sp>
          <p:nvSpPr>
            <p:cNvPr id="32" name="object 32"/>
            <p:cNvSpPr/>
            <p:nvPr/>
          </p:nvSpPr>
          <p:spPr>
            <a:xfrm>
              <a:off x="4740287" y="4591811"/>
              <a:ext cx="167005" cy="167005"/>
            </a:xfrm>
            <a:custGeom>
              <a:avLst/>
              <a:gdLst/>
              <a:ahLst/>
              <a:cxnLst/>
              <a:rect l="l" t="t" r="r" b="b"/>
              <a:pathLst>
                <a:path w="167004" h="167004">
                  <a:moveTo>
                    <a:pt x="156210" y="1524"/>
                  </a:moveTo>
                  <a:lnTo>
                    <a:pt x="83820" y="73152"/>
                  </a:lnTo>
                  <a:lnTo>
                    <a:pt x="12192" y="0"/>
                  </a:lnTo>
                  <a:lnTo>
                    <a:pt x="1524" y="10668"/>
                  </a:lnTo>
                  <a:lnTo>
                    <a:pt x="73152" y="83820"/>
                  </a:lnTo>
                  <a:lnTo>
                    <a:pt x="0" y="154686"/>
                  </a:lnTo>
                  <a:lnTo>
                    <a:pt x="10668" y="165354"/>
                  </a:lnTo>
                  <a:lnTo>
                    <a:pt x="83820" y="94488"/>
                  </a:lnTo>
                  <a:lnTo>
                    <a:pt x="154686" y="166878"/>
                  </a:lnTo>
                  <a:lnTo>
                    <a:pt x="165354" y="156972"/>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33" name="object 33"/>
            <p:cNvSpPr/>
            <p:nvPr/>
          </p:nvSpPr>
          <p:spPr>
            <a:xfrm>
              <a:off x="5452757" y="4443983"/>
              <a:ext cx="167640" cy="168910"/>
            </a:xfrm>
            <a:custGeom>
              <a:avLst/>
              <a:gdLst/>
              <a:ahLst/>
              <a:cxnLst/>
              <a:rect l="l" t="t" r="r" b="b"/>
              <a:pathLst>
                <a:path w="167639" h="168910">
                  <a:moveTo>
                    <a:pt x="167640" y="12954"/>
                  </a:moveTo>
                  <a:lnTo>
                    <a:pt x="156210" y="1524"/>
                  </a:lnTo>
                  <a:lnTo>
                    <a:pt x="83058" y="72390"/>
                  </a:lnTo>
                  <a:lnTo>
                    <a:pt x="12192" y="0"/>
                  </a:lnTo>
                  <a:lnTo>
                    <a:pt x="1524" y="10668"/>
                  </a:lnTo>
                  <a:lnTo>
                    <a:pt x="72390" y="83058"/>
                  </a:lnTo>
                  <a:lnTo>
                    <a:pt x="0" y="154686"/>
                  </a:lnTo>
                  <a:lnTo>
                    <a:pt x="11430" y="166878"/>
                  </a:lnTo>
                  <a:lnTo>
                    <a:pt x="84582" y="95250"/>
                  </a:lnTo>
                  <a:lnTo>
                    <a:pt x="156210" y="168402"/>
                  </a:lnTo>
                  <a:lnTo>
                    <a:pt x="166878" y="157734"/>
                  </a:lnTo>
                  <a:lnTo>
                    <a:pt x="95250" y="84582"/>
                  </a:lnTo>
                  <a:lnTo>
                    <a:pt x="167640" y="12954"/>
                  </a:lnTo>
                  <a:close/>
                </a:path>
              </a:pathLst>
            </a:custGeom>
            <a:solidFill>
              <a:srgbClr val="C0504D"/>
            </a:solidFill>
          </p:spPr>
          <p:txBody>
            <a:bodyPr wrap="square" lIns="0" tIns="0" rIns="0" bIns="0" rtlCol="0"/>
            <a:lstStyle/>
            <a:p>
              <a:endParaRPr sz="1632"/>
            </a:p>
          </p:txBody>
        </p:sp>
        <p:sp>
          <p:nvSpPr>
            <p:cNvPr id="34" name="object 34"/>
            <p:cNvSpPr/>
            <p:nvPr/>
          </p:nvSpPr>
          <p:spPr>
            <a:xfrm>
              <a:off x="5452757" y="4443983"/>
              <a:ext cx="167640" cy="168910"/>
            </a:xfrm>
            <a:custGeom>
              <a:avLst/>
              <a:gdLst/>
              <a:ahLst/>
              <a:cxnLst/>
              <a:rect l="l" t="t" r="r" b="b"/>
              <a:pathLst>
                <a:path w="167639" h="168910">
                  <a:moveTo>
                    <a:pt x="156210" y="1524"/>
                  </a:moveTo>
                  <a:lnTo>
                    <a:pt x="83058" y="72390"/>
                  </a:lnTo>
                  <a:lnTo>
                    <a:pt x="12192" y="0"/>
                  </a:lnTo>
                  <a:lnTo>
                    <a:pt x="1524" y="10668"/>
                  </a:lnTo>
                  <a:lnTo>
                    <a:pt x="72390" y="83058"/>
                  </a:lnTo>
                  <a:lnTo>
                    <a:pt x="0" y="154686"/>
                  </a:lnTo>
                  <a:lnTo>
                    <a:pt x="11430" y="166878"/>
                  </a:lnTo>
                  <a:lnTo>
                    <a:pt x="84582" y="95250"/>
                  </a:lnTo>
                  <a:lnTo>
                    <a:pt x="156210" y="168402"/>
                  </a:lnTo>
                  <a:lnTo>
                    <a:pt x="166878" y="157734"/>
                  </a:lnTo>
                  <a:lnTo>
                    <a:pt x="95250" y="84582"/>
                  </a:lnTo>
                  <a:lnTo>
                    <a:pt x="167640" y="12954"/>
                  </a:lnTo>
                  <a:lnTo>
                    <a:pt x="156210" y="1524"/>
                  </a:lnTo>
                  <a:close/>
                </a:path>
              </a:pathLst>
            </a:custGeom>
            <a:ln w="22275">
              <a:solidFill>
                <a:srgbClr val="C00000"/>
              </a:solidFill>
            </a:ln>
          </p:spPr>
          <p:txBody>
            <a:bodyPr wrap="square" lIns="0" tIns="0" rIns="0" bIns="0" rtlCol="0"/>
            <a:lstStyle/>
            <a:p>
              <a:endParaRPr sz="1632"/>
            </a:p>
          </p:txBody>
        </p:sp>
        <p:pic>
          <p:nvPicPr>
            <p:cNvPr id="35" name="object 35"/>
            <p:cNvPicPr/>
            <p:nvPr/>
          </p:nvPicPr>
          <p:blipFill>
            <a:blip r:embed="rId9" cstate="print"/>
            <a:stretch>
              <a:fillRect/>
            </a:stretch>
          </p:blipFill>
          <p:spPr>
            <a:xfrm>
              <a:off x="5466003" y="5444020"/>
              <a:ext cx="189153" cy="189153"/>
            </a:xfrm>
            <a:prstGeom prst="rect">
              <a:avLst/>
            </a:prstGeom>
          </p:spPr>
        </p:pic>
        <p:pic>
          <p:nvPicPr>
            <p:cNvPr id="36" name="object 36"/>
            <p:cNvPicPr/>
            <p:nvPr/>
          </p:nvPicPr>
          <p:blipFill>
            <a:blip r:embed="rId10" cstate="print"/>
            <a:stretch>
              <a:fillRect/>
            </a:stretch>
          </p:blipFill>
          <p:spPr>
            <a:xfrm>
              <a:off x="6199034" y="4861090"/>
              <a:ext cx="189153" cy="189153"/>
            </a:xfrm>
            <a:prstGeom prst="rect">
              <a:avLst/>
            </a:prstGeom>
          </p:spPr>
        </p:pic>
        <p:pic>
          <p:nvPicPr>
            <p:cNvPr id="37" name="object 37"/>
            <p:cNvPicPr/>
            <p:nvPr/>
          </p:nvPicPr>
          <p:blipFill>
            <a:blip r:embed="rId11" cstate="print"/>
            <a:stretch>
              <a:fillRect/>
            </a:stretch>
          </p:blipFill>
          <p:spPr>
            <a:xfrm>
              <a:off x="5909487" y="5226850"/>
              <a:ext cx="189153" cy="189153"/>
            </a:xfrm>
            <a:prstGeom prst="rect">
              <a:avLst/>
            </a:prstGeom>
          </p:spPr>
        </p:pic>
        <p:sp>
          <p:nvSpPr>
            <p:cNvPr id="38" name="object 38"/>
            <p:cNvSpPr/>
            <p:nvPr/>
          </p:nvSpPr>
          <p:spPr>
            <a:xfrm>
              <a:off x="4827917" y="4877561"/>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5448"/>
                  </a:lnTo>
                  <a:lnTo>
                    <a:pt x="9906" y="166116"/>
                  </a:lnTo>
                  <a:lnTo>
                    <a:pt x="83058" y="94488"/>
                  </a:lnTo>
                  <a:lnTo>
                    <a:pt x="154686" y="166878"/>
                  </a:lnTo>
                  <a:lnTo>
                    <a:pt x="165354" y="156972"/>
                  </a:lnTo>
                  <a:lnTo>
                    <a:pt x="93726" y="83820"/>
                  </a:lnTo>
                  <a:lnTo>
                    <a:pt x="166878" y="12192"/>
                  </a:lnTo>
                  <a:close/>
                </a:path>
              </a:pathLst>
            </a:custGeom>
            <a:solidFill>
              <a:srgbClr val="C0504D"/>
            </a:solidFill>
          </p:spPr>
          <p:txBody>
            <a:bodyPr wrap="square" lIns="0" tIns="0" rIns="0" bIns="0" rtlCol="0"/>
            <a:lstStyle/>
            <a:p>
              <a:endParaRPr sz="1632"/>
            </a:p>
          </p:txBody>
        </p:sp>
        <p:sp>
          <p:nvSpPr>
            <p:cNvPr id="39" name="object 39"/>
            <p:cNvSpPr/>
            <p:nvPr/>
          </p:nvSpPr>
          <p:spPr>
            <a:xfrm>
              <a:off x="4827917" y="4877561"/>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5448"/>
                  </a:lnTo>
                  <a:lnTo>
                    <a:pt x="9906" y="166116"/>
                  </a:lnTo>
                  <a:lnTo>
                    <a:pt x="83058" y="94488"/>
                  </a:lnTo>
                  <a:lnTo>
                    <a:pt x="154686" y="166878"/>
                  </a:lnTo>
                  <a:lnTo>
                    <a:pt x="165354" y="156972"/>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40" name="object 40"/>
            <p:cNvSpPr/>
            <p:nvPr/>
          </p:nvSpPr>
          <p:spPr>
            <a:xfrm>
              <a:off x="5536577" y="4816601"/>
              <a:ext cx="167005" cy="167005"/>
            </a:xfrm>
            <a:custGeom>
              <a:avLst/>
              <a:gdLst/>
              <a:ahLst/>
              <a:cxnLst/>
              <a:rect l="l" t="t" r="r" b="b"/>
              <a:pathLst>
                <a:path w="167004" h="167004">
                  <a:moveTo>
                    <a:pt x="166878" y="12192"/>
                  </a:moveTo>
                  <a:lnTo>
                    <a:pt x="156210" y="1524"/>
                  </a:ln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41" name="object 41"/>
            <p:cNvSpPr/>
            <p:nvPr/>
          </p:nvSpPr>
          <p:spPr>
            <a:xfrm>
              <a:off x="5536577" y="4816601"/>
              <a:ext cx="167005" cy="167005"/>
            </a:xfrm>
            <a:custGeom>
              <a:avLst/>
              <a:gdLst/>
              <a:ahLst/>
              <a:cxnLst/>
              <a:rect l="l" t="t" r="r" b="b"/>
              <a:pathLst>
                <a:path w="167004" h="167004">
                  <a:moveTo>
                    <a:pt x="156210" y="1524"/>
                  </a:moveTo>
                  <a:lnTo>
                    <a:pt x="83820" y="73152"/>
                  </a:lnTo>
                  <a:lnTo>
                    <a:pt x="12192" y="0"/>
                  </a:lnTo>
                  <a:lnTo>
                    <a:pt x="1524" y="10668"/>
                  </a:lnTo>
                  <a:lnTo>
                    <a:pt x="73152" y="83058"/>
                  </a:lnTo>
                  <a:lnTo>
                    <a:pt x="0" y="154686"/>
                  </a:lnTo>
                  <a:lnTo>
                    <a:pt x="10668" y="165354"/>
                  </a:lnTo>
                  <a:lnTo>
                    <a:pt x="83820" y="93726"/>
                  </a:lnTo>
                  <a:lnTo>
                    <a:pt x="154686" y="166878"/>
                  </a:lnTo>
                  <a:lnTo>
                    <a:pt x="165354" y="156210"/>
                  </a:lnTo>
                  <a:lnTo>
                    <a:pt x="94488" y="83820"/>
                  </a:lnTo>
                  <a:lnTo>
                    <a:pt x="166878" y="12192"/>
                  </a:lnTo>
                  <a:lnTo>
                    <a:pt x="156210" y="1524"/>
                  </a:lnTo>
                  <a:close/>
                </a:path>
              </a:pathLst>
            </a:custGeom>
            <a:ln w="22275">
              <a:solidFill>
                <a:srgbClr val="C00000"/>
              </a:solidFill>
            </a:ln>
          </p:spPr>
          <p:txBody>
            <a:bodyPr wrap="square" lIns="0" tIns="0" rIns="0" bIns="0" rtlCol="0"/>
            <a:lstStyle/>
            <a:p>
              <a:endParaRPr sz="1632"/>
            </a:p>
          </p:txBody>
        </p:sp>
        <p:pic>
          <p:nvPicPr>
            <p:cNvPr id="42" name="object 42"/>
            <p:cNvPicPr/>
            <p:nvPr/>
          </p:nvPicPr>
          <p:blipFill>
            <a:blip r:embed="rId12" cstate="print"/>
            <a:stretch>
              <a:fillRect/>
            </a:stretch>
          </p:blipFill>
          <p:spPr>
            <a:xfrm>
              <a:off x="5909487" y="4623346"/>
              <a:ext cx="189153" cy="189153"/>
            </a:xfrm>
            <a:prstGeom prst="rect">
              <a:avLst/>
            </a:prstGeom>
          </p:spPr>
        </p:pic>
        <p:pic>
          <p:nvPicPr>
            <p:cNvPr id="43" name="object 43"/>
            <p:cNvPicPr/>
            <p:nvPr/>
          </p:nvPicPr>
          <p:blipFill>
            <a:blip r:embed="rId13" cstate="print"/>
            <a:stretch>
              <a:fillRect/>
            </a:stretch>
          </p:blipFill>
          <p:spPr>
            <a:xfrm>
              <a:off x="5672505" y="4218724"/>
              <a:ext cx="189153" cy="189153"/>
            </a:xfrm>
            <a:prstGeom prst="rect">
              <a:avLst/>
            </a:prstGeom>
          </p:spPr>
        </p:pic>
        <p:pic>
          <p:nvPicPr>
            <p:cNvPr id="44" name="object 44"/>
            <p:cNvPicPr/>
            <p:nvPr/>
          </p:nvPicPr>
          <p:blipFill>
            <a:blip r:embed="rId14" cstate="print"/>
            <a:stretch>
              <a:fillRect/>
            </a:stretch>
          </p:blipFill>
          <p:spPr>
            <a:xfrm>
              <a:off x="5283885" y="3936784"/>
              <a:ext cx="189915" cy="189153"/>
            </a:xfrm>
            <a:prstGeom prst="rect">
              <a:avLst/>
            </a:prstGeom>
          </p:spPr>
        </p:pic>
        <p:pic>
          <p:nvPicPr>
            <p:cNvPr id="45" name="object 45"/>
            <p:cNvPicPr/>
            <p:nvPr/>
          </p:nvPicPr>
          <p:blipFill>
            <a:blip r:embed="rId15" cstate="print"/>
            <a:stretch>
              <a:fillRect/>
            </a:stretch>
          </p:blipFill>
          <p:spPr>
            <a:xfrm>
              <a:off x="4323003" y="3782860"/>
              <a:ext cx="189153" cy="189153"/>
            </a:xfrm>
            <a:prstGeom prst="rect">
              <a:avLst/>
            </a:prstGeom>
          </p:spPr>
        </p:pic>
        <p:pic>
          <p:nvPicPr>
            <p:cNvPr id="46" name="object 46"/>
            <p:cNvPicPr/>
            <p:nvPr/>
          </p:nvPicPr>
          <p:blipFill>
            <a:blip r:embed="rId16" cstate="print"/>
            <a:stretch>
              <a:fillRect/>
            </a:stretch>
          </p:blipFill>
          <p:spPr>
            <a:xfrm>
              <a:off x="3962577" y="4703356"/>
              <a:ext cx="189153" cy="189153"/>
            </a:xfrm>
            <a:prstGeom prst="rect">
              <a:avLst/>
            </a:prstGeom>
          </p:spPr>
        </p:pic>
        <p:pic>
          <p:nvPicPr>
            <p:cNvPr id="47" name="object 47"/>
            <p:cNvPicPr/>
            <p:nvPr/>
          </p:nvPicPr>
          <p:blipFill>
            <a:blip r:embed="rId17" cstate="print"/>
            <a:stretch>
              <a:fillRect/>
            </a:stretch>
          </p:blipFill>
          <p:spPr>
            <a:xfrm>
              <a:off x="4178223" y="5115598"/>
              <a:ext cx="189153" cy="189153"/>
            </a:xfrm>
            <a:prstGeom prst="rect">
              <a:avLst/>
            </a:prstGeom>
          </p:spPr>
        </p:pic>
        <p:sp>
          <p:nvSpPr>
            <p:cNvPr id="48" name="object 48"/>
            <p:cNvSpPr/>
            <p:nvPr/>
          </p:nvSpPr>
          <p:spPr>
            <a:xfrm>
              <a:off x="4619891" y="4306061"/>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4686"/>
                  </a:lnTo>
                  <a:lnTo>
                    <a:pt x="10668"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2"/>
            </a:p>
          </p:txBody>
        </p:sp>
        <p:sp>
          <p:nvSpPr>
            <p:cNvPr id="49" name="object 49"/>
            <p:cNvSpPr/>
            <p:nvPr/>
          </p:nvSpPr>
          <p:spPr>
            <a:xfrm>
              <a:off x="4619891" y="4306061"/>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4686"/>
                  </a:lnTo>
                  <a:lnTo>
                    <a:pt x="10668"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50" name="object 50"/>
            <p:cNvSpPr/>
            <p:nvPr/>
          </p:nvSpPr>
          <p:spPr>
            <a:xfrm>
              <a:off x="5347601" y="1671827"/>
              <a:ext cx="0" cy="1908810"/>
            </a:xfrm>
            <a:custGeom>
              <a:avLst/>
              <a:gdLst/>
              <a:ahLst/>
              <a:cxnLst/>
              <a:rect l="l" t="t" r="r" b="b"/>
              <a:pathLst>
                <a:path h="1908810">
                  <a:moveTo>
                    <a:pt x="0" y="0"/>
                  </a:moveTo>
                  <a:lnTo>
                    <a:pt x="0" y="1908810"/>
                  </a:lnTo>
                </a:path>
              </a:pathLst>
            </a:custGeom>
            <a:ln w="11137">
              <a:solidFill>
                <a:srgbClr val="000000"/>
              </a:solidFill>
            </a:ln>
          </p:spPr>
          <p:txBody>
            <a:bodyPr wrap="square" lIns="0" tIns="0" rIns="0" bIns="0" rtlCol="0"/>
            <a:lstStyle/>
            <a:p>
              <a:endParaRPr sz="1632"/>
            </a:p>
          </p:txBody>
        </p:sp>
        <p:pic>
          <p:nvPicPr>
            <p:cNvPr id="51" name="object 51"/>
            <p:cNvPicPr/>
            <p:nvPr/>
          </p:nvPicPr>
          <p:blipFill>
            <a:blip r:embed="rId18" cstate="print"/>
            <a:stretch>
              <a:fillRect/>
            </a:stretch>
          </p:blipFill>
          <p:spPr>
            <a:xfrm>
              <a:off x="5723267" y="4532376"/>
              <a:ext cx="1218945" cy="619506"/>
            </a:xfrm>
            <a:prstGeom prst="rect">
              <a:avLst/>
            </a:prstGeom>
          </p:spPr>
        </p:pic>
        <p:pic>
          <p:nvPicPr>
            <p:cNvPr id="52" name="object 52"/>
            <p:cNvPicPr/>
            <p:nvPr/>
          </p:nvPicPr>
          <p:blipFill>
            <a:blip r:embed="rId19" cstate="print"/>
            <a:stretch>
              <a:fillRect/>
            </a:stretch>
          </p:blipFill>
          <p:spPr>
            <a:xfrm>
              <a:off x="6537083" y="6117336"/>
              <a:ext cx="24383" cy="143256"/>
            </a:xfrm>
            <a:prstGeom prst="rect">
              <a:avLst/>
            </a:prstGeom>
          </p:spPr>
        </p:pic>
        <p:pic>
          <p:nvPicPr>
            <p:cNvPr id="53" name="object 53"/>
            <p:cNvPicPr/>
            <p:nvPr/>
          </p:nvPicPr>
          <p:blipFill>
            <a:blip r:embed="rId20" cstate="print"/>
            <a:stretch>
              <a:fillRect/>
            </a:stretch>
          </p:blipFill>
          <p:spPr>
            <a:xfrm>
              <a:off x="3572903" y="5804916"/>
              <a:ext cx="191262" cy="24384"/>
            </a:xfrm>
            <a:prstGeom prst="rect">
              <a:avLst/>
            </a:prstGeom>
          </p:spPr>
        </p:pic>
        <p:pic>
          <p:nvPicPr>
            <p:cNvPr id="54" name="object 54"/>
            <p:cNvPicPr/>
            <p:nvPr/>
          </p:nvPicPr>
          <p:blipFill>
            <a:blip r:embed="rId21" cstate="print"/>
            <a:stretch>
              <a:fillRect/>
            </a:stretch>
          </p:blipFill>
          <p:spPr>
            <a:xfrm>
              <a:off x="6402958" y="5524499"/>
              <a:ext cx="1208531" cy="436625"/>
            </a:xfrm>
            <a:prstGeom prst="rect">
              <a:avLst/>
            </a:prstGeom>
          </p:spPr>
        </p:pic>
      </p:grpSp>
      <p:sp>
        <p:nvSpPr>
          <p:cNvPr id="55" name="object 55"/>
          <p:cNvSpPr txBox="1"/>
          <p:nvPr/>
        </p:nvSpPr>
        <p:spPr>
          <a:xfrm>
            <a:off x="6703034" y="1531447"/>
            <a:ext cx="1122846" cy="402958"/>
          </a:xfrm>
          <a:prstGeom prst="rect">
            <a:avLst/>
          </a:prstGeom>
        </p:spPr>
        <p:txBody>
          <a:bodyPr vert="horz" wrap="square" lIns="0" tIns="12092" rIns="0" bIns="0" rtlCol="0">
            <a:spAutoFit/>
          </a:bodyPr>
          <a:lstStyle/>
          <a:p>
            <a:pPr marL="11516">
              <a:spcBef>
                <a:spcPts val="95"/>
              </a:spcBef>
            </a:pPr>
            <a:r>
              <a:rPr sz="2539" spc="-9" dirty="0">
                <a:latin typeface="Calibri"/>
                <a:cs typeface="Calibri"/>
              </a:rPr>
              <a:t>Dataset:</a:t>
            </a:r>
            <a:endParaRPr sz="2539">
              <a:latin typeface="Calibri"/>
              <a:cs typeface="Calibri"/>
            </a:endParaRPr>
          </a:p>
        </p:txBody>
      </p:sp>
      <p:sp>
        <p:nvSpPr>
          <p:cNvPr id="56" name="object 56"/>
          <p:cNvSpPr txBox="1"/>
          <p:nvPr/>
        </p:nvSpPr>
        <p:spPr>
          <a:xfrm>
            <a:off x="6703034" y="2306039"/>
            <a:ext cx="1671602" cy="402958"/>
          </a:xfrm>
          <a:prstGeom prst="rect">
            <a:avLst/>
          </a:prstGeom>
        </p:spPr>
        <p:txBody>
          <a:bodyPr vert="horz" wrap="square" lIns="0" tIns="12092" rIns="0" bIns="0" rtlCol="0">
            <a:spAutoFit/>
          </a:bodyPr>
          <a:lstStyle/>
          <a:p>
            <a:pPr marL="11516">
              <a:spcBef>
                <a:spcPts val="95"/>
              </a:spcBef>
            </a:pPr>
            <a:r>
              <a:rPr sz="2539" dirty="0">
                <a:latin typeface="Calibri"/>
                <a:cs typeface="Calibri"/>
              </a:rPr>
              <a:t>New</a:t>
            </a:r>
            <a:r>
              <a:rPr sz="2539" spc="-9" dirty="0">
                <a:latin typeface="Calibri"/>
                <a:cs typeface="Calibri"/>
              </a:rPr>
              <a:t> engine:</a:t>
            </a:r>
            <a:endParaRPr sz="2539">
              <a:latin typeface="Calibri"/>
              <a:cs typeface="Calibri"/>
            </a:endParaRPr>
          </a:p>
        </p:txBody>
      </p:sp>
      <p:pic>
        <p:nvPicPr>
          <p:cNvPr id="57" name="object 57"/>
          <p:cNvPicPr/>
          <p:nvPr/>
        </p:nvPicPr>
        <p:blipFill>
          <a:blip r:embed="rId22" cstate="print"/>
          <a:stretch>
            <a:fillRect/>
          </a:stretch>
        </p:blipFill>
        <p:spPr>
          <a:xfrm>
            <a:off x="2129196" y="2093677"/>
            <a:ext cx="284685" cy="192093"/>
          </a:xfrm>
          <a:prstGeom prst="rect">
            <a:avLst/>
          </a:prstGeom>
        </p:spPr>
      </p:pic>
      <p:pic>
        <p:nvPicPr>
          <p:cNvPr id="58" name="object 58"/>
          <p:cNvPicPr/>
          <p:nvPr/>
        </p:nvPicPr>
        <p:blipFill>
          <a:blip r:embed="rId23" cstate="print"/>
          <a:stretch>
            <a:fillRect/>
          </a:stretch>
        </p:blipFill>
        <p:spPr>
          <a:xfrm>
            <a:off x="2129196" y="2487537"/>
            <a:ext cx="290904" cy="192093"/>
          </a:xfrm>
          <a:prstGeom prst="rect">
            <a:avLst/>
          </a:prstGeom>
        </p:spPr>
      </p:pic>
      <p:pic>
        <p:nvPicPr>
          <p:cNvPr id="59" name="object 59"/>
          <p:cNvPicPr/>
          <p:nvPr/>
        </p:nvPicPr>
        <p:blipFill>
          <a:blip r:embed="rId24" cstate="print"/>
          <a:stretch>
            <a:fillRect/>
          </a:stretch>
        </p:blipFill>
        <p:spPr>
          <a:xfrm>
            <a:off x="8520080" y="2487537"/>
            <a:ext cx="604610" cy="193474"/>
          </a:xfrm>
          <a:prstGeom prst="rect">
            <a:avLst/>
          </a:prstGeom>
        </p:spPr>
      </p:pic>
      <p:pic>
        <p:nvPicPr>
          <p:cNvPr id="60" name="object 60"/>
          <p:cNvPicPr/>
          <p:nvPr/>
        </p:nvPicPr>
        <p:blipFill>
          <a:blip r:embed="rId25" cstate="print"/>
          <a:stretch>
            <a:fillRect/>
          </a:stretch>
        </p:blipFill>
        <p:spPr>
          <a:xfrm>
            <a:off x="7954869" y="1549873"/>
            <a:ext cx="2826117" cy="389023"/>
          </a:xfrm>
          <a:prstGeom prst="rect">
            <a:avLst/>
          </a:prstGeom>
        </p:spPr>
      </p:pic>
      <p:pic>
        <p:nvPicPr>
          <p:cNvPr id="61" name="object 61"/>
          <p:cNvPicPr/>
          <p:nvPr/>
        </p:nvPicPr>
        <p:blipFill>
          <a:blip r:embed="rId26" cstate="print"/>
          <a:stretch>
            <a:fillRect/>
          </a:stretch>
        </p:blipFill>
        <p:spPr>
          <a:xfrm>
            <a:off x="1699405" y="2187650"/>
            <a:ext cx="248754" cy="108484"/>
          </a:xfrm>
          <a:prstGeom prst="rect">
            <a:avLst/>
          </a:prstGeom>
        </p:spPr>
      </p:pic>
      <p:pic>
        <p:nvPicPr>
          <p:cNvPr id="62" name="object 62"/>
          <p:cNvPicPr/>
          <p:nvPr/>
        </p:nvPicPr>
        <p:blipFill>
          <a:blip r:embed="rId27" cstate="print"/>
          <a:stretch>
            <a:fillRect/>
          </a:stretch>
        </p:blipFill>
        <p:spPr>
          <a:xfrm>
            <a:off x="1693186" y="2516558"/>
            <a:ext cx="254051" cy="161690"/>
          </a:xfrm>
          <a:prstGeom prst="rect">
            <a:avLst/>
          </a:prstGeom>
        </p:spPr>
      </p:pic>
      <p:pic>
        <p:nvPicPr>
          <p:cNvPr id="63" name="object 63"/>
          <p:cNvPicPr/>
          <p:nvPr/>
        </p:nvPicPr>
        <p:blipFill>
          <a:blip r:embed="rId28" cstate="print"/>
          <a:stretch>
            <a:fillRect/>
          </a:stretch>
        </p:blipFill>
        <p:spPr>
          <a:xfrm>
            <a:off x="7654982" y="4087160"/>
            <a:ext cx="179655" cy="171363"/>
          </a:xfrm>
          <a:prstGeom prst="rect">
            <a:avLst/>
          </a:prstGeom>
        </p:spPr>
      </p:pic>
      <p:pic>
        <p:nvPicPr>
          <p:cNvPr id="64" name="object 64"/>
          <p:cNvPicPr/>
          <p:nvPr/>
        </p:nvPicPr>
        <p:blipFill>
          <a:blip r:embed="rId29" cstate="print"/>
          <a:stretch>
            <a:fillRect/>
          </a:stretch>
        </p:blipFill>
        <p:spPr>
          <a:xfrm>
            <a:off x="7905809" y="4074032"/>
            <a:ext cx="205671" cy="207295"/>
          </a:xfrm>
          <a:prstGeom prst="rect">
            <a:avLst/>
          </a:prstGeom>
        </p:spPr>
      </p:pic>
      <p:pic>
        <p:nvPicPr>
          <p:cNvPr id="65" name="object 65"/>
          <p:cNvPicPr/>
          <p:nvPr/>
        </p:nvPicPr>
        <p:blipFill>
          <a:blip r:embed="rId30" cstate="print"/>
          <a:stretch>
            <a:fillRect/>
          </a:stretch>
        </p:blipFill>
        <p:spPr>
          <a:xfrm>
            <a:off x="8452377" y="2793642"/>
            <a:ext cx="725289" cy="125759"/>
          </a:xfrm>
          <a:prstGeom prst="rect">
            <a:avLst/>
          </a:prstGeom>
        </p:spPr>
      </p:pic>
      <p:pic>
        <p:nvPicPr>
          <p:cNvPr id="66" name="object 66"/>
          <p:cNvPicPr/>
          <p:nvPr/>
        </p:nvPicPr>
        <p:blipFill>
          <a:blip r:embed="rId31" cstate="print"/>
          <a:stretch>
            <a:fillRect/>
          </a:stretch>
        </p:blipFill>
        <p:spPr>
          <a:xfrm>
            <a:off x="8300348" y="4834803"/>
            <a:ext cx="1146109" cy="483688"/>
          </a:xfrm>
          <a:prstGeom prst="rect">
            <a:avLst/>
          </a:prstGeom>
        </p:spPr>
      </p:pic>
      <p:sp>
        <p:nvSpPr>
          <p:cNvPr id="68" name="Rectangle 67"/>
          <p:cNvSpPr/>
          <p:nvPr/>
        </p:nvSpPr>
        <p:spPr>
          <a:xfrm>
            <a:off x="-1" y="3530692"/>
            <a:ext cx="3274380" cy="1569660"/>
          </a:xfrm>
          <a:prstGeom prst="rect">
            <a:avLst/>
          </a:prstGeom>
        </p:spPr>
        <p:txBody>
          <a:bodyPr wrap="square">
            <a:spAutoFit/>
          </a:bodyPr>
          <a:lstStyle/>
          <a:p>
            <a:pPr lvl="1" algn="just"/>
            <a:r>
              <a:rPr lang="en-US" sz="2400" dirty="0">
                <a:latin typeface="Times New Roman" panose="02020603050405020304" pitchFamily="18" charset="0"/>
                <a:cs typeface="Times New Roman" panose="02020603050405020304" pitchFamily="18" charset="0"/>
              </a:rPr>
              <a:t>The set of data points that are considerably different than the remainder of the data</a:t>
            </a:r>
          </a:p>
        </p:txBody>
      </p:sp>
      <p:sp>
        <p:nvSpPr>
          <p:cNvPr id="69" name="TextBox 68"/>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42532730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pPr lvl="1" algn="just"/>
            <a:r>
              <a:rPr lang="en-US" sz="2800" dirty="0">
                <a:latin typeface="Times New Roman" panose="02020603050405020304" pitchFamily="18" charset="0"/>
                <a:cs typeface="Times New Roman" panose="02020603050405020304" pitchFamily="18" charset="0"/>
              </a:rPr>
              <a:t>Credit card fraud detection</a:t>
            </a:r>
          </a:p>
          <a:p>
            <a:pPr lvl="1" algn="just"/>
            <a:r>
              <a:rPr lang="en-US" sz="2800" dirty="0">
                <a:latin typeface="Times New Roman" panose="02020603050405020304" pitchFamily="18" charset="0"/>
                <a:cs typeface="Times New Roman" panose="02020603050405020304" pitchFamily="18" charset="0"/>
              </a:rPr>
              <a:t>T</a:t>
            </a:r>
            <a:r>
              <a:rPr lang="en-US" sz="2800" dirty="0" smtClean="0">
                <a:latin typeface="Times New Roman" panose="02020603050405020304" pitchFamily="18" charset="0"/>
                <a:cs typeface="Times New Roman" panose="02020603050405020304" pitchFamily="18" charset="0"/>
              </a:rPr>
              <a:t>elecommunication </a:t>
            </a:r>
            <a:r>
              <a:rPr lang="en-US" sz="2800" dirty="0">
                <a:latin typeface="Times New Roman" panose="02020603050405020304" pitchFamily="18" charset="0"/>
                <a:cs typeface="Times New Roman" panose="02020603050405020304" pitchFamily="18" charset="0"/>
              </a:rPr>
              <a:t>fraud detection </a:t>
            </a:r>
          </a:p>
          <a:p>
            <a:pPr lvl="1" algn="just"/>
            <a:r>
              <a:rPr lang="en-US" sz="2800" dirty="0">
                <a:latin typeface="Times New Roman" panose="02020603050405020304" pitchFamily="18" charset="0"/>
                <a:cs typeface="Times New Roman" panose="02020603050405020304" pitchFamily="18" charset="0"/>
              </a:rPr>
              <a:t>N</a:t>
            </a:r>
            <a:r>
              <a:rPr lang="en-US" sz="2800" dirty="0" smtClean="0">
                <a:latin typeface="Times New Roman" panose="02020603050405020304" pitchFamily="18" charset="0"/>
                <a:cs typeface="Times New Roman" panose="02020603050405020304" pitchFamily="18" charset="0"/>
              </a:rPr>
              <a:t>etwork </a:t>
            </a:r>
            <a:r>
              <a:rPr lang="en-US" sz="2800" dirty="0">
                <a:latin typeface="Times New Roman" panose="02020603050405020304" pitchFamily="18" charset="0"/>
                <a:cs typeface="Times New Roman" panose="02020603050405020304" pitchFamily="18" charset="0"/>
              </a:rPr>
              <a:t>intrusion detection</a:t>
            </a:r>
          </a:p>
          <a:p>
            <a:pPr lvl="1" algn="just"/>
            <a:r>
              <a:rPr lang="en-US" sz="2800" dirty="0">
                <a:latin typeface="Times New Roman" panose="02020603050405020304" pitchFamily="18" charset="0"/>
                <a:cs typeface="Times New Roman" panose="02020603050405020304" pitchFamily="18" charset="0"/>
              </a:rPr>
              <a:t>F</a:t>
            </a:r>
            <a:r>
              <a:rPr lang="en-US" sz="2800" dirty="0" smtClean="0">
                <a:latin typeface="Times New Roman" panose="02020603050405020304" pitchFamily="18" charset="0"/>
                <a:cs typeface="Times New Roman" panose="02020603050405020304" pitchFamily="18" charset="0"/>
              </a:rPr>
              <a:t>ault </a:t>
            </a:r>
            <a:r>
              <a:rPr lang="en-US" sz="2800" dirty="0">
                <a:latin typeface="Times New Roman" panose="02020603050405020304" pitchFamily="18" charset="0"/>
                <a:cs typeface="Times New Roman" panose="02020603050405020304" pitchFamily="18" charset="0"/>
              </a:rPr>
              <a:t>detection</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103</a:t>
            </a:fld>
            <a:endParaRPr lang="en-US"/>
          </a:p>
        </p:txBody>
      </p:sp>
    </p:spTree>
    <p:extLst>
      <p:ext uri="{BB962C8B-B14F-4D97-AF65-F5344CB8AC3E}">
        <p14:creationId xmlns:p14="http://schemas.microsoft.com/office/powerpoint/2010/main" val="8428542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1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6" y="2590800"/>
            <a:ext cx="437197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1155" name="Rectangle 3"/>
          <p:cNvSpPr>
            <a:spLocks noGrp="1" noChangeArrowheads="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Anomaly Detection Schemes </a:t>
            </a:r>
          </a:p>
        </p:txBody>
      </p:sp>
      <p:sp>
        <p:nvSpPr>
          <p:cNvPr id="1841156" name="Rectangle 4"/>
          <p:cNvSpPr>
            <a:spLocks noGrp="1" noChangeArrowheads="1"/>
          </p:cNvSpPr>
          <p:nvPr>
            <p:ph type="body" idx="1"/>
          </p:nvPr>
        </p:nvSpPr>
        <p:spPr>
          <a:xfrm>
            <a:off x="1008529" y="1409700"/>
            <a:ext cx="10345271" cy="5181600"/>
          </a:xfrm>
        </p:spPr>
        <p:txBody>
          <a:bodyPr/>
          <a:lstStyle/>
          <a:p>
            <a:r>
              <a:rPr lang="en-US" dirty="0">
                <a:latin typeface="Times New Roman" panose="02020603050405020304" pitchFamily="18" charset="0"/>
                <a:cs typeface="Times New Roman" panose="02020603050405020304" pitchFamily="18" charset="0"/>
              </a:rPr>
              <a:t>General Steps</a:t>
            </a:r>
          </a:p>
          <a:p>
            <a:pPr lvl="1"/>
            <a:r>
              <a:rPr lang="en-US" dirty="0">
                <a:latin typeface="Times New Roman" panose="02020603050405020304" pitchFamily="18" charset="0"/>
                <a:cs typeface="Times New Roman" panose="02020603050405020304" pitchFamily="18" charset="0"/>
              </a:rPr>
              <a:t>Build a profile of the “normal” behavior</a:t>
            </a:r>
          </a:p>
          <a:p>
            <a:pPr lvl="2"/>
            <a:r>
              <a:rPr lang="en-US" dirty="0">
                <a:latin typeface="Times New Roman" panose="02020603050405020304" pitchFamily="18" charset="0"/>
                <a:cs typeface="Times New Roman" panose="02020603050405020304" pitchFamily="18" charset="0"/>
              </a:rPr>
              <a:t>Profile can be patterns or summary statistics for the overall population</a:t>
            </a:r>
          </a:p>
          <a:p>
            <a:pPr lvl="1"/>
            <a:r>
              <a:rPr lang="en-US" dirty="0">
                <a:latin typeface="Times New Roman" panose="02020603050405020304" pitchFamily="18" charset="0"/>
                <a:cs typeface="Times New Roman" panose="02020603050405020304" pitchFamily="18" charset="0"/>
              </a:rPr>
              <a:t>Use the “normal” profile to detect anomalies</a:t>
            </a:r>
          </a:p>
          <a:p>
            <a:pPr lvl="2"/>
            <a:r>
              <a:rPr lang="en-US" dirty="0">
                <a:latin typeface="Times New Roman" panose="02020603050405020304" pitchFamily="18" charset="0"/>
                <a:cs typeface="Times New Roman" panose="02020603050405020304" pitchFamily="18" charset="0"/>
              </a:rPr>
              <a:t>Anomalies are observations whose characteristics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differ significantly from the normal profile</a:t>
            </a:r>
          </a:p>
          <a:p>
            <a:pPr marL="457200" lvl="1" indent="0">
              <a:buNone/>
            </a:pPr>
            <a:endParaRPr lang="en-US" dirty="0"/>
          </a:p>
          <a:p>
            <a:r>
              <a:rPr lang="en-US" dirty="0">
                <a:latin typeface="Times New Roman" panose="02020603050405020304" pitchFamily="18" charset="0"/>
                <a:cs typeface="Times New Roman" panose="02020603050405020304" pitchFamily="18" charset="0"/>
              </a:rPr>
              <a:t>Types of anomaly detection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schemes</a:t>
            </a:r>
          </a:p>
          <a:p>
            <a:pPr lvl="1"/>
            <a:r>
              <a:rPr lang="en-US" dirty="0">
                <a:latin typeface="Times New Roman" panose="02020603050405020304" pitchFamily="18" charset="0"/>
                <a:cs typeface="Times New Roman" panose="02020603050405020304" pitchFamily="18" charset="0"/>
              </a:rPr>
              <a:t>Graphical &amp; </a:t>
            </a:r>
            <a:r>
              <a:rPr lang="en-US" dirty="0" smtClean="0">
                <a:latin typeface="Times New Roman" panose="02020603050405020304" pitchFamily="18" charset="0"/>
                <a:cs typeface="Times New Roman" panose="02020603050405020304" pitchFamily="18" charset="0"/>
              </a:rPr>
              <a:t>Statistical-based</a:t>
            </a:r>
            <a:endParaRPr lang="en-US" dirty="0">
              <a:latin typeface="Times New Roman" panose="02020603050405020304" pitchFamily="18" charset="0"/>
              <a:cs typeface="Times New Roman" panose="02020603050405020304" pitchFamily="18" charset="0"/>
            </a:endParaRPr>
          </a:p>
        </p:txBody>
      </p:sp>
      <p:sp>
        <p:nvSpPr>
          <p:cNvPr id="1841157" name="Oval 5"/>
          <p:cNvSpPr>
            <a:spLocks noChangeArrowheads="1"/>
          </p:cNvSpPr>
          <p:nvPr/>
        </p:nvSpPr>
        <p:spPr bwMode="auto">
          <a:xfrm>
            <a:off x="6858000" y="4114801"/>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58" name="Oval 6"/>
          <p:cNvSpPr>
            <a:spLocks noChangeArrowheads="1"/>
          </p:cNvSpPr>
          <p:nvPr/>
        </p:nvSpPr>
        <p:spPr bwMode="auto">
          <a:xfrm>
            <a:off x="8991600" y="3810000"/>
            <a:ext cx="381000" cy="381000"/>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59" name="Oval 7"/>
          <p:cNvSpPr>
            <a:spLocks noChangeArrowheads="1"/>
          </p:cNvSpPr>
          <p:nvPr/>
        </p:nvSpPr>
        <p:spPr bwMode="auto">
          <a:xfrm>
            <a:off x="10363200" y="5334001"/>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60" name="Oval 8"/>
          <p:cNvSpPr>
            <a:spLocks noChangeArrowheads="1"/>
          </p:cNvSpPr>
          <p:nvPr/>
        </p:nvSpPr>
        <p:spPr bwMode="auto">
          <a:xfrm>
            <a:off x="7696200" y="5486401"/>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1161" name="Oval 9"/>
          <p:cNvSpPr>
            <a:spLocks noChangeArrowheads="1"/>
          </p:cNvSpPr>
          <p:nvPr/>
        </p:nvSpPr>
        <p:spPr bwMode="auto">
          <a:xfrm>
            <a:off x="6553200" y="3581401"/>
            <a:ext cx="177800" cy="161925"/>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921149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Graphical Approaches</a:t>
            </a:r>
          </a:p>
        </p:txBody>
      </p:sp>
      <p:sp>
        <p:nvSpPr>
          <p:cNvPr id="3" name="Content Placeholder 2"/>
          <p:cNvSpPr>
            <a:spLocks noGrp="1"/>
          </p:cNvSpPr>
          <p:nvPr>
            <p:ph idx="1"/>
          </p:nvPr>
        </p:nvSpPr>
        <p:spPr/>
        <p:txBody>
          <a:bodyPr>
            <a:normAutofit/>
          </a:bodyPr>
          <a:lstStyle/>
          <a:p>
            <a:pPr lvl="1" algn="just"/>
            <a:r>
              <a:rPr lang="en-US" sz="2800" dirty="0">
                <a:latin typeface="Times New Roman" panose="02020603050405020304" pitchFamily="18" charset="0"/>
                <a:cs typeface="Times New Roman" panose="02020603050405020304" pitchFamily="18" charset="0"/>
              </a:rPr>
              <a:t>Boxplot (1-D), Scatter plot (2-D), Spin plot (3-D)</a:t>
            </a:r>
          </a:p>
          <a:p>
            <a:pPr lvl="1"/>
            <a:endParaRPr lang="en-US"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105</a:t>
            </a:fld>
            <a:endParaRPr lang="en-US"/>
          </a:p>
        </p:txBody>
      </p:sp>
      <p:pic>
        <p:nvPicPr>
          <p:cNvPr id="7" name="Picture 4" descr="boxpl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460171" y="2977469"/>
            <a:ext cx="2597150" cy="24606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569880" y="2525032"/>
            <a:ext cx="3538537" cy="3365500"/>
          </a:xfrm>
          <a:prstGeom prst="rect">
            <a:avLst/>
          </a:prstGeom>
          <a:noFill/>
          <a:ln/>
          <a:extLst>
            <a:ext uri="{91240B29-F687-4F45-9708-019B960494DF}">
              <a14:hiddenLine xmlns:a14="http://schemas.microsoft.com/office/drawing/2010/main" w="25400" cap="flat" cmpd="sng">
                <a:solidFill>
                  <a:schemeClr val="tx1"/>
                </a:solidFill>
                <a:prstDash val="solid"/>
                <a:miter lim="800000"/>
                <a:headEnd/>
                <a:tailEnd/>
              </a14:hiddenLine>
            </a:ext>
          </a:extLst>
        </p:spPr>
      </p:pic>
    </p:spTree>
    <p:extLst>
      <p:ext uri="{BB962C8B-B14F-4D97-AF65-F5344CB8AC3E}">
        <p14:creationId xmlns:p14="http://schemas.microsoft.com/office/powerpoint/2010/main" val="17671586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Statistical Approaches</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Assume a parametric model describing the distribution of the data (e.g., normal distribution) </a:t>
            </a:r>
            <a:endParaRPr lang="en-US"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Apply a statistical test that depends on </a:t>
            </a:r>
          </a:p>
          <a:p>
            <a:pPr lvl="1"/>
            <a:r>
              <a:rPr lang="en-US" dirty="0">
                <a:latin typeface="Times New Roman" panose="02020603050405020304" pitchFamily="18" charset="0"/>
                <a:cs typeface="Times New Roman" panose="02020603050405020304" pitchFamily="18" charset="0"/>
              </a:rPr>
              <a:t>Data distribution</a:t>
            </a:r>
          </a:p>
          <a:p>
            <a:pPr lvl="1"/>
            <a:r>
              <a:rPr lang="en-US" dirty="0">
                <a:latin typeface="Times New Roman" panose="02020603050405020304" pitchFamily="18" charset="0"/>
                <a:cs typeface="Times New Roman" panose="02020603050405020304" pitchFamily="18" charset="0"/>
              </a:rPr>
              <a:t>Parameter of distribution (e.g., mean, variance)</a:t>
            </a:r>
          </a:p>
          <a:p>
            <a:pPr lvl="1"/>
            <a:r>
              <a:rPr lang="en-US" dirty="0">
                <a:latin typeface="Times New Roman" panose="02020603050405020304" pitchFamily="18" charset="0"/>
                <a:cs typeface="Times New Roman" panose="02020603050405020304" pitchFamily="18" charset="0"/>
              </a:rPr>
              <a:t>Number of expected outliers (confidence limit</a:t>
            </a:r>
            <a:r>
              <a:rPr lang="en-US" dirty="0" smtClean="0">
                <a:latin typeface="Times New Roman" panose="02020603050405020304" pitchFamily="18" charset="0"/>
                <a:cs typeface="Times New Roman" panose="02020603050405020304" pitchFamily="18" charset="0"/>
              </a:rPr>
              <a:t>)</a:t>
            </a:r>
          </a:p>
          <a:p>
            <a:pPr lvl="1"/>
            <a:endParaRPr lang="en-US" sz="1600" dirty="0"/>
          </a:p>
          <a:p>
            <a:pPr lvl="1"/>
            <a:endParaRPr lang="en-US" sz="1600"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106</a:t>
            </a:fld>
            <a:endParaRPr lang="en-US"/>
          </a:p>
        </p:txBody>
      </p:sp>
      <p:pic>
        <p:nvPicPr>
          <p:cNvPr id="7"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820" y="2871408"/>
            <a:ext cx="4685179" cy="3179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265822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39016" y="990126"/>
            <a:ext cx="6513084" cy="839123"/>
          </a:xfrm>
          <a:prstGeom prst="rect">
            <a:avLst/>
          </a:prstGeom>
        </p:spPr>
        <p:txBody>
          <a:bodyPr vert="horz" wrap="square" lIns="0" tIns="31670" rIns="0" bIns="0" rtlCol="0">
            <a:spAutoFit/>
          </a:bodyPr>
          <a:lstStyle/>
          <a:p>
            <a:pPr marL="38004">
              <a:spcBef>
                <a:spcPts val="163"/>
              </a:spcBef>
              <a:tabLst>
                <a:tab pos="1212097" algn="l"/>
                <a:tab pos="1835708" algn="l"/>
              </a:tabLst>
            </a:pPr>
            <a:endParaRPr lang="en-US" sz="2539" spc="-23" dirty="0" smtClean="0">
              <a:latin typeface="Calibri"/>
              <a:cs typeface="Calibri"/>
            </a:endParaRPr>
          </a:p>
          <a:p>
            <a:pPr marL="38004">
              <a:spcBef>
                <a:spcPts val="163"/>
              </a:spcBef>
              <a:tabLst>
                <a:tab pos="1212097" algn="l"/>
                <a:tab pos="1835708" algn="l"/>
              </a:tabLst>
            </a:pPr>
            <a:r>
              <a:rPr sz="2539" spc="-23" dirty="0" smtClean="0">
                <a:latin typeface="Calibri"/>
                <a:cs typeface="Calibri"/>
              </a:rPr>
              <a:t>Say</a:t>
            </a:r>
            <a:r>
              <a:rPr sz="2539" dirty="0">
                <a:latin typeface="Calibri"/>
                <a:cs typeface="Calibri"/>
              </a:rPr>
              <a:t>	.</a:t>
            </a:r>
            <a:r>
              <a:rPr sz="2539" spc="-27" dirty="0">
                <a:latin typeface="Calibri"/>
                <a:cs typeface="Calibri"/>
              </a:rPr>
              <a:t> </a:t>
            </a:r>
            <a:r>
              <a:rPr sz="2539" spc="-23" dirty="0">
                <a:latin typeface="Calibri"/>
                <a:cs typeface="Calibri"/>
              </a:rPr>
              <a:t>If</a:t>
            </a:r>
            <a:r>
              <a:rPr sz="2539" dirty="0">
                <a:latin typeface="Calibri"/>
                <a:cs typeface="Calibri"/>
              </a:rPr>
              <a:t>	is</a:t>
            </a:r>
            <a:r>
              <a:rPr sz="2539" spc="-36" dirty="0">
                <a:latin typeface="Calibri"/>
                <a:cs typeface="Calibri"/>
              </a:rPr>
              <a:t> </a:t>
            </a:r>
            <a:r>
              <a:rPr sz="2539" dirty="0">
                <a:latin typeface="Calibri"/>
                <a:cs typeface="Calibri"/>
              </a:rPr>
              <a:t>a</a:t>
            </a:r>
            <a:r>
              <a:rPr sz="2539" spc="-23" dirty="0">
                <a:latin typeface="Calibri"/>
                <a:cs typeface="Calibri"/>
              </a:rPr>
              <a:t> </a:t>
            </a:r>
            <a:r>
              <a:rPr sz="2539" dirty="0">
                <a:latin typeface="Calibri"/>
                <a:cs typeface="Calibri"/>
              </a:rPr>
              <a:t>distributed</a:t>
            </a:r>
            <a:r>
              <a:rPr sz="2539" spc="-23" dirty="0">
                <a:latin typeface="Calibri"/>
                <a:cs typeface="Calibri"/>
              </a:rPr>
              <a:t> </a:t>
            </a:r>
            <a:r>
              <a:rPr sz="2539" dirty="0">
                <a:latin typeface="Calibri"/>
                <a:cs typeface="Calibri"/>
              </a:rPr>
              <a:t>Gaussian</a:t>
            </a:r>
            <a:r>
              <a:rPr sz="2539" spc="-14" dirty="0">
                <a:latin typeface="Calibri"/>
                <a:cs typeface="Calibri"/>
              </a:rPr>
              <a:t> </a:t>
            </a:r>
            <a:r>
              <a:rPr sz="2539" dirty="0">
                <a:latin typeface="Calibri"/>
                <a:cs typeface="Calibri"/>
              </a:rPr>
              <a:t>with</a:t>
            </a:r>
            <a:r>
              <a:rPr sz="2539" spc="-27" dirty="0">
                <a:latin typeface="Calibri"/>
                <a:cs typeface="Calibri"/>
              </a:rPr>
              <a:t> </a:t>
            </a:r>
            <a:r>
              <a:rPr sz="2539" spc="-18" dirty="0">
                <a:latin typeface="Calibri"/>
                <a:cs typeface="Calibri"/>
              </a:rPr>
              <a:t>mean</a:t>
            </a:r>
            <a:endParaRPr sz="2539" dirty="0">
              <a:latin typeface="Calibri"/>
              <a:cs typeface="Calibri"/>
            </a:endParaRPr>
          </a:p>
        </p:txBody>
      </p:sp>
      <p:sp>
        <p:nvSpPr>
          <p:cNvPr id="3" name="object 3"/>
          <p:cNvSpPr txBox="1"/>
          <p:nvPr/>
        </p:nvSpPr>
        <p:spPr>
          <a:xfrm>
            <a:off x="8519740" y="1417440"/>
            <a:ext cx="1802888" cy="402958"/>
          </a:xfrm>
          <a:prstGeom prst="rect">
            <a:avLst/>
          </a:prstGeom>
        </p:spPr>
        <p:txBody>
          <a:bodyPr vert="horz" wrap="square" lIns="0" tIns="12092" rIns="0" bIns="0" rtlCol="0">
            <a:spAutoFit/>
          </a:bodyPr>
          <a:lstStyle/>
          <a:p>
            <a:pPr marL="11516">
              <a:spcBef>
                <a:spcPts val="95"/>
              </a:spcBef>
              <a:tabLst>
                <a:tab pos="1709028" algn="l"/>
              </a:tabLst>
            </a:pPr>
            <a:r>
              <a:rPr sz="2539" dirty="0">
                <a:latin typeface="Calibri"/>
                <a:cs typeface="Calibri"/>
              </a:rPr>
              <a:t>,</a:t>
            </a:r>
            <a:r>
              <a:rPr sz="2539" spc="-9" dirty="0">
                <a:latin typeface="Calibri"/>
                <a:cs typeface="Calibri"/>
              </a:rPr>
              <a:t> variance</a:t>
            </a:r>
            <a:r>
              <a:rPr sz="2539" dirty="0">
                <a:latin typeface="Calibri"/>
                <a:cs typeface="Calibri"/>
              </a:rPr>
              <a:t>	</a:t>
            </a:r>
            <a:r>
              <a:rPr sz="2539" spc="-45" dirty="0">
                <a:latin typeface="Calibri"/>
                <a:cs typeface="Calibri"/>
              </a:rPr>
              <a:t>.</a:t>
            </a:r>
            <a:endParaRPr sz="2539">
              <a:latin typeface="Calibri"/>
              <a:cs typeface="Calibri"/>
            </a:endParaRPr>
          </a:p>
        </p:txBody>
      </p:sp>
      <p:pic>
        <p:nvPicPr>
          <p:cNvPr id="4" name="object 4"/>
          <p:cNvPicPr/>
          <p:nvPr/>
        </p:nvPicPr>
        <p:blipFill>
          <a:blip r:embed="rId3" cstate="print"/>
          <a:stretch>
            <a:fillRect/>
          </a:stretch>
        </p:blipFill>
        <p:spPr>
          <a:xfrm>
            <a:off x="3349471" y="1630718"/>
            <a:ext cx="134741" cy="120922"/>
          </a:xfrm>
          <a:prstGeom prst="rect">
            <a:avLst/>
          </a:prstGeom>
        </p:spPr>
      </p:pic>
      <p:pic>
        <p:nvPicPr>
          <p:cNvPr id="5" name="object 5"/>
          <p:cNvPicPr/>
          <p:nvPr/>
        </p:nvPicPr>
        <p:blipFill>
          <a:blip r:embed="rId4" cstate="print"/>
          <a:stretch>
            <a:fillRect/>
          </a:stretch>
        </p:blipFill>
        <p:spPr>
          <a:xfrm>
            <a:off x="8323853" y="1602387"/>
            <a:ext cx="147870" cy="178273"/>
          </a:xfrm>
          <a:prstGeom prst="rect">
            <a:avLst/>
          </a:prstGeom>
        </p:spPr>
      </p:pic>
      <p:pic>
        <p:nvPicPr>
          <p:cNvPr id="6" name="object 6"/>
          <p:cNvPicPr/>
          <p:nvPr/>
        </p:nvPicPr>
        <p:blipFill>
          <a:blip r:embed="rId5" cstate="print"/>
          <a:stretch>
            <a:fillRect/>
          </a:stretch>
        </p:blipFill>
        <p:spPr>
          <a:xfrm>
            <a:off x="9910349" y="1511179"/>
            <a:ext cx="249444" cy="240461"/>
          </a:xfrm>
          <a:prstGeom prst="rect">
            <a:avLst/>
          </a:prstGeom>
        </p:spPr>
      </p:pic>
      <p:pic>
        <p:nvPicPr>
          <p:cNvPr id="7" name="object 7"/>
          <p:cNvPicPr/>
          <p:nvPr/>
        </p:nvPicPr>
        <p:blipFill>
          <a:blip r:embed="rId6" cstate="print"/>
          <a:stretch>
            <a:fillRect/>
          </a:stretch>
        </p:blipFill>
        <p:spPr>
          <a:xfrm>
            <a:off x="2299178" y="1556783"/>
            <a:ext cx="666797" cy="195547"/>
          </a:xfrm>
          <a:prstGeom prst="rect">
            <a:avLst/>
          </a:prstGeom>
        </p:spPr>
      </p:pic>
      <p:grpSp>
        <p:nvGrpSpPr>
          <p:cNvPr id="8" name="object 8"/>
          <p:cNvGrpSpPr/>
          <p:nvPr/>
        </p:nvGrpSpPr>
        <p:grpSpPr>
          <a:xfrm>
            <a:off x="1975799" y="3098366"/>
            <a:ext cx="5181792" cy="2782931"/>
            <a:chOff x="803033" y="3416808"/>
            <a:chExt cx="5714365" cy="3068955"/>
          </a:xfrm>
        </p:grpSpPr>
        <p:sp>
          <p:nvSpPr>
            <p:cNvPr id="9" name="object 9"/>
            <p:cNvSpPr/>
            <p:nvPr/>
          </p:nvSpPr>
          <p:spPr>
            <a:xfrm>
              <a:off x="803033" y="3416820"/>
              <a:ext cx="4180840" cy="2801620"/>
            </a:xfrm>
            <a:custGeom>
              <a:avLst/>
              <a:gdLst/>
              <a:ahLst/>
              <a:cxnLst/>
              <a:rect l="l" t="t" r="r" b="b"/>
              <a:pathLst>
                <a:path w="4180840" h="2801620">
                  <a:moveTo>
                    <a:pt x="4180332" y="2625090"/>
                  </a:moveTo>
                  <a:lnTo>
                    <a:pt x="4074414" y="2563368"/>
                  </a:lnTo>
                  <a:lnTo>
                    <a:pt x="4069080" y="2560320"/>
                  </a:lnTo>
                  <a:lnTo>
                    <a:pt x="4062222" y="2561844"/>
                  </a:lnTo>
                  <a:lnTo>
                    <a:pt x="4056126" y="2572512"/>
                  </a:lnTo>
                  <a:lnTo>
                    <a:pt x="4058412" y="2579370"/>
                  </a:lnTo>
                  <a:lnTo>
                    <a:pt x="4063746" y="2582418"/>
                  </a:lnTo>
                  <a:lnTo>
                    <a:pt x="4117492" y="2613660"/>
                  </a:lnTo>
                  <a:lnTo>
                    <a:pt x="803186" y="2613660"/>
                  </a:lnTo>
                  <a:lnTo>
                    <a:pt x="793394" y="64643"/>
                  </a:lnTo>
                  <a:lnTo>
                    <a:pt x="781875" y="45123"/>
                  </a:lnTo>
                  <a:lnTo>
                    <a:pt x="791718" y="61785"/>
                  </a:lnTo>
                  <a:lnTo>
                    <a:pt x="793394" y="64643"/>
                  </a:lnTo>
                  <a:lnTo>
                    <a:pt x="824484" y="117348"/>
                  </a:lnTo>
                  <a:lnTo>
                    <a:pt x="827532" y="121920"/>
                  </a:lnTo>
                  <a:lnTo>
                    <a:pt x="834390" y="124206"/>
                  </a:lnTo>
                  <a:lnTo>
                    <a:pt x="845058" y="118110"/>
                  </a:lnTo>
                  <a:lnTo>
                    <a:pt x="846582" y="111252"/>
                  </a:lnTo>
                  <a:lnTo>
                    <a:pt x="843534" y="105918"/>
                  </a:lnTo>
                  <a:lnTo>
                    <a:pt x="781812" y="0"/>
                  </a:lnTo>
                  <a:lnTo>
                    <a:pt x="781812" y="44983"/>
                  </a:lnTo>
                  <a:lnTo>
                    <a:pt x="771906" y="28194"/>
                  </a:lnTo>
                  <a:lnTo>
                    <a:pt x="781812" y="44983"/>
                  </a:lnTo>
                  <a:lnTo>
                    <a:pt x="781812" y="0"/>
                  </a:lnTo>
                  <a:lnTo>
                    <a:pt x="717804" y="111252"/>
                  </a:lnTo>
                  <a:lnTo>
                    <a:pt x="719328" y="118110"/>
                  </a:lnTo>
                  <a:lnTo>
                    <a:pt x="729996" y="124206"/>
                  </a:lnTo>
                  <a:lnTo>
                    <a:pt x="736854" y="122682"/>
                  </a:lnTo>
                  <a:lnTo>
                    <a:pt x="770382" y="64897"/>
                  </a:lnTo>
                  <a:lnTo>
                    <a:pt x="770547" y="64604"/>
                  </a:lnTo>
                  <a:lnTo>
                    <a:pt x="781037" y="2613660"/>
                  </a:lnTo>
                  <a:lnTo>
                    <a:pt x="0" y="2613660"/>
                  </a:lnTo>
                  <a:lnTo>
                    <a:pt x="0" y="2635758"/>
                  </a:lnTo>
                  <a:lnTo>
                    <a:pt x="781126" y="2635758"/>
                  </a:lnTo>
                  <a:lnTo>
                    <a:pt x="781812" y="2801112"/>
                  </a:lnTo>
                  <a:lnTo>
                    <a:pt x="803910" y="2801112"/>
                  </a:lnTo>
                  <a:lnTo>
                    <a:pt x="803262" y="2635758"/>
                  </a:lnTo>
                  <a:lnTo>
                    <a:pt x="4117492" y="2635758"/>
                  </a:lnTo>
                  <a:lnTo>
                    <a:pt x="4063746" y="2667000"/>
                  </a:lnTo>
                  <a:lnTo>
                    <a:pt x="4058412" y="2670048"/>
                  </a:lnTo>
                  <a:lnTo>
                    <a:pt x="4056126" y="2676906"/>
                  </a:lnTo>
                  <a:lnTo>
                    <a:pt x="4062222" y="2687574"/>
                  </a:lnTo>
                  <a:lnTo>
                    <a:pt x="4069080" y="2689860"/>
                  </a:lnTo>
                  <a:lnTo>
                    <a:pt x="4074414" y="2686812"/>
                  </a:lnTo>
                  <a:lnTo>
                    <a:pt x="4158234" y="2637955"/>
                  </a:lnTo>
                  <a:lnTo>
                    <a:pt x="4180332" y="2625090"/>
                  </a:lnTo>
                  <a:close/>
                </a:path>
              </a:pathLst>
            </a:custGeom>
            <a:solidFill>
              <a:srgbClr val="7F7F7F"/>
            </a:solidFill>
          </p:spPr>
          <p:txBody>
            <a:bodyPr wrap="square" lIns="0" tIns="0" rIns="0" bIns="0" rtlCol="0"/>
            <a:lstStyle/>
            <a:p>
              <a:endParaRPr sz="1632"/>
            </a:p>
          </p:txBody>
        </p:sp>
        <p:sp>
          <p:nvSpPr>
            <p:cNvPr id="10" name="object 10"/>
            <p:cNvSpPr/>
            <p:nvPr/>
          </p:nvSpPr>
          <p:spPr>
            <a:xfrm>
              <a:off x="820559" y="4182618"/>
              <a:ext cx="3860800" cy="1716405"/>
            </a:xfrm>
            <a:custGeom>
              <a:avLst/>
              <a:gdLst/>
              <a:ahLst/>
              <a:cxnLst/>
              <a:rect l="l" t="t" r="r" b="b"/>
              <a:pathLst>
                <a:path w="3860800" h="1716404">
                  <a:moveTo>
                    <a:pt x="2177" y="1681712"/>
                  </a:moveTo>
                  <a:lnTo>
                    <a:pt x="0" y="1680210"/>
                  </a:lnTo>
                  <a:lnTo>
                    <a:pt x="0" y="1682496"/>
                  </a:lnTo>
                  <a:lnTo>
                    <a:pt x="2177" y="1681712"/>
                  </a:lnTo>
                  <a:close/>
                </a:path>
                <a:path w="3860800" h="1716404">
                  <a:moveTo>
                    <a:pt x="6626" y="1684782"/>
                  </a:moveTo>
                  <a:lnTo>
                    <a:pt x="2177" y="1681712"/>
                  </a:lnTo>
                  <a:lnTo>
                    <a:pt x="0" y="1682496"/>
                  </a:lnTo>
                  <a:lnTo>
                    <a:pt x="0" y="1684782"/>
                  </a:lnTo>
                  <a:lnTo>
                    <a:pt x="6626" y="1684782"/>
                  </a:lnTo>
                  <a:close/>
                </a:path>
                <a:path w="3860800" h="1716404">
                  <a:moveTo>
                    <a:pt x="15723" y="1691059"/>
                  </a:moveTo>
                  <a:lnTo>
                    <a:pt x="6626" y="1684782"/>
                  </a:lnTo>
                  <a:lnTo>
                    <a:pt x="0" y="1684782"/>
                  </a:lnTo>
                  <a:lnTo>
                    <a:pt x="0" y="1688592"/>
                  </a:lnTo>
                  <a:lnTo>
                    <a:pt x="5442" y="1696103"/>
                  </a:lnTo>
                  <a:lnTo>
                    <a:pt x="12700" y="1696212"/>
                  </a:lnTo>
                  <a:lnTo>
                    <a:pt x="12700" y="1690878"/>
                  </a:lnTo>
                  <a:lnTo>
                    <a:pt x="15522" y="1691047"/>
                  </a:lnTo>
                  <a:lnTo>
                    <a:pt x="15723" y="1691059"/>
                  </a:lnTo>
                  <a:close/>
                </a:path>
                <a:path w="3860800" h="1716404">
                  <a:moveTo>
                    <a:pt x="5442" y="1696212"/>
                  </a:moveTo>
                  <a:lnTo>
                    <a:pt x="2177" y="1691596"/>
                  </a:lnTo>
                  <a:lnTo>
                    <a:pt x="0" y="1688592"/>
                  </a:lnTo>
                  <a:lnTo>
                    <a:pt x="0" y="1696212"/>
                  </a:lnTo>
                  <a:lnTo>
                    <a:pt x="5442" y="1696212"/>
                  </a:lnTo>
                  <a:close/>
                </a:path>
                <a:path w="3860800" h="1716404">
                  <a:moveTo>
                    <a:pt x="6073" y="1696974"/>
                  </a:moveTo>
                  <a:lnTo>
                    <a:pt x="5442" y="1696212"/>
                  </a:lnTo>
                  <a:lnTo>
                    <a:pt x="0" y="1696212"/>
                  </a:lnTo>
                  <a:lnTo>
                    <a:pt x="1814" y="1696974"/>
                  </a:lnTo>
                  <a:lnTo>
                    <a:pt x="6073" y="1696974"/>
                  </a:lnTo>
                  <a:close/>
                </a:path>
                <a:path w="3860800" h="1716404">
                  <a:moveTo>
                    <a:pt x="1814" y="1696974"/>
                  </a:moveTo>
                  <a:lnTo>
                    <a:pt x="0" y="1696212"/>
                  </a:lnTo>
                  <a:lnTo>
                    <a:pt x="0" y="1696974"/>
                  </a:lnTo>
                  <a:lnTo>
                    <a:pt x="1814" y="1696974"/>
                  </a:lnTo>
                  <a:close/>
                </a:path>
                <a:path w="3860800" h="1716404">
                  <a:moveTo>
                    <a:pt x="5442" y="1698498"/>
                  </a:moveTo>
                  <a:lnTo>
                    <a:pt x="1814" y="1696974"/>
                  </a:lnTo>
                  <a:lnTo>
                    <a:pt x="0" y="1696974"/>
                  </a:lnTo>
                  <a:lnTo>
                    <a:pt x="0" y="1698498"/>
                  </a:lnTo>
                  <a:lnTo>
                    <a:pt x="5442" y="1698498"/>
                  </a:lnTo>
                  <a:close/>
                </a:path>
                <a:path w="3860800" h="1716404">
                  <a:moveTo>
                    <a:pt x="12147" y="1705356"/>
                  </a:moveTo>
                  <a:lnTo>
                    <a:pt x="7937" y="1699545"/>
                  </a:lnTo>
                  <a:lnTo>
                    <a:pt x="5442" y="1698498"/>
                  </a:lnTo>
                  <a:lnTo>
                    <a:pt x="0" y="1698498"/>
                  </a:lnTo>
                  <a:lnTo>
                    <a:pt x="0" y="1705356"/>
                  </a:lnTo>
                  <a:lnTo>
                    <a:pt x="12147" y="1705356"/>
                  </a:lnTo>
                  <a:close/>
                </a:path>
                <a:path w="3860800" h="1716404">
                  <a:moveTo>
                    <a:pt x="25400" y="1709928"/>
                  </a:moveTo>
                  <a:lnTo>
                    <a:pt x="25400" y="1706118"/>
                  </a:lnTo>
                  <a:lnTo>
                    <a:pt x="12700" y="1706118"/>
                  </a:lnTo>
                  <a:lnTo>
                    <a:pt x="12147" y="1705356"/>
                  </a:lnTo>
                  <a:lnTo>
                    <a:pt x="0" y="1705356"/>
                  </a:lnTo>
                  <a:lnTo>
                    <a:pt x="0" y="1709928"/>
                  </a:lnTo>
                  <a:lnTo>
                    <a:pt x="12700" y="1709928"/>
                  </a:lnTo>
                  <a:lnTo>
                    <a:pt x="12700" y="1712214"/>
                  </a:lnTo>
                  <a:lnTo>
                    <a:pt x="25400" y="1709928"/>
                  </a:lnTo>
                  <a:close/>
                </a:path>
                <a:path w="3860800" h="1716404">
                  <a:moveTo>
                    <a:pt x="12700" y="1712214"/>
                  </a:moveTo>
                  <a:lnTo>
                    <a:pt x="12700" y="1709928"/>
                  </a:lnTo>
                  <a:lnTo>
                    <a:pt x="0" y="1709928"/>
                  </a:lnTo>
                  <a:lnTo>
                    <a:pt x="0" y="1712214"/>
                  </a:lnTo>
                  <a:lnTo>
                    <a:pt x="12700" y="1712214"/>
                  </a:lnTo>
                  <a:close/>
                </a:path>
                <a:path w="3860800" h="1716404">
                  <a:moveTo>
                    <a:pt x="12700" y="1716024"/>
                  </a:moveTo>
                  <a:lnTo>
                    <a:pt x="12700" y="1712214"/>
                  </a:lnTo>
                  <a:lnTo>
                    <a:pt x="0" y="1712214"/>
                  </a:lnTo>
                  <a:lnTo>
                    <a:pt x="0" y="1716024"/>
                  </a:lnTo>
                  <a:lnTo>
                    <a:pt x="12700" y="1716024"/>
                  </a:lnTo>
                  <a:close/>
                </a:path>
                <a:path w="3860800" h="1716404">
                  <a:moveTo>
                    <a:pt x="7178" y="1698498"/>
                  </a:moveTo>
                  <a:lnTo>
                    <a:pt x="6073" y="1696974"/>
                  </a:lnTo>
                  <a:lnTo>
                    <a:pt x="1814" y="1696974"/>
                  </a:lnTo>
                  <a:lnTo>
                    <a:pt x="5442" y="1698498"/>
                  </a:lnTo>
                  <a:lnTo>
                    <a:pt x="7178" y="1698498"/>
                  </a:lnTo>
                  <a:close/>
                </a:path>
                <a:path w="3860800" h="1716404">
                  <a:moveTo>
                    <a:pt x="22225" y="1677924"/>
                  </a:moveTo>
                  <a:lnTo>
                    <a:pt x="12700" y="1677924"/>
                  </a:lnTo>
                  <a:lnTo>
                    <a:pt x="2177" y="1681712"/>
                  </a:lnTo>
                  <a:lnTo>
                    <a:pt x="6626" y="1684782"/>
                  </a:lnTo>
                  <a:lnTo>
                    <a:pt x="12700" y="1684782"/>
                  </a:lnTo>
                  <a:lnTo>
                    <a:pt x="12700" y="1682496"/>
                  </a:lnTo>
                  <a:lnTo>
                    <a:pt x="22225" y="1677924"/>
                  </a:lnTo>
                  <a:close/>
                </a:path>
                <a:path w="3860800" h="1716404">
                  <a:moveTo>
                    <a:pt x="16328" y="1697736"/>
                  </a:moveTo>
                  <a:lnTo>
                    <a:pt x="12700" y="1696212"/>
                  </a:lnTo>
                  <a:lnTo>
                    <a:pt x="5442" y="1696212"/>
                  </a:lnTo>
                  <a:lnTo>
                    <a:pt x="6073" y="1696974"/>
                  </a:lnTo>
                  <a:lnTo>
                    <a:pt x="12700" y="1696974"/>
                  </a:lnTo>
                  <a:lnTo>
                    <a:pt x="12700" y="1697736"/>
                  </a:lnTo>
                  <a:lnTo>
                    <a:pt x="16328" y="1697736"/>
                  </a:lnTo>
                  <a:close/>
                </a:path>
                <a:path w="3860800" h="1716404">
                  <a:moveTo>
                    <a:pt x="7937" y="1699545"/>
                  </a:moveTo>
                  <a:lnTo>
                    <a:pt x="7178" y="1698498"/>
                  </a:lnTo>
                  <a:lnTo>
                    <a:pt x="5442" y="1698498"/>
                  </a:lnTo>
                  <a:lnTo>
                    <a:pt x="7937" y="1699545"/>
                  </a:lnTo>
                  <a:close/>
                </a:path>
                <a:path w="3860800" h="1716404">
                  <a:moveTo>
                    <a:pt x="21872" y="1700064"/>
                  </a:moveTo>
                  <a:lnTo>
                    <a:pt x="16565" y="1697835"/>
                  </a:lnTo>
                  <a:lnTo>
                    <a:pt x="12700" y="1697736"/>
                  </a:lnTo>
                  <a:lnTo>
                    <a:pt x="12700" y="1696974"/>
                  </a:lnTo>
                  <a:lnTo>
                    <a:pt x="6073" y="1696974"/>
                  </a:lnTo>
                  <a:lnTo>
                    <a:pt x="7178" y="1698498"/>
                  </a:lnTo>
                  <a:lnTo>
                    <a:pt x="12700" y="1698498"/>
                  </a:lnTo>
                  <a:lnTo>
                    <a:pt x="20637" y="1700879"/>
                  </a:lnTo>
                  <a:lnTo>
                    <a:pt x="21872" y="1700064"/>
                  </a:lnTo>
                  <a:close/>
                </a:path>
                <a:path w="3860800" h="1716404">
                  <a:moveTo>
                    <a:pt x="38100" y="1696212"/>
                  </a:moveTo>
                  <a:lnTo>
                    <a:pt x="38100" y="1682496"/>
                  </a:lnTo>
                  <a:lnTo>
                    <a:pt x="25400" y="1677924"/>
                  </a:lnTo>
                  <a:lnTo>
                    <a:pt x="22225" y="1677924"/>
                  </a:lnTo>
                  <a:lnTo>
                    <a:pt x="12700" y="1682496"/>
                  </a:lnTo>
                  <a:lnTo>
                    <a:pt x="12700" y="1684782"/>
                  </a:lnTo>
                  <a:lnTo>
                    <a:pt x="6626" y="1684782"/>
                  </a:lnTo>
                  <a:lnTo>
                    <a:pt x="15723" y="1691059"/>
                  </a:lnTo>
                  <a:lnTo>
                    <a:pt x="17780" y="1691182"/>
                  </a:lnTo>
                  <a:lnTo>
                    <a:pt x="19627" y="1691293"/>
                  </a:lnTo>
                  <a:lnTo>
                    <a:pt x="20637" y="1691354"/>
                  </a:lnTo>
                  <a:lnTo>
                    <a:pt x="22225" y="1691449"/>
                  </a:lnTo>
                  <a:lnTo>
                    <a:pt x="22860" y="1691487"/>
                  </a:lnTo>
                  <a:lnTo>
                    <a:pt x="24341" y="1691576"/>
                  </a:lnTo>
                  <a:lnTo>
                    <a:pt x="25400" y="1691640"/>
                  </a:lnTo>
                  <a:lnTo>
                    <a:pt x="25400" y="1701546"/>
                  </a:lnTo>
                  <a:lnTo>
                    <a:pt x="38100" y="1696212"/>
                  </a:lnTo>
                  <a:close/>
                </a:path>
                <a:path w="3860800" h="1716404">
                  <a:moveTo>
                    <a:pt x="20637" y="1700879"/>
                  </a:moveTo>
                  <a:lnTo>
                    <a:pt x="12700" y="1698498"/>
                  </a:lnTo>
                  <a:lnTo>
                    <a:pt x="7178" y="1698498"/>
                  </a:lnTo>
                  <a:lnTo>
                    <a:pt x="7937" y="1699545"/>
                  </a:lnTo>
                  <a:lnTo>
                    <a:pt x="12700" y="1701546"/>
                  </a:lnTo>
                  <a:lnTo>
                    <a:pt x="19627" y="1701546"/>
                  </a:lnTo>
                  <a:lnTo>
                    <a:pt x="20637" y="1700879"/>
                  </a:lnTo>
                  <a:close/>
                </a:path>
                <a:path w="3860800" h="1716404">
                  <a:moveTo>
                    <a:pt x="19627" y="1701546"/>
                  </a:moveTo>
                  <a:lnTo>
                    <a:pt x="12700" y="1701546"/>
                  </a:lnTo>
                  <a:lnTo>
                    <a:pt x="7937" y="1699545"/>
                  </a:lnTo>
                  <a:lnTo>
                    <a:pt x="12147" y="1705356"/>
                  </a:lnTo>
                  <a:lnTo>
                    <a:pt x="12700" y="1705356"/>
                  </a:lnTo>
                  <a:lnTo>
                    <a:pt x="12700" y="1703070"/>
                  </a:lnTo>
                  <a:lnTo>
                    <a:pt x="17318" y="1703070"/>
                  </a:lnTo>
                  <a:lnTo>
                    <a:pt x="19627" y="1701546"/>
                  </a:lnTo>
                  <a:close/>
                </a:path>
                <a:path w="3860800" h="1716404">
                  <a:moveTo>
                    <a:pt x="15522" y="1704255"/>
                  </a:moveTo>
                  <a:lnTo>
                    <a:pt x="12700" y="1704594"/>
                  </a:lnTo>
                  <a:lnTo>
                    <a:pt x="12700" y="1705356"/>
                  </a:lnTo>
                  <a:lnTo>
                    <a:pt x="12147" y="1705356"/>
                  </a:lnTo>
                  <a:lnTo>
                    <a:pt x="12700" y="1706118"/>
                  </a:lnTo>
                  <a:lnTo>
                    <a:pt x="15522" y="1704255"/>
                  </a:lnTo>
                  <a:close/>
                </a:path>
                <a:path w="3860800" h="1716404">
                  <a:moveTo>
                    <a:pt x="25400" y="1676400"/>
                  </a:moveTo>
                  <a:lnTo>
                    <a:pt x="12700" y="1676400"/>
                  </a:lnTo>
                  <a:lnTo>
                    <a:pt x="12700" y="1677924"/>
                  </a:lnTo>
                  <a:lnTo>
                    <a:pt x="22225" y="1677924"/>
                  </a:lnTo>
                  <a:lnTo>
                    <a:pt x="25400" y="1676400"/>
                  </a:lnTo>
                  <a:close/>
                </a:path>
                <a:path w="3860800" h="1716404">
                  <a:moveTo>
                    <a:pt x="16565" y="1691640"/>
                  </a:moveTo>
                  <a:lnTo>
                    <a:pt x="15875" y="1691163"/>
                  </a:lnTo>
                  <a:lnTo>
                    <a:pt x="15522" y="1691047"/>
                  </a:lnTo>
                  <a:lnTo>
                    <a:pt x="12700" y="1690878"/>
                  </a:lnTo>
                  <a:lnTo>
                    <a:pt x="15522" y="1691555"/>
                  </a:lnTo>
                  <a:lnTo>
                    <a:pt x="16565" y="1691640"/>
                  </a:lnTo>
                  <a:close/>
                </a:path>
                <a:path w="3860800" h="1716404">
                  <a:moveTo>
                    <a:pt x="15522" y="1691640"/>
                  </a:moveTo>
                  <a:lnTo>
                    <a:pt x="12700" y="1690878"/>
                  </a:lnTo>
                  <a:lnTo>
                    <a:pt x="12700" y="1691640"/>
                  </a:lnTo>
                  <a:lnTo>
                    <a:pt x="15522" y="1691640"/>
                  </a:lnTo>
                  <a:close/>
                </a:path>
                <a:path w="3860800" h="1716404">
                  <a:moveTo>
                    <a:pt x="25400" y="1697736"/>
                  </a:moveTo>
                  <a:lnTo>
                    <a:pt x="16933" y="1691894"/>
                  </a:lnTo>
                  <a:lnTo>
                    <a:pt x="16565" y="1691805"/>
                  </a:lnTo>
                  <a:lnTo>
                    <a:pt x="16328" y="1691748"/>
                  </a:lnTo>
                  <a:lnTo>
                    <a:pt x="12700" y="1691640"/>
                  </a:lnTo>
                  <a:lnTo>
                    <a:pt x="12700" y="1696212"/>
                  </a:lnTo>
                  <a:lnTo>
                    <a:pt x="16328" y="1697736"/>
                  </a:lnTo>
                  <a:lnTo>
                    <a:pt x="25400" y="1697736"/>
                  </a:lnTo>
                  <a:close/>
                </a:path>
                <a:path w="3860800" h="1716404">
                  <a:moveTo>
                    <a:pt x="17318" y="1703070"/>
                  </a:moveTo>
                  <a:lnTo>
                    <a:pt x="12700" y="1703070"/>
                  </a:lnTo>
                  <a:lnTo>
                    <a:pt x="12700" y="1704594"/>
                  </a:lnTo>
                  <a:lnTo>
                    <a:pt x="16328" y="1703505"/>
                  </a:lnTo>
                  <a:lnTo>
                    <a:pt x="16565" y="1703434"/>
                  </a:lnTo>
                  <a:lnTo>
                    <a:pt x="16933" y="1703324"/>
                  </a:lnTo>
                  <a:lnTo>
                    <a:pt x="17318" y="1703070"/>
                  </a:lnTo>
                  <a:close/>
                </a:path>
                <a:path w="3860800" h="1716404">
                  <a:moveTo>
                    <a:pt x="16933" y="1703324"/>
                  </a:moveTo>
                  <a:lnTo>
                    <a:pt x="12700" y="1704594"/>
                  </a:lnTo>
                  <a:lnTo>
                    <a:pt x="15522" y="1704255"/>
                  </a:lnTo>
                  <a:lnTo>
                    <a:pt x="16933" y="1703324"/>
                  </a:lnTo>
                  <a:close/>
                </a:path>
                <a:path w="3860800" h="1716404">
                  <a:moveTo>
                    <a:pt x="25400" y="1706118"/>
                  </a:moveTo>
                  <a:lnTo>
                    <a:pt x="25400" y="1703070"/>
                  </a:lnTo>
                  <a:lnTo>
                    <a:pt x="17780" y="1703984"/>
                  </a:lnTo>
                  <a:lnTo>
                    <a:pt x="17318" y="1704039"/>
                  </a:lnTo>
                  <a:lnTo>
                    <a:pt x="16565" y="1704130"/>
                  </a:lnTo>
                  <a:lnTo>
                    <a:pt x="15522" y="1704255"/>
                  </a:lnTo>
                  <a:lnTo>
                    <a:pt x="12700" y="1706118"/>
                  </a:lnTo>
                  <a:lnTo>
                    <a:pt x="25400" y="1706118"/>
                  </a:lnTo>
                  <a:close/>
                </a:path>
                <a:path w="3860800" h="1716404">
                  <a:moveTo>
                    <a:pt x="25400" y="1703070"/>
                  </a:moveTo>
                  <a:lnTo>
                    <a:pt x="17780" y="1703070"/>
                  </a:lnTo>
                  <a:lnTo>
                    <a:pt x="17318" y="1703208"/>
                  </a:lnTo>
                  <a:lnTo>
                    <a:pt x="16933" y="1703324"/>
                  </a:lnTo>
                  <a:lnTo>
                    <a:pt x="15875" y="1704022"/>
                  </a:lnTo>
                  <a:lnTo>
                    <a:pt x="15723" y="1704122"/>
                  </a:lnTo>
                  <a:lnTo>
                    <a:pt x="17318" y="1704039"/>
                  </a:lnTo>
                  <a:lnTo>
                    <a:pt x="25400" y="1703070"/>
                  </a:lnTo>
                  <a:close/>
                </a:path>
                <a:path w="3860800" h="1716404">
                  <a:moveTo>
                    <a:pt x="24341" y="1691640"/>
                  </a:moveTo>
                  <a:lnTo>
                    <a:pt x="22860" y="1691487"/>
                  </a:lnTo>
                  <a:lnTo>
                    <a:pt x="22225" y="1691449"/>
                  </a:lnTo>
                  <a:lnTo>
                    <a:pt x="20637" y="1691354"/>
                  </a:lnTo>
                  <a:lnTo>
                    <a:pt x="19627" y="1691293"/>
                  </a:lnTo>
                  <a:lnTo>
                    <a:pt x="17780" y="1691182"/>
                  </a:lnTo>
                  <a:lnTo>
                    <a:pt x="15875" y="1691068"/>
                  </a:lnTo>
                  <a:lnTo>
                    <a:pt x="16328" y="1691476"/>
                  </a:lnTo>
                  <a:lnTo>
                    <a:pt x="16565" y="1691640"/>
                  </a:lnTo>
                  <a:lnTo>
                    <a:pt x="24341" y="1691640"/>
                  </a:lnTo>
                  <a:close/>
                </a:path>
                <a:path w="3860800" h="1716404">
                  <a:moveTo>
                    <a:pt x="16933" y="1691894"/>
                  </a:moveTo>
                  <a:lnTo>
                    <a:pt x="16565" y="1691640"/>
                  </a:lnTo>
                  <a:lnTo>
                    <a:pt x="16328" y="1691640"/>
                  </a:lnTo>
                  <a:lnTo>
                    <a:pt x="16565" y="1691805"/>
                  </a:lnTo>
                  <a:lnTo>
                    <a:pt x="16933" y="1691894"/>
                  </a:lnTo>
                  <a:close/>
                </a:path>
                <a:path w="3860800" h="1716404">
                  <a:moveTo>
                    <a:pt x="25400" y="1693926"/>
                  </a:moveTo>
                  <a:lnTo>
                    <a:pt x="25400" y="1691640"/>
                  </a:lnTo>
                  <a:lnTo>
                    <a:pt x="16565" y="1691640"/>
                  </a:lnTo>
                  <a:lnTo>
                    <a:pt x="16933" y="1691894"/>
                  </a:lnTo>
                  <a:lnTo>
                    <a:pt x="25400" y="1693926"/>
                  </a:lnTo>
                  <a:close/>
                </a:path>
                <a:path w="3860800" h="1716404">
                  <a:moveTo>
                    <a:pt x="25400" y="1697736"/>
                  </a:moveTo>
                  <a:lnTo>
                    <a:pt x="16565" y="1697736"/>
                  </a:lnTo>
                  <a:lnTo>
                    <a:pt x="16933" y="1697990"/>
                  </a:lnTo>
                  <a:lnTo>
                    <a:pt x="21872" y="1700064"/>
                  </a:lnTo>
                  <a:lnTo>
                    <a:pt x="25400" y="1697736"/>
                  </a:lnTo>
                  <a:close/>
                </a:path>
                <a:path w="3860800" h="1716404">
                  <a:moveTo>
                    <a:pt x="25400" y="1697736"/>
                  </a:moveTo>
                  <a:lnTo>
                    <a:pt x="25400" y="1693926"/>
                  </a:lnTo>
                  <a:lnTo>
                    <a:pt x="17780" y="1692097"/>
                  </a:lnTo>
                  <a:lnTo>
                    <a:pt x="17318" y="1691986"/>
                  </a:lnTo>
                  <a:lnTo>
                    <a:pt x="16933" y="1691894"/>
                  </a:lnTo>
                  <a:lnTo>
                    <a:pt x="25400" y="1697736"/>
                  </a:lnTo>
                  <a:close/>
                </a:path>
                <a:path w="3860800" h="1716404">
                  <a:moveTo>
                    <a:pt x="17780" y="1703070"/>
                  </a:moveTo>
                  <a:lnTo>
                    <a:pt x="17318" y="1703070"/>
                  </a:lnTo>
                  <a:lnTo>
                    <a:pt x="16933" y="1703324"/>
                  </a:lnTo>
                  <a:lnTo>
                    <a:pt x="17780" y="1703070"/>
                  </a:lnTo>
                  <a:close/>
                </a:path>
                <a:path w="3860800" h="1716404">
                  <a:moveTo>
                    <a:pt x="22860" y="1701546"/>
                  </a:moveTo>
                  <a:lnTo>
                    <a:pt x="19627" y="1701546"/>
                  </a:lnTo>
                  <a:lnTo>
                    <a:pt x="17318" y="1703070"/>
                  </a:lnTo>
                  <a:lnTo>
                    <a:pt x="17780" y="1703070"/>
                  </a:lnTo>
                  <a:lnTo>
                    <a:pt x="22860" y="1701546"/>
                  </a:lnTo>
                  <a:close/>
                </a:path>
                <a:path w="3860800" h="1716404">
                  <a:moveTo>
                    <a:pt x="25400" y="1703070"/>
                  </a:moveTo>
                  <a:lnTo>
                    <a:pt x="25400" y="1702308"/>
                  </a:lnTo>
                  <a:lnTo>
                    <a:pt x="22860" y="1701546"/>
                  </a:lnTo>
                  <a:lnTo>
                    <a:pt x="17780" y="1703070"/>
                  </a:lnTo>
                  <a:lnTo>
                    <a:pt x="25400" y="1703070"/>
                  </a:lnTo>
                  <a:close/>
                </a:path>
                <a:path w="3860800" h="1716404">
                  <a:moveTo>
                    <a:pt x="22860" y="1701546"/>
                  </a:moveTo>
                  <a:lnTo>
                    <a:pt x="20637" y="1700879"/>
                  </a:lnTo>
                  <a:lnTo>
                    <a:pt x="19627" y="1701546"/>
                  </a:lnTo>
                  <a:lnTo>
                    <a:pt x="22860" y="1701546"/>
                  </a:lnTo>
                  <a:close/>
                </a:path>
                <a:path w="3860800" h="1716404">
                  <a:moveTo>
                    <a:pt x="24341" y="1701101"/>
                  </a:moveTo>
                  <a:lnTo>
                    <a:pt x="21872" y="1700064"/>
                  </a:lnTo>
                  <a:lnTo>
                    <a:pt x="20637" y="1700879"/>
                  </a:lnTo>
                  <a:lnTo>
                    <a:pt x="22860" y="1701546"/>
                  </a:lnTo>
                  <a:lnTo>
                    <a:pt x="24341" y="1701101"/>
                  </a:lnTo>
                  <a:close/>
                </a:path>
                <a:path w="3860800" h="1716404">
                  <a:moveTo>
                    <a:pt x="25400" y="1700784"/>
                  </a:moveTo>
                  <a:lnTo>
                    <a:pt x="25400" y="1697736"/>
                  </a:lnTo>
                  <a:lnTo>
                    <a:pt x="21872" y="1700064"/>
                  </a:lnTo>
                  <a:lnTo>
                    <a:pt x="24341" y="1701101"/>
                  </a:lnTo>
                  <a:lnTo>
                    <a:pt x="25400" y="1700784"/>
                  </a:lnTo>
                  <a:close/>
                </a:path>
                <a:path w="3860800" h="1716404">
                  <a:moveTo>
                    <a:pt x="38100" y="1682496"/>
                  </a:moveTo>
                  <a:lnTo>
                    <a:pt x="25400" y="1676400"/>
                  </a:lnTo>
                  <a:lnTo>
                    <a:pt x="22225" y="1677924"/>
                  </a:lnTo>
                  <a:lnTo>
                    <a:pt x="25400" y="1677924"/>
                  </a:lnTo>
                  <a:lnTo>
                    <a:pt x="38100" y="1682496"/>
                  </a:lnTo>
                  <a:close/>
                </a:path>
                <a:path w="3860800" h="1716404">
                  <a:moveTo>
                    <a:pt x="25400" y="1701546"/>
                  </a:moveTo>
                  <a:lnTo>
                    <a:pt x="24341" y="1701101"/>
                  </a:lnTo>
                  <a:lnTo>
                    <a:pt x="22860" y="1701546"/>
                  </a:lnTo>
                  <a:lnTo>
                    <a:pt x="25400" y="1701546"/>
                  </a:lnTo>
                  <a:close/>
                </a:path>
                <a:path w="3860800" h="1716404">
                  <a:moveTo>
                    <a:pt x="25400" y="1702308"/>
                  </a:moveTo>
                  <a:lnTo>
                    <a:pt x="25400" y="1701546"/>
                  </a:lnTo>
                  <a:lnTo>
                    <a:pt x="22860" y="1701546"/>
                  </a:lnTo>
                  <a:lnTo>
                    <a:pt x="25400" y="1702308"/>
                  </a:lnTo>
                  <a:close/>
                </a:path>
                <a:path w="3860800" h="1716404">
                  <a:moveTo>
                    <a:pt x="25400" y="1701546"/>
                  </a:moveTo>
                  <a:lnTo>
                    <a:pt x="25400" y="1700784"/>
                  </a:lnTo>
                  <a:lnTo>
                    <a:pt x="24341" y="1701101"/>
                  </a:lnTo>
                  <a:lnTo>
                    <a:pt x="25400" y="1701546"/>
                  </a:lnTo>
                  <a:close/>
                </a:path>
                <a:path w="3860800" h="1716404">
                  <a:moveTo>
                    <a:pt x="43872" y="1676400"/>
                  </a:moveTo>
                  <a:lnTo>
                    <a:pt x="25400" y="1676400"/>
                  </a:lnTo>
                  <a:lnTo>
                    <a:pt x="38100" y="1682496"/>
                  </a:lnTo>
                  <a:lnTo>
                    <a:pt x="38100" y="1680210"/>
                  </a:lnTo>
                  <a:lnTo>
                    <a:pt x="43872" y="1676400"/>
                  </a:lnTo>
                  <a:close/>
                </a:path>
                <a:path w="3860800" h="1716404">
                  <a:moveTo>
                    <a:pt x="63500" y="1696212"/>
                  </a:moveTo>
                  <a:lnTo>
                    <a:pt x="63500" y="1693926"/>
                  </a:lnTo>
                  <a:lnTo>
                    <a:pt x="58420" y="1693926"/>
                  </a:lnTo>
                  <a:lnTo>
                    <a:pt x="50800" y="1698498"/>
                  </a:lnTo>
                  <a:lnTo>
                    <a:pt x="46037" y="1691640"/>
                  </a:lnTo>
                  <a:lnTo>
                    <a:pt x="38100" y="1687830"/>
                  </a:lnTo>
                  <a:lnTo>
                    <a:pt x="38100" y="1696212"/>
                  </a:lnTo>
                  <a:lnTo>
                    <a:pt x="25400" y="1701546"/>
                  </a:lnTo>
                  <a:lnTo>
                    <a:pt x="50800" y="1701546"/>
                  </a:lnTo>
                  <a:lnTo>
                    <a:pt x="63500" y="1696212"/>
                  </a:lnTo>
                  <a:close/>
                </a:path>
                <a:path w="3860800" h="1716404">
                  <a:moveTo>
                    <a:pt x="76200" y="1668780"/>
                  </a:moveTo>
                  <a:lnTo>
                    <a:pt x="50800" y="1668780"/>
                  </a:lnTo>
                  <a:lnTo>
                    <a:pt x="38100" y="1674114"/>
                  </a:lnTo>
                  <a:lnTo>
                    <a:pt x="38100" y="1676400"/>
                  </a:lnTo>
                  <a:lnTo>
                    <a:pt x="43872" y="1676400"/>
                  </a:lnTo>
                  <a:lnTo>
                    <a:pt x="50800" y="1671828"/>
                  </a:lnTo>
                  <a:lnTo>
                    <a:pt x="55282" y="1678551"/>
                  </a:lnTo>
                  <a:lnTo>
                    <a:pt x="63500" y="1682496"/>
                  </a:lnTo>
                  <a:lnTo>
                    <a:pt x="63500" y="1674114"/>
                  </a:lnTo>
                  <a:lnTo>
                    <a:pt x="76200" y="1668780"/>
                  </a:lnTo>
                  <a:close/>
                </a:path>
                <a:path w="3860800" h="1716404">
                  <a:moveTo>
                    <a:pt x="63500" y="1690878"/>
                  </a:moveTo>
                  <a:lnTo>
                    <a:pt x="55282" y="1678551"/>
                  </a:lnTo>
                  <a:lnTo>
                    <a:pt x="50800" y="1676400"/>
                  </a:lnTo>
                  <a:lnTo>
                    <a:pt x="43872" y="1676400"/>
                  </a:lnTo>
                  <a:lnTo>
                    <a:pt x="38100" y="1680210"/>
                  </a:lnTo>
                  <a:lnTo>
                    <a:pt x="46037" y="1691640"/>
                  </a:lnTo>
                  <a:lnTo>
                    <a:pt x="50800" y="1693926"/>
                  </a:lnTo>
                  <a:lnTo>
                    <a:pt x="58420" y="1693926"/>
                  </a:lnTo>
                  <a:lnTo>
                    <a:pt x="63500" y="1690878"/>
                  </a:lnTo>
                  <a:close/>
                </a:path>
                <a:path w="3860800" h="1716404">
                  <a:moveTo>
                    <a:pt x="46037" y="1691640"/>
                  </a:moveTo>
                  <a:lnTo>
                    <a:pt x="38100" y="1680210"/>
                  </a:lnTo>
                  <a:lnTo>
                    <a:pt x="38100" y="1687830"/>
                  </a:lnTo>
                  <a:lnTo>
                    <a:pt x="46037" y="1691640"/>
                  </a:lnTo>
                  <a:close/>
                </a:path>
                <a:path w="3860800" h="1716404">
                  <a:moveTo>
                    <a:pt x="55282" y="1678551"/>
                  </a:moveTo>
                  <a:lnTo>
                    <a:pt x="50800" y="1671828"/>
                  </a:lnTo>
                  <a:lnTo>
                    <a:pt x="43872" y="1676400"/>
                  </a:lnTo>
                  <a:lnTo>
                    <a:pt x="50800" y="1676400"/>
                  </a:lnTo>
                  <a:lnTo>
                    <a:pt x="55282" y="1678551"/>
                  </a:lnTo>
                  <a:close/>
                </a:path>
                <a:path w="3860800" h="1716404">
                  <a:moveTo>
                    <a:pt x="58420" y="1693926"/>
                  </a:moveTo>
                  <a:lnTo>
                    <a:pt x="50800" y="1693926"/>
                  </a:lnTo>
                  <a:lnTo>
                    <a:pt x="46037" y="1691640"/>
                  </a:lnTo>
                  <a:lnTo>
                    <a:pt x="50800" y="1698498"/>
                  </a:lnTo>
                  <a:lnTo>
                    <a:pt x="58420" y="1693926"/>
                  </a:lnTo>
                  <a:close/>
                </a:path>
                <a:path w="3860800" h="1716404">
                  <a:moveTo>
                    <a:pt x="63500" y="1690878"/>
                  </a:moveTo>
                  <a:lnTo>
                    <a:pt x="63500" y="1682496"/>
                  </a:lnTo>
                  <a:lnTo>
                    <a:pt x="55282" y="1678551"/>
                  </a:lnTo>
                  <a:lnTo>
                    <a:pt x="63500" y="1690878"/>
                  </a:lnTo>
                  <a:close/>
                </a:path>
                <a:path w="3860800" h="1716404">
                  <a:moveTo>
                    <a:pt x="76200" y="1693926"/>
                  </a:moveTo>
                  <a:lnTo>
                    <a:pt x="63500" y="1687830"/>
                  </a:lnTo>
                  <a:lnTo>
                    <a:pt x="63500" y="1690878"/>
                  </a:lnTo>
                  <a:lnTo>
                    <a:pt x="58420" y="1693926"/>
                  </a:lnTo>
                  <a:lnTo>
                    <a:pt x="76200" y="1693926"/>
                  </a:lnTo>
                  <a:close/>
                </a:path>
                <a:path w="3860800" h="1716404">
                  <a:moveTo>
                    <a:pt x="101600" y="1687830"/>
                  </a:moveTo>
                  <a:lnTo>
                    <a:pt x="101600" y="1674114"/>
                  </a:lnTo>
                  <a:lnTo>
                    <a:pt x="95250" y="1671447"/>
                  </a:lnTo>
                  <a:lnTo>
                    <a:pt x="88900" y="1674114"/>
                  </a:lnTo>
                  <a:lnTo>
                    <a:pt x="76200" y="1668780"/>
                  </a:lnTo>
                  <a:lnTo>
                    <a:pt x="63500" y="1674114"/>
                  </a:lnTo>
                  <a:lnTo>
                    <a:pt x="63500" y="1687830"/>
                  </a:lnTo>
                  <a:lnTo>
                    <a:pt x="76200" y="1693926"/>
                  </a:lnTo>
                  <a:lnTo>
                    <a:pt x="88900" y="1687830"/>
                  </a:lnTo>
                  <a:lnTo>
                    <a:pt x="95250" y="1690878"/>
                  </a:lnTo>
                  <a:lnTo>
                    <a:pt x="101600" y="1687830"/>
                  </a:lnTo>
                  <a:close/>
                </a:path>
                <a:path w="3860800" h="1716404">
                  <a:moveTo>
                    <a:pt x="95250" y="1671447"/>
                  </a:moveTo>
                  <a:lnTo>
                    <a:pt x="88900" y="1668780"/>
                  </a:lnTo>
                  <a:lnTo>
                    <a:pt x="76200" y="1668780"/>
                  </a:lnTo>
                  <a:lnTo>
                    <a:pt x="88900" y="1674114"/>
                  </a:lnTo>
                  <a:lnTo>
                    <a:pt x="95250" y="1671447"/>
                  </a:lnTo>
                  <a:close/>
                </a:path>
                <a:path w="3860800" h="1716404">
                  <a:moveTo>
                    <a:pt x="95250" y="1690878"/>
                  </a:moveTo>
                  <a:lnTo>
                    <a:pt x="88900" y="1687830"/>
                  </a:lnTo>
                  <a:lnTo>
                    <a:pt x="76200" y="1693926"/>
                  </a:lnTo>
                  <a:lnTo>
                    <a:pt x="88900" y="1693926"/>
                  </a:lnTo>
                  <a:lnTo>
                    <a:pt x="95250" y="1690878"/>
                  </a:lnTo>
                  <a:close/>
                </a:path>
                <a:path w="3860800" h="1716404">
                  <a:moveTo>
                    <a:pt x="101600" y="1668780"/>
                  </a:moveTo>
                  <a:lnTo>
                    <a:pt x="88900" y="1668780"/>
                  </a:lnTo>
                  <a:lnTo>
                    <a:pt x="95250" y="1671447"/>
                  </a:lnTo>
                  <a:lnTo>
                    <a:pt x="101600" y="1668780"/>
                  </a:lnTo>
                  <a:close/>
                </a:path>
                <a:path w="3860800" h="1716404">
                  <a:moveTo>
                    <a:pt x="101600" y="1693926"/>
                  </a:moveTo>
                  <a:lnTo>
                    <a:pt x="95250" y="1690878"/>
                  </a:lnTo>
                  <a:lnTo>
                    <a:pt x="88900" y="1693926"/>
                  </a:lnTo>
                  <a:lnTo>
                    <a:pt x="101600" y="1693926"/>
                  </a:lnTo>
                  <a:close/>
                </a:path>
                <a:path w="3860800" h="1716404">
                  <a:moveTo>
                    <a:pt x="144272" y="1684782"/>
                  </a:moveTo>
                  <a:lnTo>
                    <a:pt x="127000" y="1671828"/>
                  </a:lnTo>
                  <a:lnTo>
                    <a:pt x="127000" y="1668780"/>
                  </a:lnTo>
                  <a:lnTo>
                    <a:pt x="114300" y="1674114"/>
                  </a:lnTo>
                  <a:lnTo>
                    <a:pt x="101600" y="1668780"/>
                  </a:lnTo>
                  <a:lnTo>
                    <a:pt x="95250" y="1671447"/>
                  </a:lnTo>
                  <a:lnTo>
                    <a:pt x="101600" y="1674114"/>
                  </a:lnTo>
                  <a:lnTo>
                    <a:pt x="101600" y="1693926"/>
                  </a:lnTo>
                  <a:lnTo>
                    <a:pt x="114300" y="1687830"/>
                  </a:lnTo>
                  <a:lnTo>
                    <a:pt x="127000" y="1693926"/>
                  </a:lnTo>
                  <a:lnTo>
                    <a:pt x="127000" y="1671828"/>
                  </a:lnTo>
                  <a:lnTo>
                    <a:pt x="132080" y="1668780"/>
                  </a:lnTo>
                  <a:lnTo>
                    <a:pt x="132080" y="1693926"/>
                  </a:lnTo>
                  <a:lnTo>
                    <a:pt x="139700" y="1693926"/>
                  </a:lnTo>
                  <a:lnTo>
                    <a:pt x="139700" y="1684782"/>
                  </a:lnTo>
                  <a:lnTo>
                    <a:pt x="144272" y="1684782"/>
                  </a:lnTo>
                  <a:close/>
                </a:path>
                <a:path w="3860800" h="1716404">
                  <a:moveTo>
                    <a:pt x="101600" y="1693926"/>
                  </a:moveTo>
                  <a:lnTo>
                    <a:pt x="101600" y="1687830"/>
                  </a:lnTo>
                  <a:lnTo>
                    <a:pt x="95250" y="1690878"/>
                  </a:lnTo>
                  <a:lnTo>
                    <a:pt x="101600" y="1693926"/>
                  </a:lnTo>
                  <a:close/>
                </a:path>
                <a:path w="3860800" h="1716404">
                  <a:moveTo>
                    <a:pt x="127000" y="1668780"/>
                  </a:moveTo>
                  <a:lnTo>
                    <a:pt x="101600" y="1668780"/>
                  </a:lnTo>
                  <a:lnTo>
                    <a:pt x="114300" y="1674114"/>
                  </a:lnTo>
                  <a:lnTo>
                    <a:pt x="127000" y="1668780"/>
                  </a:lnTo>
                  <a:close/>
                </a:path>
                <a:path w="3860800" h="1716404">
                  <a:moveTo>
                    <a:pt x="127000" y="1693926"/>
                  </a:moveTo>
                  <a:lnTo>
                    <a:pt x="114300" y="1687830"/>
                  </a:lnTo>
                  <a:lnTo>
                    <a:pt x="101600" y="1693926"/>
                  </a:lnTo>
                  <a:lnTo>
                    <a:pt x="127000" y="1693926"/>
                  </a:lnTo>
                  <a:close/>
                </a:path>
                <a:path w="3860800" h="1716404">
                  <a:moveTo>
                    <a:pt x="158750" y="1682115"/>
                  </a:moveTo>
                  <a:lnTo>
                    <a:pt x="152400" y="1679448"/>
                  </a:lnTo>
                  <a:lnTo>
                    <a:pt x="152400" y="1680972"/>
                  </a:lnTo>
                  <a:lnTo>
                    <a:pt x="144780" y="1670913"/>
                  </a:lnTo>
                  <a:lnTo>
                    <a:pt x="139700" y="1668780"/>
                  </a:lnTo>
                  <a:lnTo>
                    <a:pt x="132080" y="1668780"/>
                  </a:lnTo>
                  <a:lnTo>
                    <a:pt x="127000" y="1671828"/>
                  </a:lnTo>
                  <a:lnTo>
                    <a:pt x="144272" y="1684782"/>
                  </a:lnTo>
                  <a:lnTo>
                    <a:pt x="152400" y="1684782"/>
                  </a:lnTo>
                  <a:lnTo>
                    <a:pt x="158750" y="1682115"/>
                  </a:lnTo>
                  <a:close/>
                </a:path>
                <a:path w="3860800" h="1716404">
                  <a:moveTo>
                    <a:pt x="144780" y="1670913"/>
                  </a:moveTo>
                  <a:lnTo>
                    <a:pt x="139700" y="1664208"/>
                  </a:lnTo>
                  <a:lnTo>
                    <a:pt x="132080" y="1668780"/>
                  </a:lnTo>
                  <a:lnTo>
                    <a:pt x="139700" y="1668780"/>
                  </a:lnTo>
                  <a:lnTo>
                    <a:pt x="144780" y="1670913"/>
                  </a:lnTo>
                  <a:close/>
                </a:path>
                <a:path w="3860800" h="1716404">
                  <a:moveTo>
                    <a:pt x="158750" y="1663065"/>
                  </a:moveTo>
                  <a:lnTo>
                    <a:pt x="152400" y="1660398"/>
                  </a:lnTo>
                  <a:lnTo>
                    <a:pt x="139700" y="1660398"/>
                  </a:lnTo>
                  <a:lnTo>
                    <a:pt x="139700" y="1664208"/>
                  </a:lnTo>
                  <a:lnTo>
                    <a:pt x="144780" y="1670913"/>
                  </a:lnTo>
                  <a:lnTo>
                    <a:pt x="152400" y="1674114"/>
                  </a:lnTo>
                  <a:lnTo>
                    <a:pt x="152400" y="1665732"/>
                  </a:lnTo>
                  <a:lnTo>
                    <a:pt x="158750" y="1663065"/>
                  </a:lnTo>
                  <a:close/>
                </a:path>
                <a:path w="3860800" h="1716404">
                  <a:moveTo>
                    <a:pt x="149921" y="1689019"/>
                  </a:moveTo>
                  <a:lnTo>
                    <a:pt x="144272" y="1684782"/>
                  </a:lnTo>
                  <a:lnTo>
                    <a:pt x="139700" y="1684782"/>
                  </a:lnTo>
                  <a:lnTo>
                    <a:pt x="139700" y="1693926"/>
                  </a:lnTo>
                  <a:lnTo>
                    <a:pt x="149921" y="1689019"/>
                  </a:lnTo>
                  <a:close/>
                </a:path>
                <a:path w="3860800" h="1716404">
                  <a:moveTo>
                    <a:pt x="152400" y="1687830"/>
                  </a:moveTo>
                  <a:lnTo>
                    <a:pt x="152400" y="1684782"/>
                  </a:lnTo>
                  <a:lnTo>
                    <a:pt x="144272" y="1684782"/>
                  </a:lnTo>
                  <a:lnTo>
                    <a:pt x="149921" y="1689019"/>
                  </a:lnTo>
                  <a:lnTo>
                    <a:pt x="152400" y="1687830"/>
                  </a:lnTo>
                  <a:close/>
                </a:path>
                <a:path w="3860800" h="1716404">
                  <a:moveTo>
                    <a:pt x="152400" y="1680972"/>
                  </a:moveTo>
                  <a:lnTo>
                    <a:pt x="152400" y="1674114"/>
                  </a:lnTo>
                  <a:lnTo>
                    <a:pt x="144780" y="1670913"/>
                  </a:lnTo>
                  <a:lnTo>
                    <a:pt x="152400" y="1680972"/>
                  </a:lnTo>
                  <a:close/>
                </a:path>
                <a:path w="3860800" h="1716404">
                  <a:moveTo>
                    <a:pt x="152400" y="1690878"/>
                  </a:moveTo>
                  <a:lnTo>
                    <a:pt x="152400" y="1687830"/>
                  </a:lnTo>
                  <a:lnTo>
                    <a:pt x="149921" y="1689019"/>
                  </a:lnTo>
                  <a:lnTo>
                    <a:pt x="152400" y="1690878"/>
                  </a:lnTo>
                  <a:close/>
                </a:path>
                <a:path w="3860800" h="1716404">
                  <a:moveTo>
                    <a:pt x="165100" y="1660398"/>
                  </a:moveTo>
                  <a:lnTo>
                    <a:pt x="152400" y="1660398"/>
                  </a:lnTo>
                  <a:lnTo>
                    <a:pt x="158750" y="1663065"/>
                  </a:lnTo>
                  <a:lnTo>
                    <a:pt x="165100" y="1660398"/>
                  </a:lnTo>
                  <a:close/>
                </a:path>
                <a:path w="3860800" h="1716404">
                  <a:moveTo>
                    <a:pt x="165100" y="1679448"/>
                  </a:moveTo>
                  <a:lnTo>
                    <a:pt x="165100" y="1665732"/>
                  </a:lnTo>
                  <a:lnTo>
                    <a:pt x="158750" y="1663065"/>
                  </a:lnTo>
                  <a:lnTo>
                    <a:pt x="152400" y="1665732"/>
                  </a:lnTo>
                  <a:lnTo>
                    <a:pt x="152400" y="1679448"/>
                  </a:lnTo>
                  <a:lnTo>
                    <a:pt x="158750" y="1682115"/>
                  </a:lnTo>
                  <a:lnTo>
                    <a:pt x="165100" y="1679448"/>
                  </a:lnTo>
                  <a:close/>
                </a:path>
                <a:path w="3860800" h="1716404">
                  <a:moveTo>
                    <a:pt x="165100" y="1684782"/>
                  </a:moveTo>
                  <a:lnTo>
                    <a:pt x="158750" y="1682115"/>
                  </a:lnTo>
                  <a:lnTo>
                    <a:pt x="152400" y="1684782"/>
                  </a:lnTo>
                  <a:lnTo>
                    <a:pt x="165100" y="1684782"/>
                  </a:lnTo>
                  <a:close/>
                </a:path>
                <a:path w="3860800" h="1716404">
                  <a:moveTo>
                    <a:pt x="177800" y="1679448"/>
                  </a:moveTo>
                  <a:lnTo>
                    <a:pt x="177800" y="1665732"/>
                  </a:lnTo>
                  <a:lnTo>
                    <a:pt x="165100" y="1660398"/>
                  </a:lnTo>
                  <a:lnTo>
                    <a:pt x="158750" y="1663065"/>
                  </a:lnTo>
                  <a:lnTo>
                    <a:pt x="165100" y="1665732"/>
                  </a:lnTo>
                  <a:lnTo>
                    <a:pt x="165100" y="1684782"/>
                  </a:lnTo>
                  <a:lnTo>
                    <a:pt x="177800" y="1679448"/>
                  </a:lnTo>
                  <a:close/>
                </a:path>
                <a:path w="3860800" h="1716404">
                  <a:moveTo>
                    <a:pt x="165100" y="1684782"/>
                  </a:moveTo>
                  <a:lnTo>
                    <a:pt x="165100" y="1679448"/>
                  </a:lnTo>
                  <a:lnTo>
                    <a:pt x="158750" y="1682115"/>
                  </a:lnTo>
                  <a:lnTo>
                    <a:pt x="165100" y="1684782"/>
                  </a:lnTo>
                  <a:close/>
                </a:path>
                <a:path w="3860800" h="1716404">
                  <a:moveTo>
                    <a:pt x="180109" y="1660398"/>
                  </a:moveTo>
                  <a:lnTo>
                    <a:pt x="165100" y="1660398"/>
                  </a:lnTo>
                  <a:lnTo>
                    <a:pt x="177800" y="1665732"/>
                  </a:lnTo>
                  <a:lnTo>
                    <a:pt x="177800" y="1661160"/>
                  </a:lnTo>
                  <a:lnTo>
                    <a:pt x="180109" y="1660398"/>
                  </a:lnTo>
                  <a:close/>
                </a:path>
                <a:path w="3860800" h="1716404">
                  <a:moveTo>
                    <a:pt x="177800" y="1684782"/>
                  </a:moveTo>
                  <a:lnTo>
                    <a:pt x="177800" y="1679448"/>
                  </a:lnTo>
                  <a:lnTo>
                    <a:pt x="165100" y="1684782"/>
                  </a:lnTo>
                  <a:lnTo>
                    <a:pt x="177800" y="1684782"/>
                  </a:lnTo>
                  <a:close/>
                </a:path>
                <a:path w="3860800" h="1716404">
                  <a:moveTo>
                    <a:pt x="201385" y="1680427"/>
                  </a:moveTo>
                  <a:lnTo>
                    <a:pt x="190500" y="1684020"/>
                  </a:lnTo>
                  <a:lnTo>
                    <a:pt x="177800" y="1661160"/>
                  </a:lnTo>
                  <a:lnTo>
                    <a:pt x="177800" y="1684782"/>
                  </a:lnTo>
                  <a:lnTo>
                    <a:pt x="165100" y="1684782"/>
                  </a:lnTo>
                  <a:lnTo>
                    <a:pt x="190500" y="1686306"/>
                  </a:lnTo>
                  <a:lnTo>
                    <a:pt x="201385" y="1680427"/>
                  </a:lnTo>
                  <a:close/>
                </a:path>
                <a:path w="3860800" h="1716404">
                  <a:moveTo>
                    <a:pt x="203200" y="1677924"/>
                  </a:moveTo>
                  <a:lnTo>
                    <a:pt x="203200" y="1665732"/>
                  </a:lnTo>
                  <a:lnTo>
                    <a:pt x="190500" y="1660398"/>
                  </a:lnTo>
                  <a:lnTo>
                    <a:pt x="180109" y="1660398"/>
                  </a:lnTo>
                  <a:lnTo>
                    <a:pt x="177800" y="1661160"/>
                  </a:lnTo>
                  <a:lnTo>
                    <a:pt x="190500" y="1684020"/>
                  </a:lnTo>
                  <a:lnTo>
                    <a:pt x="190500" y="1671066"/>
                  </a:lnTo>
                  <a:lnTo>
                    <a:pt x="203200" y="1677924"/>
                  </a:lnTo>
                  <a:close/>
                </a:path>
                <a:path w="3860800" h="1716404">
                  <a:moveTo>
                    <a:pt x="190500" y="1686306"/>
                  </a:moveTo>
                  <a:lnTo>
                    <a:pt x="177800" y="1685544"/>
                  </a:lnTo>
                  <a:lnTo>
                    <a:pt x="177800" y="1686306"/>
                  </a:lnTo>
                  <a:lnTo>
                    <a:pt x="190500" y="1686306"/>
                  </a:lnTo>
                  <a:close/>
                </a:path>
                <a:path w="3860800" h="1716404">
                  <a:moveTo>
                    <a:pt x="194733" y="1655572"/>
                  </a:moveTo>
                  <a:lnTo>
                    <a:pt x="180109" y="1660398"/>
                  </a:lnTo>
                  <a:lnTo>
                    <a:pt x="190500" y="1660398"/>
                  </a:lnTo>
                  <a:lnTo>
                    <a:pt x="190500" y="1657350"/>
                  </a:lnTo>
                  <a:lnTo>
                    <a:pt x="194733" y="1655572"/>
                  </a:lnTo>
                  <a:close/>
                </a:path>
                <a:path w="3860800" h="1716404">
                  <a:moveTo>
                    <a:pt x="215900" y="1675638"/>
                  </a:moveTo>
                  <a:lnTo>
                    <a:pt x="203200" y="1652778"/>
                  </a:lnTo>
                  <a:lnTo>
                    <a:pt x="194733" y="1655572"/>
                  </a:lnTo>
                  <a:lnTo>
                    <a:pt x="190500" y="1657350"/>
                  </a:lnTo>
                  <a:lnTo>
                    <a:pt x="190500" y="1660398"/>
                  </a:lnTo>
                  <a:lnTo>
                    <a:pt x="203200" y="1665732"/>
                  </a:lnTo>
                  <a:lnTo>
                    <a:pt x="203200" y="1677924"/>
                  </a:lnTo>
                  <a:lnTo>
                    <a:pt x="208972" y="1677924"/>
                  </a:lnTo>
                  <a:lnTo>
                    <a:pt x="215900" y="1675638"/>
                  </a:lnTo>
                  <a:close/>
                </a:path>
                <a:path w="3860800" h="1716404">
                  <a:moveTo>
                    <a:pt x="208972" y="1677924"/>
                  </a:moveTo>
                  <a:lnTo>
                    <a:pt x="203200" y="1677924"/>
                  </a:lnTo>
                  <a:lnTo>
                    <a:pt x="190500" y="1671066"/>
                  </a:lnTo>
                  <a:lnTo>
                    <a:pt x="190500" y="1684020"/>
                  </a:lnTo>
                  <a:lnTo>
                    <a:pt x="201385" y="1680427"/>
                  </a:lnTo>
                  <a:lnTo>
                    <a:pt x="203200" y="1679448"/>
                  </a:lnTo>
                  <a:lnTo>
                    <a:pt x="203200" y="1679829"/>
                  </a:lnTo>
                  <a:lnTo>
                    <a:pt x="208972" y="1677924"/>
                  </a:lnTo>
                  <a:close/>
                </a:path>
                <a:path w="3860800" h="1716404">
                  <a:moveTo>
                    <a:pt x="222250" y="1654683"/>
                  </a:moveTo>
                  <a:lnTo>
                    <a:pt x="215900" y="1652016"/>
                  </a:lnTo>
                  <a:lnTo>
                    <a:pt x="203200" y="1652016"/>
                  </a:lnTo>
                  <a:lnTo>
                    <a:pt x="194733" y="1655572"/>
                  </a:lnTo>
                  <a:lnTo>
                    <a:pt x="203200" y="1652778"/>
                  </a:lnTo>
                  <a:lnTo>
                    <a:pt x="215900" y="1675638"/>
                  </a:lnTo>
                  <a:lnTo>
                    <a:pt x="215900" y="1657350"/>
                  </a:lnTo>
                  <a:lnTo>
                    <a:pt x="222250" y="1654683"/>
                  </a:lnTo>
                  <a:close/>
                </a:path>
                <a:path w="3860800" h="1716404">
                  <a:moveTo>
                    <a:pt x="203200" y="1679829"/>
                  </a:moveTo>
                  <a:lnTo>
                    <a:pt x="203200" y="1679448"/>
                  </a:lnTo>
                  <a:lnTo>
                    <a:pt x="201385" y="1680427"/>
                  </a:lnTo>
                  <a:lnTo>
                    <a:pt x="203200" y="1679829"/>
                  </a:lnTo>
                  <a:close/>
                </a:path>
                <a:path w="3860800" h="1716404">
                  <a:moveTo>
                    <a:pt x="223043" y="1674066"/>
                  </a:moveTo>
                  <a:lnTo>
                    <a:pt x="215900" y="1671066"/>
                  </a:lnTo>
                  <a:lnTo>
                    <a:pt x="215900" y="1675638"/>
                  </a:lnTo>
                  <a:lnTo>
                    <a:pt x="208972" y="1677924"/>
                  </a:lnTo>
                  <a:lnTo>
                    <a:pt x="215900" y="1677924"/>
                  </a:lnTo>
                  <a:lnTo>
                    <a:pt x="223043" y="1674066"/>
                  </a:lnTo>
                  <a:close/>
                </a:path>
                <a:path w="3860800" h="1716404">
                  <a:moveTo>
                    <a:pt x="228600" y="1652016"/>
                  </a:moveTo>
                  <a:lnTo>
                    <a:pt x="215900" y="1652016"/>
                  </a:lnTo>
                  <a:lnTo>
                    <a:pt x="222250" y="1654683"/>
                  </a:lnTo>
                  <a:lnTo>
                    <a:pt x="228600" y="1652016"/>
                  </a:lnTo>
                  <a:close/>
                </a:path>
                <a:path w="3860800" h="1716404">
                  <a:moveTo>
                    <a:pt x="228600" y="1671066"/>
                  </a:moveTo>
                  <a:lnTo>
                    <a:pt x="228600" y="1657350"/>
                  </a:lnTo>
                  <a:lnTo>
                    <a:pt x="222250" y="1654683"/>
                  </a:lnTo>
                  <a:lnTo>
                    <a:pt x="215900" y="1657350"/>
                  </a:lnTo>
                  <a:lnTo>
                    <a:pt x="215900" y="1671066"/>
                  </a:lnTo>
                  <a:lnTo>
                    <a:pt x="223043" y="1674066"/>
                  </a:lnTo>
                  <a:lnTo>
                    <a:pt x="228600" y="1671066"/>
                  </a:lnTo>
                  <a:close/>
                </a:path>
                <a:path w="3860800" h="1716404">
                  <a:moveTo>
                    <a:pt x="228600" y="1676400"/>
                  </a:moveTo>
                  <a:lnTo>
                    <a:pt x="223043" y="1674066"/>
                  </a:lnTo>
                  <a:lnTo>
                    <a:pt x="215900" y="1677924"/>
                  </a:lnTo>
                  <a:lnTo>
                    <a:pt x="228600" y="1676400"/>
                  </a:lnTo>
                  <a:close/>
                </a:path>
                <a:path w="3860800" h="1716404">
                  <a:moveTo>
                    <a:pt x="230716" y="1652016"/>
                  </a:moveTo>
                  <a:lnTo>
                    <a:pt x="228600" y="1652016"/>
                  </a:lnTo>
                  <a:lnTo>
                    <a:pt x="222250" y="1654683"/>
                  </a:lnTo>
                  <a:lnTo>
                    <a:pt x="228600" y="1657350"/>
                  </a:lnTo>
                  <a:lnTo>
                    <a:pt x="228600" y="1653540"/>
                  </a:lnTo>
                  <a:lnTo>
                    <a:pt x="230716" y="1652016"/>
                  </a:lnTo>
                  <a:close/>
                </a:path>
                <a:path w="3860800" h="1716404">
                  <a:moveTo>
                    <a:pt x="241300" y="1676400"/>
                  </a:moveTo>
                  <a:lnTo>
                    <a:pt x="241300" y="1675638"/>
                  </a:lnTo>
                  <a:lnTo>
                    <a:pt x="235857" y="1666167"/>
                  </a:lnTo>
                  <a:lnTo>
                    <a:pt x="228600" y="1662684"/>
                  </a:lnTo>
                  <a:lnTo>
                    <a:pt x="228600" y="1671066"/>
                  </a:lnTo>
                  <a:lnTo>
                    <a:pt x="223043" y="1674066"/>
                  </a:lnTo>
                  <a:lnTo>
                    <a:pt x="228600" y="1676400"/>
                  </a:lnTo>
                  <a:lnTo>
                    <a:pt x="241300" y="1676400"/>
                  </a:lnTo>
                  <a:close/>
                </a:path>
                <a:path w="3860800" h="1716404">
                  <a:moveTo>
                    <a:pt x="266700" y="1643634"/>
                  </a:moveTo>
                  <a:lnTo>
                    <a:pt x="241300" y="1643634"/>
                  </a:lnTo>
                  <a:lnTo>
                    <a:pt x="228600" y="1648968"/>
                  </a:lnTo>
                  <a:lnTo>
                    <a:pt x="228600" y="1652016"/>
                  </a:lnTo>
                  <a:lnTo>
                    <a:pt x="230716" y="1652016"/>
                  </a:lnTo>
                  <a:lnTo>
                    <a:pt x="241300" y="1644396"/>
                  </a:lnTo>
                  <a:lnTo>
                    <a:pt x="254000" y="1667256"/>
                  </a:lnTo>
                  <a:lnTo>
                    <a:pt x="254000" y="1648968"/>
                  </a:lnTo>
                  <a:lnTo>
                    <a:pt x="266700" y="1643634"/>
                  </a:lnTo>
                  <a:close/>
                </a:path>
                <a:path w="3860800" h="1716404">
                  <a:moveTo>
                    <a:pt x="241300" y="1668780"/>
                  </a:moveTo>
                  <a:lnTo>
                    <a:pt x="241300" y="1652016"/>
                  </a:lnTo>
                  <a:lnTo>
                    <a:pt x="230716" y="1652016"/>
                  </a:lnTo>
                  <a:lnTo>
                    <a:pt x="228600" y="1653540"/>
                  </a:lnTo>
                  <a:lnTo>
                    <a:pt x="235857" y="1666167"/>
                  </a:lnTo>
                  <a:lnTo>
                    <a:pt x="241300" y="1668780"/>
                  </a:lnTo>
                  <a:close/>
                </a:path>
                <a:path w="3860800" h="1716404">
                  <a:moveTo>
                    <a:pt x="235857" y="1666167"/>
                  </a:moveTo>
                  <a:lnTo>
                    <a:pt x="228600" y="1653540"/>
                  </a:lnTo>
                  <a:lnTo>
                    <a:pt x="228600" y="1662684"/>
                  </a:lnTo>
                  <a:lnTo>
                    <a:pt x="235857" y="1666167"/>
                  </a:lnTo>
                  <a:close/>
                </a:path>
                <a:path w="3860800" h="1716404">
                  <a:moveTo>
                    <a:pt x="254000" y="1667256"/>
                  </a:moveTo>
                  <a:lnTo>
                    <a:pt x="241300" y="1644396"/>
                  </a:lnTo>
                  <a:lnTo>
                    <a:pt x="230716" y="1652016"/>
                  </a:lnTo>
                  <a:lnTo>
                    <a:pt x="241300" y="1652016"/>
                  </a:lnTo>
                  <a:lnTo>
                    <a:pt x="241300" y="1668780"/>
                  </a:lnTo>
                  <a:lnTo>
                    <a:pt x="251690" y="1668780"/>
                  </a:lnTo>
                  <a:lnTo>
                    <a:pt x="254000" y="1667256"/>
                  </a:lnTo>
                  <a:close/>
                </a:path>
                <a:path w="3860800" h="1716404">
                  <a:moveTo>
                    <a:pt x="251690" y="1668780"/>
                  </a:moveTo>
                  <a:lnTo>
                    <a:pt x="241300" y="1668780"/>
                  </a:lnTo>
                  <a:lnTo>
                    <a:pt x="235857" y="1666167"/>
                  </a:lnTo>
                  <a:lnTo>
                    <a:pt x="241300" y="1675638"/>
                  </a:lnTo>
                  <a:lnTo>
                    <a:pt x="251690" y="1668780"/>
                  </a:lnTo>
                  <a:close/>
                </a:path>
                <a:path w="3860800" h="1716404">
                  <a:moveTo>
                    <a:pt x="266700" y="1668780"/>
                  </a:moveTo>
                  <a:lnTo>
                    <a:pt x="254000" y="1662684"/>
                  </a:lnTo>
                  <a:lnTo>
                    <a:pt x="254000" y="1667256"/>
                  </a:lnTo>
                  <a:lnTo>
                    <a:pt x="251690" y="1668780"/>
                  </a:lnTo>
                  <a:lnTo>
                    <a:pt x="266700" y="1668780"/>
                  </a:lnTo>
                  <a:close/>
                </a:path>
                <a:path w="3860800" h="1716404">
                  <a:moveTo>
                    <a:pt x="292100" y="1656588"/>
                  </a:moveTo>
                  <a:lnTo>
                    <a:pt x="273326" y="1643634"/>
                  </a:lnTo>
                  <a:lnTo>
                    <a:pt x="266700" y="1643634"/>
                  </a:lnTo>
                  <a:lnTo>
                    <a:pt x="254000" y="1648968"/>
                  </a:lnTo>
                  <a:lnTo>
                    <a:pt x="254000" y="1662684"/>
                  </a:lnTo>
                  <a:lnTo>
                    <a:pt x="266700" y="1668780"/>
                  </a:lnTo>
                  <a:lnTo>
                    <a:pt x="266700" y="1647444"/>
                  </a:lnTo>
                  <a:lnTo>
                    <a:pt x="276086" y="1660398"/>
                  </a:lnTo>
                  <a:lnTo>
                    <a:pt x="279400" y="1660398"/>
                  </a:lnTo>
                  <a:lnTo>
                    <a:pt x="279400" y="1655064"/>
                  </a:lnTo>
                  <a:lnTo>
                    <a:pt x="288572" y="1658916"/>
                  </a:lnTo>
                  <a:lnTo>
                    <a:pt x="292100" y="1656588"/>
                  </a:lnTo>
                  <a:close/>
                </a:path>
                <a:path w="3860800" h="1716404">
                  <a:moveTo>
                    <a:pt x="292100" y="1635252"/>
                  </a:moveTo>
                  <a:lnTo>
                    <a:pt x="266700" y="1635252"/>
                  </a:lnTo>
                  <a:lnTo>
                    <a:pt x="266700" y="1639062"/>
                  </a:lnTo>
                  <a:lnTo>
                    <a:pt x="273326" y="1643634"/>
                  </a:lnTo>
                  <a:lnTo>
                    <a:pt x="279400" y="1643634"/>
                  </a:lnTo>
                  <a:lnTo>
                    <a:pt x="279400" y="1641348"/>
                  </a:lnTo>
                  <a:lnTo>
                    <a:pt x="292100" y="1635252"/>
                  </a:lnTo>
                  <a:close/>
                </a:path>
                <a:path w="3860800" h="1716404">
                  <a:moveTo>
                    <a:pt x="273326" y="1643634"/>
                  </a:moveTo>
                  <a:lnTo>
                    <a:pt x="266700" y="1639062"/>
                  </a:lnTo>
                  <a:lnTo>
                    <a:pt x="266700" y="1643634"/>
                  </a:lnTo>
                  <a:lnTo>
                    <a:pt x="273326" y="1643634"/>
                  </a:lnTo>
                  <a:close/>
                </a:path>
                <a:path w="3860800" h="1716404">
                  <a:moveTo>
                    <a:pt x="276086" y="1660398"/>
                  </a:moveTo>
                  <a:lnTo>
                    <a:pt x="266700" y="1647444"/>
                  </a:lnTo>
                  <a:lnTo>
                    <a:pt x="266700" y="1660398"/>
                  </a:lnTo>
                  <a:lnTo>
                    <a:pt x="276086" y="1660398"/>
                  </a:lnTo>
                  <a:close/>
                </a:path>
                <a:path w="3860800" h="1716404">
                  <a:moveTo>
                    <a:pt x="279400" y="1668780"/>
                  </a:moveTo>
                  <a:lnTo>
                    <a:pt x="279400" y="1664970"/>
                  </a:lnTo>
                  <a:lnTo>
                    <a:pt x="276086" y="1660398"/>
                  </a:lnTo>
                  <a:lnTo>
                    <a:pt x="266700" y="1660398"/>
                  </a:lnTo>
                  <a:lnTo>
                    <a:pt x="266700" y="1668780"/>
                  </a:lnTo>
                  <a:lnTo>
                    <a:pt x="279400" y="1668780"/>
                  </a:lnTo>
                  <a:close/>
                </a:path>
                <a:path w="3860800" h="1716404">
                  <a:moveTo>
                    <a:pt x="297180" y="1635252"/>
                  </a:moveTo>
                  <a:lnTo>
                    <a:pt x="292100" y="1635252"/>
                  </a:lnTo>
                  <a:lnTo>
                    <a:pt x="279400" y="1641348"/>
                  </a:lnTo>
                  <a:lnTo>
                    <a:pt x="279400" y="1643634"/>
                  </a:lnTo>
                  <a:lnTo>
                    <a:pt x="273326" y="1643634"/>
                  </a:lnTo>
                  <a:lnTo>
                    <a:pt x="292100" y="1656588"/>
                  </a:lnTo>
                  <a:lnTo>
                    <a:pt x="292100" y="1638300"/>
                  </a:lnTo>
                  <a:lnTo>
                    <a:pt x="297180" y="1635252"/>
                  </a:lnTo>
                  <a:close/>
                </a:path>
                <a:path w="3860800" h="1716404">
                  <a:moveTo>
                    <a:pt x="286327" y="1660398"/>
                  </a:moveTo>
                  <a:lnTo>
                    <a:pt x="276086" y="1660398"/>
                  </a:lnTo>
                  <a:lnTo>
                    <a:pt x="279400" y="1664970"/>
                  </a:lnTo>
                  <a:lnTo>
                    <a:pt x="286327" y="1660398"/>
                  </a:lnTo>
                  <a:close/>
                </a:path>
                <a:path w="3860800" h="1716404">
                  <a:moveTo>
                    <a:pt x="288572" y="1658916"/>
                  </a:moveTo>
                  <a:lnTo>
                    <a:pt x="279400" y="1655064"/>
                  </a:lnTo>
                  <a:lnTo>
                    <a:pt x="279400" y="1660398"/>
                  </a:lnTo>
                  <a:lnTo>
                    <a:pt x="286327" y="1660398"/>
                  </a:lnTo>
                  <a:lnTo>
                    <a:pt x="288572" y="1658916"/>
                  </a:lnTo>
                  <a:close/>
                </a:path>
                <a:path w="3860800" h="1716404">
                  <a:moveTo>
                    <a:pt x="292100" y="1660398"/>
                  </a:moveTo>
                  <a:lnTo>
                    <a:pt x="288572" y="1658916"/>
                  </a:lnTo>
                  <a:lnTo>
                    <a:pt x="286327" y="1660398"/>
                  </a:lnTo>
                  <a:lnTo>
                    <a:pt x="292100" y="1660398"/>
                  </a:lnTo>
                  <a:close/>
                </a:path>
                <a:path w="3860800" h="1716404">
                  <a:moveTo>
                    <a:pt x="312208" y="1652778"/>
                  </a:moveTo>
                  <a:lnTo>
                    <a:pt x="292100" y="1638300"/>
                  </a:lnTo>
                  <a:lnTo>
                    <a:pt x="292100" y="1656588"/>
                  </a:lnTo>
                  <a:lnTo>
                    <a:pt x="288572" y="1658916"/>
                  </a:lnTo>
                  <a:lnTo>
                    <a:pt x="292100" y="1660398"/>
                  </a:lnTo>
                  <a:lnTo>
                    <a:pt x="304800" y="1660398"/>
                  </a:lnTo>
                  <a:lnTo>
                    <a:pt x="304800" y="1652778"/>
                  </a:lnTo>
                  <a:lnTo>
                    <a:pt x="312208" y="1652778"/>
                  </a:lnTo>
                  <a:close/>
                </a:path>
                <a:path w="3860800" h="1716404">
                  <a:moveTo>
                    <a:pt x="323850" y="1649730"/>
                  </a:moveTo>
                  <a:lnTo>
                    <a:pt x="317500" y="1646682"/>
                  </a:lnTo>
                  <a:lnTo>
                    <a:pt x="317500" y="1648968"/>
                  </a:lnTo>
                  <a:lnTo>
                    <a:pt x="309562" y="1637538"/>
                  </a:lnTo>
                  <a:lnTo>
                    <a:pt x="304800" y="1635252"/>
                  </a:lnTo>
                  <a:lnTo>
                    <a:pt x="297180" y="1635252"/>
                  </a:lnTo>
                  <a:lnTo>
                    <a:pt x="292100" y="1638300"/>
                  </a:lnTo>
                  <a:lnTo>
                    <a:pt x="312208" y="1652778"/>
                  </a:lnTo>
                  <a:lnTo>
                    <a:pt x="317500" y="1652778"/>
                  </a:lnTo>
                  <a:lnTo>
                    <a:pt x="323850" y="1649730"/>
                  </a:lnTo>
                  <a:close/>
                </a:path>
                <a:path w="3860800" h="1716404">
                  <a:moveTo>
                    <a:pt x="309562" y="1637538"/>
                  </a:moveTo>
                  <a:lnTo>
                    <a:pt x="304800" y="1630680"/>
                  </a:lnTo>
                  <a:lnTo>
                    <a:pt x="297180" y="1635252"/>
                  </a:lnTo>
                  <a:lnTo>
                    <a:pt x="304800" y="1635252"/>
                  </a:lnTo>
                  <a:lnTo>
                    <a:pt x="309562" y="1637538"/>
                  </a:lnTo>
                  <a:close/>
                </a:path>
                <a:path w="3860800" h="1716404">
                  <a:moveTo>
                    <a:pt x="323850" y="1630299"/>
                  </a:moveTo>
                  <a:lnTo>
                    <a:pt x="317500" y="1627632"/>
                  </a:lnTo>
                  <a:lnTo>
                    <a:pt x="304800" y="1627632"/>
                  </a:lnTo>
                  <a:lnTo>
                    <a:pt x="304800" y="1630680"/>
                  </a:lnTo>
                  <a:lnTo>
                    <a:pt x="309562" y="1637538"/>
                  </a:lnTo>
                  <a:lnTo>
                    <a:pt x="317500" y="1641348"/>
                  </a:lnTo>
                  <a:lnTo>
                    <a:pt x="317500" y="1632966"/>
                  </a:lnTo>
                  <a:lnTo>
                    <a:pt x="323850" y="1630299"/>
                  </a:lnTo>
                  <a:close/>
                </a:path>
                <a:path w="3860800" h="1716404">
                  <a:moveTo>
                    <a:pt x="316163" y="1655625"/>
                  </a:moveTo>
                  <a:lnTo>
                    <a:pt x="312208" y="1652778"/>
                  </a:lnTo>
                  <a:lnTo>
                    <a:pt x="304800" y="1652778"/>
                  </a:lnTo>
                  <a:lnTo>
                    <a:pt x="304800" y="1660398"/>
                  </a:lnTo>
                  <a:lnTo>
                    <a:pt x="316163" y="1655625"/>
                  </a:lnTo>
                  <a:close/>
                </a:path>
                <a:path w="3860800" h="1716404">
                  <a:moveTo>
                    <a:pt x="317500" y="1648968"/>
                  </a:moveTo>
                  <a:lnTo>
                    <a:pt x="317500" y="1641348"/>
                  </a:lnTo>
                  <a:lnTo>
                    <a:pt x="309562" y="1637538"/>
                  </a:lnTo>
                  <a:lnTo>
                    <a:pt x="317500" y="1648968"/>
                  </a:lnTo>
                  <a:close/>
                </a:path>
                <a:path w="3860800" h="1716404">
                  <a:moveTo>
                    <a:pt x="317500" y="1655064"/>
                  </a:moveTo>
                  <a:lnTo>
                    <a:pt x="317500" y="1652778"/>
                  </a:lnTo>
                  <a:lnTo>
                    <a:pt x="312208" y="1652778"/>
                  </a:lnTo>
                  <a:lnTo>
                    <a:pt x="316163" y="1655625"/>
                  </a:lnTo>
                  <a:lnTo>
                    <a:pt x="317500" y="1655064"/>
                  </a:lnTo>
                  <a:close/>
                </a:path>
                <a:path w="3860800" h="1716404">
                  <a:moveTo>
                    <a:pt x="317500" y="1656588"/>
                  </a:moveTo>
                  <a:lnTo>
                    <a:pt x="317500" y="1655064"/>
                  </a:lnTo>
                  <a:lnTo>
                    <a:pt x="316163" y="1655625"/>
                  </a:lnTo>
                  <a:lnTo>
                    <a:pt x="317500" y="1656588"/>
                  </a:lnTo>
                  <a:close/>
                </a:path>
                <a:path w="3860800" h="1716404">
                  <a:moveTo>
                    <a:pt x="330200" y="1627632"/>
                  </a:moveTo>
                  <a:lnTo>
                    <a:pt x="317500" y="1627632"/>
                  </a:lnTo>
                  <a:lnTo>
                    <a:pt x="323850" y="1630299"/>
                  </a:lnTo>
                  <a:lnTo>
                    <a:pt x="330200" y="1627632"/>
                  </a:lnTo>
                  <a:close/>
                </a:path>
                <a:path w="3860800" h="1716404">
                  <a:moveTo>
                    <a:pt x="330200" y="1646682"/>
                  </a:moveTo>
                  <a:lnTo>
                    <a:pt x="330200" y="1632966"/>
                  </a:lnTo>
                  <a:lnTo>
                    <a:pt x="323850" y="1630299"/>
                  </a:lnTo>
                  <a:lnTo>
                    <a:pt x="317500" y="1632966"/>
                  </a:lnTo>
                  <a:lnTo>
                    <a:pt x="317500" y="1646682"/>
                  </a:lnTo>
                  <a:lnTo>
                    <a:pt x="323850" y="1649730"/>
                  </a:lnTo>
                  <a:lnTo>
                    <a:pt x="330200" y="1646682"/>
                  </a:lnTo>
                  <a:close/>
                </a:path>
                <a:path w="3860800" h="1716404">
                  <a:moveTo>
                    <a:pt x="330200" y="1652778"/>
                  </a:moveTo>
                  <a:lnTo>
                    <a:pt x="323850" y="1649730"/>
                  </a:lnTo>
                  <a:lnTo>
                    <a:pt x="317500" y="1652778"/>
                  </a:lnTo>
                  <a:lnTo>
                    <a:pt x="330200" y="1652778"/>
                  </a:lnTo>
                  <a:close/>
                </a:path>
                <a:path w="3860800" h="1716404">
                  <a:moveTo>
                    <a:pt x="361950" y="1644395"/>
                  </a:moveTo>
                  <a:lnTo>
                    <a:pt x="342900" y="1630680"/>
                  </a:lnTo>
                  <a:lnTo>
                    <a:pt x="342900" y="1627632"/>
                  </a:lnTo>
                  <a:lnTo>
                    <a:pt x="330200" y="1627632"/>
                  </a:lnTo>
                  <a:lnTo>
                    <a:pt x="323850" y="1630299"/>
                  </a:lnTo>
                  <a:lnTo>
                    <a:pt x="330200" y="1632966"/>
                  </a:lnTo>
                  <a:lnTo>
                    <a:pt x="330200" y="1652778"/>
                  </a:lnTo>
                  <a:lnTo>
                    <a:pt x="342900" y="1652778"/>
                  </a:lnTo>
                  <a:lnTo>
                    <a:pt x="342900" y="1630680"/>
                  </a:lnTo>
                  <a:lnTo>
                    <a:pt x="345722" y="1628817"/>
                  </a:lnTo>
                  <a:lnTo>
                    <a:pt x="345722" y="1651423"/>
                  </a:lnTo>
                  <a:lnTo>
                    <a:pt x="355600" y="1646682"/>
                  </a:lnTo>
                  <a:lnTo>
                    <a:pt x="355600" y="1644395"/>
                  </a:lnTo>
                  <a:lnTo>
                    <a:pt x="361950" y="1644395"/>
                  </a:lnTo>
                  <a:close/>
                </a:path>
                <a:path w="3860800" h="1716404">
                  <a:moveTo>
                    <a:pt x="330200" y="1652778"/>
                  </a:moveTo>
                  <a:lnTo>
                    <a:pt x="330200" y="1646682"/>
                  </a:lnTo>
                  <a:lnTo>
                    <a:pt x="323850" y="1649730"/>
                  </a:lnTo>
                  <a:lnTo>
                    <a:pt x="330200" y="1652778"/>
                  </a:lnTo>
                  <a:close/>
                </a:path>
                <a:path w="3860800" h="1716404">
                  <a:moveTo>
                    <a:pt x="347518" y="1627632"/>
                  </a:moveTo>
                  <a:lnTo>
                    <a:pt x="342900" y="1627632"/>
                  </a:lnTo>
                  <a:lnTo>
                    <a:pt x="345722" y="1628817"/>
                  </a:lnTo>
                  <a:lnTo>
                    <a:pt x="347518" y="1627632"/>
                  </a:lnTo>
                  <a:close/>
                </a:path>
                <a:path w="3860800" h="1716404">
                  <a:moveTo>
                    <a:pt x="355600" y="1639824"/>
                  </a:moveTo>
                  <a:lnTo>
                    <a:pt x="355600" y="1632966"/>
                  </a:lnTo>
                  <a:lnTo>
                    <a:pt x="345722" y="1628817"/>
                  </a:lnTo>
                  <a:lnTo>
                    <a:pt x="342900" y="1630680"/>
                  </a:lnTo>
                  <a:lnTo>
                    <a:pt x="355600" y="1639824"/>
                  </a:lnTo>
                  <a:close/>
                </a:path>
                <a:path w="3860800" h="1716404">
                  <a:moveTo>
                    <a:pt x="366395" y="1647596"/>
                  </a:moveTo>
                  <a:lnTo>
                    <a:pt x="361950" y="1644395"/>
                  </a:lnTo>
                  <a:lnTo>
                    <a:pt x="355600" y="1644395"/>
                  </a:lnTo>
                  <a:lnTo>
                    <a:pt x="355600" y="1646682"/>
                  </a:lnTo>
                  <a:lnTo>
                    <a:pt x="342900" y="1652778"/>
                  </a:lnTo>
                  <a:lnTo>
                    <a:pt x="355600" y="1652778"/>
                  </a:lnTo>
                  <a:lnTo>
                    <a:pt x="366395" y="1647596"/>
                  </a:lnTo>
                  <a:close/>
                </a:path>
                <a:path w="3860800" h="1716404">
                  <a:moveTo>
                    <a:pt x="368300" y="1644395"/>
                  </a:moveTo>
                  <a:lnTo>
                    <a:pt x="368300" y="1641348"/>
                  </a:lnTo>
                  <a:lnTo>
                    <a:pt x="360538" y="1629706"/>
                  </a:lnTo>
                  <a:lnTo>
                    <a:pt x="355600" y="1627632"/>
                  </a:lnTo>
                  <a:lnTo>
                    <a:pt x="347518" y="1627632"/>
                  </a:lnTo>
                  <a:lnTo>
                    <a:pt x="345722" y="1628817"/>
                  </a:lnTo>
                  <a:lnTo>
                    <a:pt x="355600" y="1632966"/>
                  </a:lnTo>
                  <a:lnTo>
                    <a:pt x="355600" y="1639824"/>
                  </a:lnTo>
                  <a:lnTo>
                    <a:pt x="361950" y="1644395"/>
                  </a:lnTo>
                  <a:lnTo>
                    <a:pt x="368300" y="1644395"/>
                  </a:lnTo>
                  <a:close/>
                </a:path>
                <a:path w="3860800" h="1716404">
                  <a:moveTo>
                    <a:pt x="360538" y="1629706"/>
                  </a:moveTo>
                  <a:lnTo>
                    <a:pt x="355600" y="1622298"/>
                  </a:lnTo>
                  <a:lnTo>
                    <a:pt x="347518" y="1627632"/>
                  </a:lnTo>
                  <a:lnTo>
                    <a:pt x="355600" y="1627632"/>
                  </a:lnTo>
                  <a:lnTo>
                    <a:pt x="360538" y="1629706"/>
                  </a:lnTo>
                  <a:close/>
                </a:path>
                <a:path w="3860800" h="1716404">
                  <a:moveTo>
                    <a:pt x="381000" y="1639062"/>
                  </a:moveTo>
                  <a:lnTo>
                    <a:pt x="381000" y="1624584"/>
                  </a:lnTo>
                  <a:lnTo>
                    <a:pt x="368300" y="1619250"/>
                  </a:lnTo>
                  <a:lnTo>
                    <a:pt x="355600" y="1619250"/>
                  </a:lnTo>
                  <a:lnTo>
                    <a:pt x="355600" y="1622298"/>
                  </a:lnTo>
                  <a:lnTo>
                    <a:pt x="360538" y="1629706"/>
                  </a:lnTo>
                  <a:lnTo>
                    <a:pt x="368300" y="1632966"/>
                  </a:lnTo>
                  <a:lnTo>
                    <a:pt x="368300" y="1644395"/>
                  </a:lnTo>
                  <a:lnTo>
                    <a:pt x="381000" y="1639062"/>
                  </a:lnTo>
                  <a:close/>
                </a:path>
                <a:path w="3860800" h="1716404">
                  <a:moveTo>
                    <a:pt x="368300" y="1641348"/>
                  </a:moveTo>
                  <a:lnTo>
                    <a:pt x="368300" y="1632966"/>
                  </a:lnTo>
                  <a:lnTo>
                    <a:pt x="360538" y="1629706"/>
                  </a:lnTo>
                  <a:lnTo>
                    <a:pt x="368300" y="1641348"/>
                  </a:lnTo>
                  <a:close/>
                </a:path>
                <a:path w="3860800" h="1716404">
                  <a:moveTo>
                    <a:pt x="368300" y="1646682"/>
                  </a:moveTo>
                  <a:lnTo>
                    <a:pt x="368300" y="1644395"/>
                  </a:lnTo>
                  <a:lnTo>
                    <a:pt x="361950" y="1644395"/>
                  </a:lnTo>
                  <a:lnTo>
                    <a:pt x="366395" y="1647596"/>
                  </a:lnTo>
                  <a:lnTo>
                    <a:pt x="368300" y="1646682"/>
                  </a:lnTo>
                  <a:close/>
                </a:path>
                <a:path w="3860800" h="1716404">
                  <a:moveTo>
                    <a:pt x="368300" y="1648968"/>
                  </a:moveTo>
                  <a:lnTo>
                    <a:pt x="368300" y="1646682"/>
                  </a:lnTo>
                  <a:lnTo>
                    <a:pt x="366395" y="1647596"/>
                  </a:lnTo>
                  <a:lnTo>
                    <a:pt x="368300" y="1648968"/>
                  </a:lnTo>
                  <a:close/>
                </a:path>
                <a:path w="3860800" h="1716404">
                  <a:moveTo>
                    <a:pt x="381705" y="1619546"/>
                  </a:moveTo>
                  <a:lnTo>
                    <a:pt x="381000" y="1619250"/>
                  </a:lnTo>
                  <a:lnTo>
                    <a:pt x="368300" y="1619250"/>
                  </a:lnTo>
                  <a:lnTo>
                    <a:pt x="381000" y="1624584"/>
                  </a:lnTo>
                  <a:lnTo>
                    <a:pt x="381000" y="1620012"/>
                  </a:lnTo>
                  <a:lnTo>
                    <a:pt x="381705" y="1619546"/>
                  </a:lnTo>
                  <a:close/>
                </a:path>
                <a:path w="3860800" h="1716404">
                  <a:moveTo>
                    <a:pt x="391983" y="1639782"/>
                  </a:moveTo>
                  <a:lnTo>
                    <a:pt x="381000" y="1620012"/>
                  </a:lnTo>
                  <a:lnTo>
                    <a:pt x="381000" y="1639062"/>
                  </a:lnTo>
                  <a:lnTo>
                    <a:pt x="368300" y="1644395"/>
                  </a:lnTo>
                  <a:lnTo>
                    <a:pt x="381000" y="1644395"/>
                  </a:lnTo>
                  <a:lnTo>
                    <a:pt x="391983" y="1639782"/>
                  </a:lnTo>
                  <a:close/>
                </a:path>
                <a:path w="3860800" h="1716404">
                  <a:moveTo>
                    <a:pt x="382154" y="1619250"/>
                  </a:moveTo>
                  <a:lnTo>
                    <a:pt x="381000" y="1619250"/>
                  </a:lnTo>
                  <a:lnTo>
                    <a:pt x="381705" y="1619546"/>
                  </a:lnTo>
                  <a:lnTo>
                    <a:pt x="382154" y="1619250"/>
                  </a:lnTo>
                  <a:close/>
                </a:path>
                <a:path w="3860800" h="1716404">
                  <a:moveTo>
                    <a:pt x="393700" y="1639062"/>
                  </a:moveTo>
                  <a:lnTo>
                    <a:pt x="393700" y="1624584"/>
                  </a:lnTo>
                  <a:lnTo>
                    <a:pt x="381705" y="1619546"/>
                  </a:lnTo>
                  <a:lnTo>
                    <a:pt x="381000" y="1620012"/>
                  </a:lnTo>
                  <a:lnTo>
                    <a:pt x="391983" y="1639782"/>
                  </a:lnTo>
                  <a:lnTo>
                    <a:pt x="393700" y="1639062"/>
                  </a:lnTo>
                  <a:close/>
                </a:path>
                <a:path w="3860800" h="1716404">
                  <a:moveTo>
                    <a:pt x="393700" y="1644395"/>
                  </a:moveTo>
                  <a:lnTo>
                    <a:pt x="393700" y="1642872"/>
                  </a:lnTo>
                  <a:lnTo>
                    <a:pt x="391983" y="1639782"/>
                  </a:lnTo>
                  <a:lnTo>
                    <a:pt x="381000" y="1644395"/>
                  </a:lnTo>
                  <a:lnTo>
                    <a:pt x="393700" y="1644395"/>
                  </a:lnTo>
                  <a:close/>
                </a:path>
                <a:path w="3860800" h="1716404">
                  <a:moveTo>
                    <a:pt x="393700" y="1624584"/>
                  </a:moveTo>
                  <a:lnTo>
                    <a:pt x="393700" y="1619250"/>
                  </a:lnTo>
                  <a:lnTo>
                    <a:pt x="382154" y="1619250"/>
                  </a:lnTo>
                  <a:lnTo>
                    <a:pt x="381705" y="1619546"/>
                  </a:lnTo>
                  <a:lnTo>
                    <a:pt x="393700" y="1624584"/>
                  </a:lnTo>
                  <a:close/>
                </a:path>
                <a:path w="3860800" h="1716404">
                  <a:moveTo>
                    <a:pt x="395759" y="1615337"/>
                  </a:moveTo>
                  <a:lnTo>
                    <a:pt x="393700" y="1611630"/>
                  </a:lnTo>
                  <a:lnTo>
                    <a:pt x="382154" y="1619250"/>
                  </a:lnTo>
                  <a:lnTo>
                    <a:pt x="393700" y="1619250"/>
                  </a:lnTo>
                  <a:lnTo>
                    <a:pt x="393700" y="1616202"/>
                  </a:lnTo>
                  <a:lnTo>
                    <a:pt x="395759" y="1615337"/>
                  </a:lnTo>
                  <a:close/>
                </a:path>
                <a:path w="3860800" h="1716404">
                  <a:moveTo>
                    <a:pt x="402936" y="1636776"/>
                  </a:moveTo>
                  <a:lnTo>
                    <a:pt x="393700" y="1636776"/>
                  </a:lnTo>
                  <a:lnTo>
                    <a:pt x="393700" y="1639062"/>
                  </a:lnTo>
                  <a:lnTo>
                    <a:pt x="391983" y="1639782"/>
                  </a:lnTo>
                  <a:lnTo>
                    <a:pt x="393700" y="1642872"/>
                  </a:lnTo>
                  <a:lnTo>
                    <a:pt x="402936" y="1636776"/>
                  </a:lnTo>
                  <a:close/>
                </a:path>
                <a:path w="3860800" h="1716404">
                  <a:moveTo>
                    <a:pt x="406400" y="1610868"/>
                  </a:moveTo>
                  <a:lnTo>
                    <a:pt x="393700" y="1610868"/>
                  </a:lnTo>
                  <a:lnTo>
                    <a:pt x="393700" y="1611630"/>
                  </a:lnTo>
                  <a:lnTo>
                    <a:pt x="395759" y="1615337"/>
                  </a:lnTo>
                  <a:lnTo>
                    <a:pt x="406400" y="1610868"/>
                  </a:lnTo>
                  <a:close/>
                </a:path>
                <a:path w="3860800" h="1716404">
                  <a:moveTo>
                    <a:pt x="406400" y="1634489"/>
                  </a:moveTo>
                  <a:lnTo>
                    <a:pt x="395759" y="1615337"/>
                  </a:lnTo>
                  <a:lnTo>
                    <a:pt x="393700" y="1616202"/>
                  </a:lnTo>
                  <a:lnTo>
                    <a:pt x="393700" y="1629918"/>
                  </a:lnTo>
                  <a:lnTo>
                    <a:pt x="404495" y="1635747"/>
                  </a:lnTo>
                  <a:lnTo>
                    <a:pt x="406400" y="1634489"/>
                  </a:lnTo>
                  <a:close/>
                </a:path>
                <a:path w="3860800" h="1716404">
                  <a:moveTo>
                    <a:pt x="404495" y="1635747"/>
                  </a:moveTo>
                  <a:lnTo>
                    <a:pt x="393700" y="1629918"/>
                  </a:lnTo>
                  <a:lnTo>
                    <a:pt x="393700" y="1636776"/>
                  </a:lnTo>
                  <a:lnTo>
                    <a:pt x="402936" y="1636776"/>
                  </a:lnTo>
                  <a:lnTo>
                    <a:pt x="404495" y="1635747"/>
                  </a:lnTo>
                  <a:close/>
                </a:path>
                <a:path w="3860800" h="1716404">
                  <a:moveTo>
                    <a:pt x="419100" y="1629918"/>
                  </a:moveTo>
                  <a:lnTo>
                    <a:pt x="419100" y="1616202"/>
                  </a:lnTo>
                  <a:lnTo>
                    <a:pt x="406400" y="1610868"/>
                  </a:lnTo>
                  <a:lnTo>
                    <a:pt x="395759" y="1615337"/>
                  </a:lnTo>
                  <a:lnTo>
                    <a:pt x="406400" y="1634489"/>
                  </a:lnTo>
                  <a:lnTo>
                    <a:pt x="406400" y="1636776"/>
                  </a:lnTo>
                  <a:lnTo>
                    <a:pt x="419100" y="1629918"/>
                  </a:lnTo>
                  <a:close/>
                </a:path>
                <a:path w="3860800" h="1716404">
                  <a:moveTo>
                    <a:pt x="406400" y="1636776"/>
                  </a:moveTo>
                  <a:lnTo>
                    <a:pt x="404495" y="1635747"/>
                  </a:lnTo>
                  <a:lnTo>
                    <a:pt x="402936" y="1636776"/>
                  </a:lnTo>
                  <a:lnTo>
                    <a:pt x="406400" y="1636776"/>
                  </a:lnTo>
                  <a:close/>
                </a:path>
                <a:path w="3860800" h="1716404">
                  <a:moveTo>
                    <a:pt x="406400" y="1636776"/>
                  </a:moveTo>
                  <a:lnTo>
                    <a:pt x="406400" y="1634489"/>
                  </a:lnTo>
                  <a:lnTo>
                    <a:pt x="404495" y="1635747"/>
                  </a:lnTo>
                  <a:lnTo>
                    <a:pt x="406400" y="1636776"/>
                  </a:lnTo>
                  <a:close/>
                </a:path>
                <a:path w="3860800" h="1716404">
                  <a:moveTo>
                    <a:pt x="420116" y="1611294"/>
                  </a:moveTo>
                  <a:lnTo>
                    <a:pt x="419100" y="1610868"/>
                  </a:lnTo>
                  <a:lnTo>
                    <a:pt x="406400" y="1610868"/>
                  </a:lnTo>
                  <a:lnTo>
                    <a:pt x="419100" y="1616202"/>
                  </a:lnTo>
                  <a:lnTo>
                    <a:pt x="419100" y="1611630"/>
                  </a:lnTo>
                  <a:lnTo>
                    <a:pt x="420116" y="1611294"/>
                  </a:lnTo>
                  <a:close/>
                </a:path>
                <a:path w="3860800" h="1716404">
                  <a:moveTo>
                    <a:pt x="429846" y="1630973"/>
                  </a:moveTo>
                  <a:lnTo>
                    <a:pt x="419100" y="1611630"/>
                  </a:lnTo>
                  <a:lnTo>
                    <a:pt x="419100" y="1629918"/>
                  </a:lnTo>
                  <a:lnTo>
                    <a:pt x="406400" y="1636776"/>
                  </a:lnTo>
                  <a:lnTo>
                    <a:pt x="419100" y="1636776"/>
                  </a:lnTo>
                  <a:lnTo>
                    <a:pt x="429846" y="1630973"/>
                  </a:lnTo>
                  <a:close/>
                </a:path>
                <a:path w="3860800" h="1716404">
                  <a:moveTo>
                    <a:pt x="421409" y="1610868"/>
                  </a:moveTo>
                  <a:lnTo>
                    <a:pt x="419100" y="1610868"/>
                  </a:lnTo>
                  <a:lnTo>
                    <a:pt x="420116" y="1611294"/>
                  </a:lnTo>
                  <a:lnTo>
                    <a:pt x="421409" y="1610868"/>
                  </a:lnTo>
                  <a:close/>
                </a:path>
                <a:path w="3860800" h="1716404">
                  <a:moveTo>
                    <a:pt x="431800" y="1629918"/>
                  </a:moveTo>
                  <a:lnTo>
                    <a:pt x="431800" y="1616202"/>
                  </a:lnTo>
                  <a:lnTo>
                    <a:pt x="420116" y="1611294"/>
                  </a:lnTo>
                  <a:lnTo>
                    <a:pt x="419100" y="1611630"/>
                  </a:lnTo>
                  <a:lnTo>
                    <a:pt x="429846" y="1630973"/>
                  </a:lnTo>
                  <a:lnTo>
                    <a:pt x="431800" y="1629918"/>
                  </a:lnTo>
                  <a:close/>
                </a:path>
                <a:path w="3860800" h="1716404">
                  <a:moveTo>
                    <a:pt x="442685" y="1630897"/>
                  </a:moveTo>
                  <a:lnTo>
                    <a:pt x="431800" y="1634489"/>
                  </a:lnTo>
                  <a:lnTo>
                    <a:pt x="429846" y="1630973"/>
                  </a:lnTo>
                  <a:lnTo>
                    <a:pt x="419100" y="1636776"/>
                  </a:lnTo>
                  <a:lnTo>
                    <a:pt x="431800" y="1636776"/>
                  </a:lnTo>
                  <a:lnTo>
                    <a:pt x="442685" y="1630897"/>
                  </a:lnTo>
                  <a:close/>
                </a:path>
                <a:path w="3860800" h="1716404">
                  <a:moveTo>
                    <a:pt x="444500" y="1628394"/>
                  </a:moveTo>
                  <a:lnTo>
                    <a:pt x="444500" y="1616202"/>
                  </a:lnTo>
                  <a:lnTo>
                    <a:pt x="431800" y="1610868"/>
                  </a:lnTo>
                  <a:lnTo>
                    <a:pt x="421409" y="1610868"/>
                  </a:lnTo>
                  <a:lnTo>
                    <a:pt x="420116" y="1611294"/>
                  </a:lnTo>
                  <a:lnTo>
                    <a:pt x="431800" y="1616202"/>
                  </a:lnTo>
                  <a:lnTo>
                    <a:pt x="431800" y="1628394"/>
                  </a:lnTo>
                  <a:lnTo>
                    <a:pt x="444500" y="1628394"/>
                  </a:lnTo>
                  <a:close/>
                </a:path>
                <a:path w="3860800" h="1716404">
                  <a:moveTo>
                    <a:pt x="457200" y="1626108"/>
                  </a:moveTo>
                  <a:lnTo>
                    <a:pt x="444500" y="1603248"/>
                  </a:lnTo>
                  <a:lnTo>
                    <a:pt x="421409" y="1610868"/>
                  </a:lnTo>
                  <a:lnTo>
                    <a:pt x="431800" y="1610868"/>
                  </a:lnTo>
                  <a:lnTo>
                    <a:pt x="444500" y="1616202"/>
                  </a:lnTo>
                  <a:lnTo>
                    <a:pt x="444500" y="1628394"/>
                  </a:lnTo>
                  <a:lnTo>
                    <a:pt x="450272" y="1628394"/>
                  </a:lnTo>
                  <a:lnTo>
                    <a:pt x="457200" y="1626108"/>
                  </a:lnTo>
                  <a:close/>
                </a:path>
                <a:path w="3860800" h="1716404">
                  <a:moveTo>
                    <a:pt x="450272" y="1628394"/>
                  </a:moveTo>
                  <a:lnTo>
                    <a:pt x="431800" y="1628394"/>
                  </a:lnTo>
                  <a:lnTo>
                    <a:pt x="431800" y="1629918"/>
                  </a:lnTo>
                  <a:lnTo>
                    <a:pt x="429846" y="1630973"/>
                  </a:lnTo>
                  <a:lnTo>
                    <a:pt x="431800" y="1634489"/>
                  </a:lnTo>
                  <a:lnTo>
                    <a:pt x="442685" y="1630897"/>
                  </a:lnTo>
                  <a:lnTo>
                    <a:pt x="444500" y="1629918"/>
                  </a:lnTo>
                  <a:lnTo>
                    <a:pt x="444500" y="1630299"/>
                  </a:lnTo>
                  <a:lnTo>
                    <a:pt x="450272" y="1628394"/>
                  </a:lnTo>
                  <a:close/>
                </a:path>
                <a:path w="3860800" h="1716404">
                  <a:moveTo>
                    <a:pt x="446809" y="1602486"/>
                  </a:moveTo>
                  <a:lnTo>
                    <a:pt x="431800" y="1602486"/>
                  </a:lnTo>
                  <a:lnTo>
                    <a:pt x="431800" y="1607439"/>
                  </a:lnTo>
                  <a:lnTo>
                    <a:pt x="446809" y="1602486"/>
                  </a:lnTo>
                  <a:close/>
                </a:path>
                <a:path w="3860800" h="1716404">
                  <a:moveTo>
                    <a:pt x="444500" y="1630299"/>
                  </a:moveTo>
                  <a:lnTo>
                    <a:pt x="444500" y="1629918"/>
                  </a:lnTo>
                  <a:lnTo>
                    <a:pt x="442685" y="1630897"/>
                  </a:lnTo>
                  <a:lnTo>
                    <a:pt x="444500" y="1630299"/>
                  </a:lnTo>
                  <a:close/>
                </a:path>
                <a:path w="3860800" h="1716404">
                  <a:moveTo>
                    <a:pt x="469900" y="1617726"/>
                  </a:moveTo>
                  <a:lnTo>
                    <a:pt x="469900" y="1607820"/>
                  </a:lnTo>
                  <a:lnTo>
                    <a:pt x="457200" y="1602486"/>
                  </a:lnTo>
                  <a:lnTo>
                    <a:pt x="446809" y="1602486"/>
                  </a:lnTo>
                  <a:lnTo>
                    <a:pt x="444500" y="1603248"/>
                  </a:lnTo>
                  <a:lnTo>
                    <a:pt x="457200" y="1626108"/>
                  </a:lnTo>
                  <a:lnTo>
                    <a:pt x="457200" y="1620012"/>
                  </a:lnTo>
                  <a:lnTo>
                    <a:pt x="466436" y="1620012"/>
                  </a:lnTo>
                  <a:lnTo>
                    <a:pt x="469900" y="1617726"/>
                  </a:lnTo>
                  <a:close/>
                </a:path>
                <a:path w="3860800" h="1716404">
                  <a:moveTo>
                    <a:pt x="495300" y="1613154"/>
                  </a:moveTo>
                  <a:lnTo>
                    <a:pt x="495300" y="1611630"/>
                  </a:lnTo>
                  <a:lnTo>
                    <a:pt x="492759" y="1611630"/>
                  </a:lnTo>
                  <a:lnTo>
                    <a:pt x="482600" y="1617726"/>
                  </a:lnTo>
                  <a:lnTo>
                    <a:pt x="469900" y="1594866"/>
                  </a:lnTo>
                  <a:lnTo>
                    <a:pt x="446809" y="1602486"/>
                  </a:lnTo>
                  <a:lnTo>
                    <a:pt x="457200" y="1602486"/>
                  </a:lnTo>
                  <a:lnTo>
                    <a:pt x="469900" y="1607820"/>
                  </a:lnTo>
                  <a:lnTo>
                    <a:pt x="469900" y="1620012"/>
                  </a:lnTo>
                  <a:lnTo>
                    <a:pt x="482600" y="1620012"/>
                  </a:lnTo>
                  <a:lnTo>
                    <a:pt x="495300" y="1613154"/>
                  </a:lnTo>
                  <a:close/>
                </a:path>
                <a:path w="3860800" h="1716404">
                  <a:moveTo>
                    <a:pt x="469900" y="1621536"/>
                  </a:moveTo>
                  <a:lnTo>
                    <a:pt x="469900" y="1620012"/>
                  </a:lnTo>
                  <a:lnTo>
                    <a:pt x="466436" y="1620012"/>
                  </a:lnTo>
                  <a:lnTo>
                    <a:pt x="457200" y="1626108"/>
                  </a:lnTo>
                  <a:lnTo>
                    <a:pt x="450272" y="1628394"/>
                  </a:lnTo>
                  <a:lnTo>
                    <a:pt x="457200" y="1628394"/>
                  </a:lnTo>
                  <a:lnTo>
                    <a:pt x="469900" y="1621536"/>
                  </a:lnTo>
                  <a:close/>
                </a:path>
                <a:path w="3860800" h="1716404">
                  <a:moveTo>
                    <a:pt x="472440" y="1594104"/>
                  </a:moveTo>
                  <a:lnTo>
                    <a:pt x="457200" y="1594104"/>
                  </a:lnTo>
                  <a:lnTo>
                    <a:pt x="457200" y="1599057"/>
                  </a:lnTo>
                  <a:lnTo>
                    <a:pt x="469900" y="1594866"/>
                  </a:lnTo>
                  <a:lnTo>
                    <a:pt x="472440" y="1594104"/>
                  </a:lnTo>
                  <a:close/>
                </a:path>
                <a:path w="3860800" h="1716404">
                  <a:moveTo>
                    <a:pt x="466436" y="1620012"/>
                  </a:moveTo>
                  <a:lnTo>
                    <a:pt x="457200" y="1620012"/>
                  </a:lnTo>
                  <a:lnTo>
                    <a:pt x="457200" y="1626108"/>
                  </a:lnTo>
                  <a:lnTo>
                    <a:pt x="466436" y="1620012"/>
                  </a:lnTo>
                  <a:close/>
                </a:path>
                <a:path w="3860800" h="1716404">
                  <a:moveTo>
                    <a:pt x="469900" y="1620012"/>
                  </a:moveTo>
                  <a:lnTo>
                    <a:pt x="469900" y="1617726"/>
                  </a:lnTo>
                  <a:lnTo>
                    <a:pt x="466436" y="1620012"/>
                  </a:lnTo>
                  <a:lnTo>
                    <a:pt x="469900" y="1620012"/>
                  </a:lnTo>
                  <a:close/>
                </a:path>
                <a:path w="3860800" h="1716404">
                  <a:moveTo>
                    <a:pt x="495300" y="1610106"/>
                  </a:moveTo>
                  <a:lnTo>
                    <a:pt x="495300" y="1599438"/>
                  </a:lnTo>
                  <a:lnTo>
                    <a:pt x="482600" y="1594104"/>
                  </a:lnTo>
                  <a:lnTo>
                    <a:pt x="472440" y="1594104"/>
                  </a:lnTo>
                  <a:lnTo>
                    <a:pt x="469900" y="1594866"/>
                  </a:lnTo>
                  <a:lnTo>
                    <a:pt x="482600" y="1617726"/>
                  </a:lnTo>
                  <a:lnTo>
                    <a:pt x="482600" y="1611630"/>
                  </a:lnTo>
                  <a:lnTo>
                    <a:pt x="492759" y="1611630"/>
                  </a:lnTo>
                  <a:lnTo>
                    <a:pt x="495300" y="1610106"/>
                  </a:lnTo>
                  <a:close/>
                </a:path>
                <a:path w="3860800" h="1716404">
                  <a:moveTo>
                    <a:pt x="495300" y="1599438"/>
                  </a:moveTo>
                  <a:lnTo>
                    <a:pt x="495300" y="1587246"/>
                  </a:lnTo>
                  <a:lnTo>
                    <a:pt x="472440" y="1594104"/>
                  </a:lnTo>
                  <a:lnTo>
                    <a:pt x="482600" y="1594104"/>
                  </a:lnTo>
                  <a:lnTo>
                    <a:pt x="495300" y="1599438"/>
                  </a:lnTo>
                  <a:close/>
                </a:path>
                <a:path w="3860800" h="1716404">
                  <a:moveTo>
                    <a:pt x="508000" y="1584960"/>
                  </a:moveTo>
                  <a:lnTo>
                    <a:pt x="482600" y="1584960"/>
                  </a:lnTo>
                  <a:lnTo>
                    <a:pt x="482600" y="1591056"/>
                  </a:lnTo>
                  <a:lnTo>
                    <a:pt x="495300" y="1587246"/>
                  </a:lnTo>
                  <a:lnTo>
                    <a:pt x="495300" y="1591818"/>
                  </a:lnTo>
                  <a:lnTo>
                    <a:pt x="508000" y="1584960"/>
                  </a:lnTo>
                  <a:close/>
                </a:path>
                <a:path w="3860800" h="1716404">
                  <a:moveTo>
                    <a:pt x="492759" y="1611630"/>
                  </a:moveTo>
                  <a:lnTo>
                    <a:pt x="482600" y="1611630"/>
                  </a:lnTo>
                  <a:lnTo>
                    <a:pt x="482600" y="1617726"/>
                  </a:lnTo>
                  <a:lnTo>
                    <a:pt x="492759" y="1611630"/>
                  </a:lnTo>
                  <a:close/>
                </a:path>
                <a:path w="3860800" h="1716404">
                  <a:moveTo>
                    <a:pt x="508000" y="1611630"/>
                  </a:moveTo>
                  <a:lnTo>
                    <a:pt x="495300" y="1605534"/>
                  </a:lnTo>
                  <a:lnTo>
                    <a:pt x="495300" y="1610106"/>
                  </a:lnTo>
                  <a:lnTo>
                    <a:pt x="492759" y="1611630"/>
                  </a:lnTo>
                  <a:lnTo>
                    <a:pt x="508000" y="1611630"/>
                  </a:lnTo>
                  <a:close/>
                </a:path>
                <a:path w="3860800" h="1716404">
                  <a:moveTo>
                    <a:pt x="520700" y="1611630"/>
                  </a:moveTo>
                  <a:lnTo>
                    <a:pt x="520700" y="1610106"/>
                  </a:lnTo>
                  <a:lnTo>
                    <a:pt x="508000" y="1587246"/>
                  </a:lnTo>
                  <a:lnTo>
                    <a:pt x="508000" y="1584960"/>
                  </a:lnTo>
                  <a:lnTo>
                    <a:pt x="495300" y="1591818"/>
                  </a:lnTo>
                  <a:lnTo>
                    <a:pt x="495300" y="1605534"/>
                  </a:lnTo>
                  <a:lnTo>
                    <a:pt x="508000" y="1611630"/>
                  </a:lnTo>
                  <a:lnTo>
                    <a:pt x="508000" y="1587246"/>
                  </a:lnTo>
                  <a:lnTo>
                    <a:pt x="511463" y="1584960"/>
                  </a:lnTo>
                  <a:lnTo>
                    <a:pt x="511463" y="1611630"/>
                  </a:lnTo>
                  <a:lnTo>
                    <a:pt x="520700" y="1611630"/>
                  </a:lnTo>
                  <a:close/>
                </a:path>
                <a:path w="3860800" h="1716404">
                  <a:moveTo>
                    <a:pt x="532130" y="1603248"/>
                  </a:moveTo>
                  <a:lnTo>
                    <a:pt x="520700" y="1603248"/>
                  </a:lnTo>
                  <a:lnTo>
                    <a:pt x="520700" y="1584960"/>
                  </a:lnTo>
                  <a:lnTo>
                    <a:pt x="511463" y="1584960"/>
                  </a:lnTo>
                  <a:lnTo>
                    <a:pt x="508000" y="1587246"/>
                  </a:lnTo>
                  <a:lnTo>
                    <a:pt x="520700" y="1610106"/>
                  </a:lnTo>
                  <a:lnTo>
                    <a:pt x="532130" y="1603248"/>
                  </a:lnTo>
                  <a:close/>
                </a:path>
                <a:path w="3860800" h="1716404">
                  <a:moveTo>
                    <a:pt x="533400" y="1602486"/>
                  </a:moveTo>
                  <a:lnTo>
                    <a:pt x="520700" y="1578864"/>
                  </a:lnTo>
                  <a:lnTo>
                    <a:pt x="511463" y="1584960"/>
                  </a:lnTo>
                  <a:lnTo>
                    <a:pt x="520700" y="1584960"/>
                  </a:lnTo>
                  <a:lnTo>
                    <a:pt x="520700" y="1603248"/>
                  </a:lnTo>
                  <a:lnTo>
                    <a:pt x="532130" y="1603248"/>
                  </a:lnTo>
                  <a:lnTo>
                    <a:pt x="533400" y="1602486"/>
                  </a:lnTo>
                  <a:close/>
                </a:path>
                <a:path w="3860800" h="1716404">
                  <a:moveTo>
                    <a:pt x="523009" y="1578102"/>
                  </a:moveTo>
                  <a:lnTo>
                    <a:pt x="520700" y="1578102"/>
                  </a:lnTo>
                  <a:lnTo>
                    <a:pt x="520700" y="1578864"/>
                  </a:lnTo>
                  <a:lnTo>
                    <a:pt x="523009" y="1578102"/>
                  </a:lnTo>
                  <a:close/>
                </a:path>
                <a:path w="3860800" h="1716404">
                  <a:moveTo>
                    <a:pt x="546100" y="1593342"/>
                  </a:moveTo>
                  <a:lnTo>
                    <a:pt x="546100" y="1583436"/>
                  </a:lnTo>
                  <a:lnTo>
                    <a:pt x="533400" y="1578102"/>
                  </a:lnTo>
                  <a:lnTo>
                    <a:pt x="523009" y="1578102"/>
                  </a:lnTo>
                  <a:lnTo>
                    <a:pt x="520700" y="1578864"/>
                  </a:lnTo>
                  <a:lnTo>
                    <a:pt x="533400" y="1601724"/>
                  </a:lnTo>
                  <a:lnTo>
                    <a:pt x="533400" y="1594866"/>
                  </a:lnTo>
                  <a:lnTo>
                    <a:pt x="543790" y="1594866"/>
                  </a:lnTo>
                  <a:lnTo>
                    <a:pt x="546100" y="1593342"/>
                  </a:lnTo>
                  <a:close/>
                </a:path>
                <a:path w="3860800" h="1716404">
                  <a:moveTo>
                    <a:pt x="546100" y="1597914"/>
                  </a:moveTo>
                  <a:lnTo>
                    <a:pt x="546100" y="1594866"/>
                  </a:lnTo>
                  <a:lnTo>
                    <a:pt x="543790" y="1594866"/>
                  </a:lnTo>
                  <a:lnTo>
                    <a:pt x="533400" y="1601724"/>
                  </a:lnTo>
                  <a:lnTo>
                    <a:pt x="520700" y="1578864"/>
                  </a:lnTo>
                  <a:lnTo>
                    <a:pt x="533400" y="1602486"/>
                  </a:lnTo>
                  <a:lnTo>
                    <a:pt x="533400" y="1603248"/>
                  </a:lnTo>
                  <a:lnTo>
                    <a:pt x="546100" y="1597914"/>
                  </a:lnTo>
                  <a:close/>
                </a:path>
                <a:path w="3860800" h="1716404">
                  <a:moveTo>
                    <a:pt x="546100" y="1583436"/>
                  </a:moveTo>
                  <a:lnTo>
                    <a:pt x="546100" y="1570482"/>
                  </a:lnTo>
                  <a:lnTo>
                    <a:pt x="523009" y="1578102"/>
                  </a:lnTo>
                  <a:lnTo>
                    <a:pt x="533400" y="1578102"/>
                  </a:lnTo>
                  <a:lnTo>
                    <a:pt x="546100" y="1583436"/>
                  </a:lnTo>
                  <a:close/>
                </a:path>
                <a:path w="3860800" h="1716404">
                  <a:moveTo>
                    <a:pt x="533400" y="1603248"/>
                  </a:moveTo>
                  <a:lnTo>
                    <a:pt x="533400" y="1602486"/>
                  </a:lnTo>
                  <a:lnTo>
                    <a:pt x="532130" y="1603248"/>
                  </a:lnTo>
                  <a:lnTo>
                    <a:pt x="533400" y="1603248"/>
                  </a:lnTo>
                  <a:close/>
                </a:path>
                <a:path w="3860800" h="1716404">
                  <a:moveTo>
                    <a:pt x="558800" y="1569720"/>
                  </a:moveTo>
                  <a:lnTo>
                    <a:pt x="533400" y="1569720"/>
                  </a:lnTo>
                  <a:lnTo>
                    <a:pt x="533400" y="1574673"/>
                  </a:lnTo>
                  <a:lnTo>
                    <a:pt x="546100" y="1570482"/>
                  </a:lnTo>
                  <a:lnTo>
                    <a:pt x="546100" y="1575054"/>
                  </a:lnTo>
                  <a:lnTo>
                    <a:pt x="558800" y="1569720"/>
                  </a:lnTo>
                  <a:close/>
                </a:path>
                <a:path w="3860800" h="1716404">
                  <a:moveTo>
                    <a:pt x="543790" y="1594866"/>
                  </a:moveTo>
                  <a:lnTo>
                    <a:pt x="533400" y="1594866"/>
                  </a:lnTo>
                  <a:lnTo>
                    <a:pt x="533400" y="1601724"/>
                  </a:lnTo>
                  <a:lnTo>
                    <a:pt x="543790" y="1594866"/>
                  </a:lnTo>
                  <a:close/>
                </a:path>
                <a:path w="3860800" h="1716404">
                  <a:moveTo>
                    <a:pt x="558800" y="1594866"/>
                  </a:moveTo>
                  <a:lnTo>
                    <a:pt x="546100" y="1589532"/>
                  </a:lnTo>
                  <a:lnTo>
                    <a:pt x="546100" y="1593342"/>
                  </a:lnTo>
                  <a:lnTo>
                    <a:pt x="543790" y="1594866"/>
                  </a:lnTo>
                  <a:lnTo>
                    <a:pt x="558800" y="1594866"/>
                  </a:lnTo>
                  <a:close/>
                </a:path>
                <a:path w="3860800" h="1716404">
                  <a:moveTo>
                    <a:pt x="571500" y="1594866"/>
                  </a:moveTo>
                  <a:lnTo>
                    <a:pt x="571500" y="1593342"/>
                  </a:lnTo>
                  <a:lnTo>
                    <a:pt x="558800" y="1570482"/>
                  </a:lnTo>
                  <a:lnTo>
                    <a:pt x="558800" y="1569720"/>
                  </a:lnTo>
                  <a:lnTo>
                    <a:pt x="546100" y="1575054"/>
                  </a:lnTo>
                  <a:lnTo>
                    <a:pt x="546100" y="1589532"/>
                  </a:lnTo>
                  <a:lnTo>
                    <a:pt x="558800" y="1594866"/>
                  </a:lnTo>
                  <a:lnTo>
                    <a:pt x="558800" y="1570482"/>
                  </a:lnTo>
                  <a:lnTo>
                    <a:pt x="559954" y="1569720"/>
                  </a:lnTo>
                  <a:lnTo>
                    <a:pt x="559954" y="1594866"/>
                  </a:lnTo>
                  <a:lnTo>
                    <a:pt x="571500" y="1594866"/>
                  </a:lnTo>
                  <a:close/>
                </a:path>
                <a:path w="3860800" h="1716404">
                  <a:moveTo>
                    <a:pt x="580736" y="1587246"/>
                  </a:moveTo>
                  <a:lnTo>
                    <a:pt x="571500" y="1587246"/>
                  </a:lnTo>
                  <a:lnTo>
                    <a:pt x="571500" y="1569720"/>
                  </a:lnTo>
                  <a:lnTo>
                    <a:pt x="559954" y="1569720"/>
                  </a:lnTo>
                  <a:lnTo>
                    <a:pt x="558800" y="1570482"/>
                  </a:lnTo>
                  <a:lnTo>
                    <a:pt x="571500" y="1593342"/>
                  </a:lnTo>
                  <a:lnTo>
                    <a:pt x="580736" y="1587246"/>
                  </a:lnTo>
                  <a:close/>
                </a:path>
                <a:path w="3860800" h="1716404">
                  <a:moveTo>
                    <a:pt x="584200" y="1584960"/>
                  </a:moveTo>
                  <a:lnTo>
                    <a:pt x="571500" y="1562100"/>
                  </a:lnTo>
                  <a:lnTo>
                    <a:pt x="559954" y="1569720"/>
                  </a:lnTo>
                  <a:lnTo>
                    <a:pt x="571500" y="1569720"/>
                  </a:lnTo>
                  <a:lnTo>
                    <a:pt x="571500" y="1587246"/>
                  </a:lnTo>
                  <a:lnTo>
                    <a:pt x="580736" y="1587246"/>
                  </a:lnTo>
                  <a:lnTo>
                    <a:pt x="584200" y="1584960"/>
                  </a:lnTo>
                  <a:close/>
                </a:path>
                <a:path w="3860800" h="1716404">
                  <a:moveTo>
                    <a:pt x="586581" y="1562338"/>
                  </a:moveTo>
                  <a:lnTo>
                    <a:pt x="584200" y="1561338"/>
                  </a:lnTo>
                  <a:lnTo>
                    <a:pt x="571500" y="1561338"/>
                  </a:lnTo>
                  <a:lnTo>
                    <a:pt x="571500" y="1562100"/>
                  </a:lnTo>
                  <a:lnTo>
                    <a:pt x="584200" y="1584960"/>
                  </a:lnTo>
                  <a:lnTo>
                    <a:pt x="584200" y="1563624"/>
                  </a:lnTo>
                  <a:lnTo>
                    <a:pt x="586581" y="1562338"/>
                  </a:lnTo>
                  <a:close/>
                </a:path>
                <a:path w="3860800" h="1716404">
                  <a:moveTo>
                    <a:pt x="607290" y="1581634"/>
                  </a:moveTo>
                  <a:lnTo>
                    <a:pt x="603738" y="1578864"/>
                  </a:lnTo>
                  <a:lnTo>
                    <a:pt x="596900" y="1578864"/>
                  </a:lnTo>
                  <a:lnTo>
                    <a:pt x="584200" y="1573530"/>
                  </a:lnTo>
                  <a:lnTo>
                    <a:pt x="584200" y="1584960"/>
                  </a:lnTo>
                  <a:lnTo>
                    <a:pt x="580736" y="1587246"/>
                  </a:lnTo>
                  <a:lnTo>
                    <a:pt x="584200" y="1587246"/>
                  </a:lnTo>
                  <a:lnTo>
                    <a:pt x="596900" y="1580388"/>
                  </a:lnTo>
                  <a:lnTo>
                    <a:pt x="596900" y="1587246"/>
                  </a:lnTo>
                  <a:lnTo>
                    <a:pt x="607290" y="1581634"/>
                  </a:lnTo>
                  <a:close/>
                </a:path>
                <a:path w="3860800" h="1716404">
                  <a:moveTo>
                    <a:pt x="611909" y="1552956"/>
                  </a:moveTo>
                  <a:lnTo>
                    <a:pt x="596900" y="1552956"/>
                  </a:lnTo>
                  <a:lnTo>
                    <a:pt x="584200" y="1558290"/>
                  </a:lnTo>
                  <a:lnTo>
                    <a:pt x="584200" y="1561338"/>
                  </a:lnTo>
                  <a:lnTo>
                    <a:pt x="588433" y="1561338"/>
                  </a:lnTo>
                  <a:lnTo>
                    <a:pt x="596900" y="1556766"/>
                  </a:lnTo>
                  <a:lnTo>
                    <a:pt x="601382" y="1563220"/>
                  </a:lnTo>
                  <a:lnTo>
                    <a:pt x="609600" y="1566672"/>
                  </a:lnTo>
                  <a:lnTo>
                    <a:pt x="609600" y="1553718"/>
                  </a:lnTo>
                  <a:lnTo>
                    <a:pt x="611909" y="1552956"/>
                  </a:lnTo>
                  <a:close/>
                </a:path>
                <a:path w="3860800" h="1716404">
                  <a:moveTo>
                    <a:pt x="588433" y="1561338"/>
                  </a:moveTo>
                  <a:lnTo>
                    <a:pt x="584200" y="1561338"/>
                  </a:lnTo>
                  <a:lnTo>
                    <a:pt x="586581" y="1562338"/>
                  </a:lnTo>
                  <a:lnTo>
                    <a:pt x="588433" y="1561338"/>
                  </a:lnTo>
                  <a:close/>
                </a:path>
                <a:path w="3860800" h="1716404">
                  <a:moveTo>
                    <a:pt x="596900" y="1573530"/>
                  </a:moveTo>
                  <a:lnTo>
                    <a:pt x="596900" y="1566672"/>
                  </a:lnTo>
                  <a:lnTo>
                    <a:pt x="586581" y="1562338"/>
                  </a:lnTo>
                  <a:lnTo>
                    <a:pt x="584200" y="1563624"/>
                  </a:lnTo>
                  <a:lnTo>
                    <a:pt x="596900" y="1573530"/>
                  </a:lnTo>
                  <a:close/>
                </a:path>
                <a:path w="3860800" h="1716404">
                  <a:moveTo>
                    <a:pt x="603738" y="1578864"/>
                  </a:moveTo>
                  <a:lnTo>
                    <a:pt x="584200" y="1563624"/>
                  </a:lnTo>
                  <a:lnTo>
                    <a:pt x="584200" y="1573530"/>
                  </a:lnTo>
                  <a:lnTo>
                    <a:pt x="596900" y="1578864"/>
                  </a:lnTo>
                  <a:lnTo>
                    <a:pt x="603738" y="1578864"/>
                  </a:lnTo>
                  <a:close/>
                </a:path>
                <a:path w="3860800" h="1716404">
                  <a:moveTo>
                    <a:pt x="596900" y="1587246"/>
                  </a:moveTo>
                  <a:lnTo>
                    <a:pt x="596900" y="1580388"/>
                  </a:lnTo>
                  <a:lnTo>
                    <a:pt x="584200" y="1587246"/>
                  </a:lnTo>
                  <a:lnTo>
                    <a:pt x="596900" y="1587246"/>
                  </a:lnTo>
                  <a:close/>
                </a:path>
                <a:path w="3860800" h="1716404">
                  <a:moveTo>
                    <a:pt x="635000" y="1573530"/>
                  </a:moveTo>
                  <a:lnTo>
                    <a:pt x="635000" y="1572768"/>
                  </a:lnTo>
                  <a:lnTo>
                    <a:pt x="622300" y="1576578"/>
                  </a:lnTo>
                  <a:lnTo>
                    <a:pt x="609600" y="1553718"/>
                  </a:lnTo>
                  <a:lnTo>
                    <a:pt x="609600" y="1575054"/>
                  </a:lnTo>
                  <a:lnTo>
                    <a:pt x="601382" y="1563220"/>
                  </a:lnTo>
                  <a:lnTo>
                    <a:pt x="596900" y="1561338"/>
                  </a:lnTo>
                  <a:lnTo>
                    <a:pt x="588433" y="1561338"/>
                  </a:lnTo>
                  <a:lnTo>
                    <a:pt x="586581" y="1562338"/>
                  </a:lnTo>
                  <a:lnTo>
                    <a:pt x="596900" y="1566672"/>
                  </a:lnTo>
                  <a:lnTo>
                    <a:pt x="596900" y="1573530"/>
                  </a:lnTo>
                  <a:lnTo>
                    <a:pt x="603738" y="1578864"/>
                  </a:lnTo>
                  <a:lnTo>
                    <a:pt x="622300" y="1578864"/>
                  </a:lnTo>
                  <a:lnTo>
                    <a:pt x="635000" y="1573530"/>
                  </a:lnTo>
                  <a:close/>
                </a:path>
                <a:path w="3860800" h="1716404">
                  <a:moveTo>
                    <a:pt x="601382" y="1563220"/>
                  </a:moveTo>
                  <a:lnTo>
                    <a:pt x="596900" y="1556766"/>
                  </a:lnTo>
                  <a:lnTo>
                    <a:pt x="588433" y="1561338"/>
                  </a:lnTo>
                  <a:lnTo>
                    <a:pt x="596900" y="1561338"/>
                  </a:lnTo>
                  <a:lnTo>
                    <a:pt x="601382" y="1563220"/>
                  </a:lnTo>
                  <a:close/>
                </a:path>
                <a:path w="3860800" h="1716404">
                  <a:moveTo>
                    <a:pt x="609600" y="1575054"/>
                  </a:moveTo>
                  <a:lnTo>
                    <a:pt x="609600" y="1566672"/>
                  </a:lnTo>
                  <a:lnTo>
                    <a:pt x="601382" y="1563220"/>
                  </a:lnTo>
                  <a:lnTo>
                    <a:pt x="609600" y="1575054"/>
                  </a:lnTo>
                  <a:close/>
                </a:path>
                <a:path w="3860800" h="1716404">
                  <a:moveTo>
                    <a:pt x="609600" y="1580388"/>
                  </a:moveTo>
                  <a:lnTo>
                    <a:pt x="609600" y="1578864"/>
                  </a:lnTo>
                  <a:lnTo>
                    <a:pt x="603738" y="1578864"/>
                  </a:lnTo>
                  <a:lnTo>
                    <a:pt x="607290" y="1581634"/>
                  </a:lnTo>
                  <a:lnTo>
                    <a:pt x="609600" y="1580388"/>
                  </a:lnTo>
                  <a:close/>
                </a:path>
                <a:path w="3860800" h="1716404">
                  <a:moveTo>
                    <a:pt x="609600" y="1583436"/>
                  </a:moveTo>
                  <a:lnTo>
                    <a:pt x="609600" y="1580388"/>
                  </a:lnTo>
                  <a:lnTo>
                    <a:pt x="607290" y="1581634"/>
                  </a:lnTo>
                  <a:lnTo>
                    <a:pt x="609600" y="1583436"/>
                  </a:lnTo>
                  <a:close/>
                </a:path>
                <a:path w="3860800" h="1716404">
                  <a:moveTo>
                    <a:pt x="647700" y="1568958"/>
                  </a:moveTo>
                  <a:lnTo>
                    <a:pt x="645694" y="1565228"/>
                  </a:lnTo>
                  <a:lnTo>
                    <a:pt x="641350" y="1562100"/>
                  </a:lnTo>
                  <a:lnTo>
                    <a:pt x="635000" y="1562100"/>
                  </a:lnTo>
                  <a:lnTo>
                    <a:pt x="635000" y="1558290"/>
                  </a:lnTo>
                  <a:lnTo>
                    <a:pt x="622300" y="1552956"/>
                  </a:lnTo>
                  <a:lnTo>
                    <a:pt x="611909" y="1552956"/>
                  </a:lnTo>
                  <a:lnTo>
                    <a:pt x="609600" y="1553718"/>
                  </a:lnTo>
                  <a:lnTo>
                    <a:pt x="622300" y="1576578"/>
                  </a:lnTo>
                  <a:lnTo>
                    <a:pt x="622300" y="1570482"/>
                  </a:lnTo>
                  <a:lnTo>
                    <a:pt x="642620" y="1570482"/>
                  </a:lnTo>
                  <a:lnTo>
                    <a:pt x="647700" y="1568958"/>
                  </a:lnTo>
                  <a:close/>
                </a:path>
                <a:path w="3860800" h="1716404">
                  <a:moveTo>
                    <a:pt x="641350" y="1562100"/>
                  </a:moveTo>
                  <a:lnTo>
                    <a:pt x="623388" y="1549167"/>
                  </a:lnTo>
                  <a:lnTo>
                    <a:pt x="611909" y="1552956"/>
                  </a:lnTo>
                  <a:lnTo>
                    <a:pt x="622300" y="1552956"/>
                  </a:lnTo>
                  <a:lnTo>
                    <a:pt x="635000" y="1558290"/>
                  </a:lnTo>
                  <a:lnTo>
                    <a:pt x="635000" y="1562100"/>
                  </a:lnTo>
                  <a:lnTo>
                    <a:pt x="641350" y="1562100"/>
                  </a:lnTo>
                  <a:close/>
                </a:path>
                <a:path w="3860800" h="1716404">
                  <a:moveTo>
                    <a:pt x="628072" y="1544574"/>
                  </a:moveTo>
                  <a:lnTo>
                    <a:pt x="622300" y="1544574"/>
                  </a:lnTo>
                  <a:lnTo>
                    <a:pt x="622300" y="1548384"/>
                  </a:lnTo>
                  <a:lnTo>
                    <a:pt x="628072" y="1544574"/>
                  </a:lnTo>
                  <a:close/>
                </a:path>
                <a:path w="3860800" h="1716404">
                  <a:moveTo>
                    <a:pt x="654050" y="1559052"/>
                  </a:moveTo>
                  <a:lnTo>
                    <a:pt x="647700" y="1556004"/>
                  </a:lnTo>
                  <a:lnTo>
                    <a:pt x="647700" y="1558290"/>
                  </a:lnTo>
                  <a:lnTo>
                    <a:pt x="638175" y="1544574"/>
                  </a:lnTo>
                  <a:lnTo>
                    <a:pt x="628072" y="1544574"/>
                  </a:lnTo>
                  <a:lnTo>
                    <a:pt x="622300" y="1548384"/>
                  </a:lnTo>
                  <a:lnTo>
                    <a:pt x="623388" y="1549167"/>
                  </a:lnTo>
                  <a:lnTo>
                    <a:pt x="635000" y="1545336"/>
                  </a:lnTo>
                  <a:lnTo>
                    <a:pt x="644012" y="1562100"/>
                  </a:lnTo>
                  <a:lnTo>
                    <a:pt x="647700" y="1562100"/>
                  </a:lnTo>
                  <a:lnTo>
                    <a:pt x="654050" y="1559052"/>
                  </a:lnTo>
                  <a:close/>
                </a:path>
                <a:path w="3860800" h="1716404">
                  <a:moveTo>
                    <a:pt x="623388" y="1549167"/>
                  </a:moveTo>
                  <a:lnTo>
                    <a:pt x="622300" y="1548384"/>
                  </a:lnTo>
                  <a:lnTo>
                    <a:pt x="622300" y="1549527"/>
                  </a:lnTo>
                  <a:lnTo>
                    <a:pt x="623388" y="1549167"/>
                  </a:lnTo>
                  <a:close/>
                </a:path>
                <a:path w="3860800" h="1716404">
                  <a:moveTo>
                    <a:pt x="642620" y="1570482"/>
                  </a:moveTo>
                  <a:lnTo>
                    <a:pt x="622300" y="1570482"/>
                  </a:lnTo>
                  <a:lnTo>
                    <a:pt x="622300" y="1576578"/>
                  </a:lnTo>
                  <a:lnTo>
                    <a:pt x="642620" y="1570482"/>
                  </a:lnTo>
                  <a:close/>
                </a:path>
                <a:path w="3860800" h="1716404">
                  <a:moveTo>
                    <a:pt x="644012" y="1562100"/>
                  </a:moveTo>
                  <a:lnTo>
                    <a:pt x="635000" y="1545336"/>
                  </a:lnTo>
                  <a:lnTo>
                    <a:pt x="623388" y="1549167"/>
                  </a:lnTo>
                  <a:lnTo>
                    <a:pt x="641350" y="1562100"/>
                  </a:lnTo>
                  <a:lnTo>
                    <a:pt x="644012" y="1562100"/>
                  </a:lnTo>
                  <a:close/>
                </a:path>
                <a:path w="3860800" h="1716404">
                  <a:moveTo>
                    <a:pt x="638175" y="1544574"/>
                  </a:moveTo>
                  <a:lnTo>
                    <a:pt x="635000" y="1540002"/>
                  </a:lnTo>
                  <a:lnTo>
                    <a:pt x="628072" y="1544574"/>
                  </a:lnTo>
                  <a:lnTo>
                    <a:pt x="638175" y="1544574"/>
                  </a:lnTo>
                  <a:close/>
                </a:path>
                <a:path w="3860800" h="1716404">
                  <a:moveTo>
                    <a:pt x="654050" y="1539240"/>
                  </a:moveTo>
                  <a:lnTo>
                    <a:pt x="647700" y="1536192"/>
                  </a:lnTo>
                  <a:lnTo>
                    <a:pt x="635000" y="1536192"/>
                  </a:lnTo>
                  <a:lnTo>
                    <a:pt x="635000" y="1540002"/>
                  </a:lnTo>
                  <a:lnTo>
                    <a:pt x="638175" y="1544574"/>
                  </a:lnTo>
                  <a:lnTo>
                    <a:pt x="647700" y="1544574"/>
                  </a:lnTo>
                  <a:lnTo>
                    <a:pt x="647700" y="1542288"/>
                  </a:lnTo>
                  <a:lnTo>
                    <a:pt x="654050" y="1539240"/>
                  </a:lnTo>
                  <a:close/>
                </a:path>
                <a:path w="3860800" h="1716404">
                  <a:moveTo>
                    <a:pt x="647700" y="1558290"/>
                  </a:moveTo>
                  <a:lnTo>
                    <a:pt x="647700" y="1544574"/>
                  </a:lnTo>
                  <a:lnTo>
                    <a:pt x="638175" y="1544574"/>
                  </a:lnTo>
                  <a:lnTo>
                    <a:pt x="647700" y="1558290"/>
                  </a:lnTo>
                  <a:close/>
                </a:path>
                <a:path w="3860800" h="1716404">
                  <a:moveTo>
                    <a:pt x="645694" y="1565228"/>
                  </a:moveTo>
                  <a:lnTo>
                    <a:pt x="644012" y="1562100"/>
                  </a:lnTo>
                  <a:lnTo>
                    <a:pt x="641350" y="1562100"/>
                  </a:lnTo>
                  <a:lnTo>
                    <a:pt x="645694" y="1565228"/>
                  </a:lnTo>
                  <a:close/>
                </a:path>
                <a:path w="3860800" h="1716404">
                  <a:moveTo>
                    <a:pt x="647700" y="1570482"/>
                  </a:moveTo>
                  <a:lnTo>
                    <a:pt x="647700" y="1568958"/>
                  </a:lnTo>
                  <a:lnTo>
                    <a:pt x="642620" y="1570482"/>
                  </a:lnTo>
                  <a:lnTo>
                    <a:pt x="647700" y="1570482"/>
                  </a:lnTo>
                  <a:close/>
                </a:path>
                <a:path w="3860800" h="1716404">
                  <a:moveTo>
                    <a:pt x="647700" y="1566672"/>
                  </a:moveTo>
                  <a:lnTo>
                    <a:pt x="647700" y="1562100"/>
                  </a:lnTo>
                  <a:lnTo>
                    <a:pt x="644012" y="1562100"/>
                  </a:lnTo>
                  <a:lnTo>
                    <a:pt x="645694" y="1565228"/>
                  </a:lnTo>
                  <a:lnTo>
                    <a:pt x="647700" y="1566672"/>
                  </a:lnTo>
                  <a:close/>
                </a:path>
                <a:path w="3860800" h="1716404">
                  <a:moveTo>
                    <a:pt x="647700" y="1568958"/>
                  </a:moveTo>
                  <a:lnTo>
                    <a:pt x="647700" y="1566672"/>
                  </a:lnTo>
                  <a:lnTo>
                    <a:pt x="645694" y="1565228"/>
                  </a:lnTo>
                  <a:lnTo>
                    <a:pt x="647700" y="1568958"/>
                  </a:lnTo>
                  <a:close/>
                </a:path>
                <a:path w="3860800" h="1716404">
                  <a:moveTo>
                    <a:pt x="660400" y="1536192"/>
                  </a:moveTo>
                  <a:lnTo>
                    <a:pt x="647700" y="1536192"/>
                  </a:lnTo>
                  <a:lnTo>
                    <a:pt x="654050" y="1539240"/>
                  </a:lnTo>
                  <a:lnTo>
                    <a:pt x="660400" y="1536192"/>
                  </a:lnTo>
                  <a:close/>
                </a:path>
                <a:path w="3860800" h="1716404">
                  <a:moveTo>
                    <a:pt x="660400" y="1556004"/>
                  </a:moveTo>
                  <a:lnTo>
                    <a:pt x="660400" y="1542288"/>
                  </a:lnTo>
                  <a:lnTo>
                    <a:pt x="654050" y="1539240"/>
                  </a:lnTo>
                  <a:lnTo>
                    <a:pt x="647700" y="1542288"/>
                  </a:lnTo>
                  <a:lnTo>
                    <a:pt x="647700" y="1556004"/>
                  </a:lnTo>
                  <a:lnTo>
                    <a:pt x="654050" y="1559052"/>
                  </a:lnTo>
                  <a:lnTo>
                    <a:pt x="660400" y="1556004"/>
                  </a:lnTo>
                  <a:close/>
                </a:path>
                <a:path w="3860800" h="1716404">
                  <a:moveTo>
                    <a:pt x="660400" y="1562100"/>
                  </a:moveTo>
                  <a:lnTo>
                    <a:pt x="654050" y="1559052"/>
                  </a:lnTo>
                  <a:lnTo>
                    <a:pt x="647700" y="1562100"/>
                  </a:lnTo>
                  <a:lnTo>
                    <a:pt x="660400" y="1562100"/>
                  </a:lnTo>
                  <a:close/>
                </a:path>
                <a:path w="3860800" h="1716404">
                  <a:moveTo>
                    <a:pt x="662709" y="1536192"/>
                  </a:moveTo>
                  <a:lnTo>
                    <a:pt x="660400" y="1536192"/>
                  </a:lnTo>
                  <a:lnTo>
                    <a:pt x="654050" y="1539240"/>
                  </a:lnTo>
                  <a:lnTo>
                    <a:pt x="660400" y="1542288"/>
                  </a:lnTo>
                  <a:lnTo>
                    <a:pt x="660400" y="1537716"/>
                  </a:lnTo>
                  <a:lnTo>
                    <a:pt x="662709" y="1536192"/>
                  </a:lnTo>
                  <a:close/>
                </a:path>
                <a:path w="3860800" h="1716404">
                  <a:moveTo>
                    <a:pt x="673100" y="1562100"/>
                  </a:moveTo>
                  <a:lnTo>
                    <a:pt x="673100" y="1560576"/>
                  </a:lnTo>
                  <a:lnTo>
                    <a:pt x="667904" y="1551224"/>
                  </a:lnTo>
                  <a:lnTo>
                    <a:pt x="660400" y="1547622"/>
                  </a:lnTo>
                  <a:lnTo>
                    <a:pt x="660400" y="1556004"/>
                  </a:lnTo>
                  <a:lnTo>
                    <a:pt x="654050" y="1559052"/>
                  </a:lnTo>
                  <a:lnTo>
                    <a:pt x="660400" y="1562100"/>
                  </a:lnTo>
                  <a:lnTo>
                    <a:pt x="673100" y="1562100"/>
                  </a:lnTo>
                  <a:close/>
                </a:path>
                <a:path w="3860800" h="1716404">
                  <a:moveTo>
                    <a:pt x="674254" y="1528572"/>
                  </a:moveTo>
                  <a:lnTo>
                    <a:pt x="673100" y="1528572"/>
                  </a:lnTo>
                  <a:lnTo>
                    <a:pt x="660400" y="1533906"/>
                  </a:lnTo>
                  <a:lnTo>
                    <a:pt x="660400" y="1536192"/>
                  </a:lnTo>
                  <a:lnTo>
                    <a:pt x="662709" y="1536192"/>
                  </a:lnTo>
                  <a:lnTo>
                    <a:pt x="674254" y="1528572"/>
                  </a:lnTo>
                  <a:close/>
                </a:path>
                <a:path w="3860800" h="1716404">
                  <a:moveTo>
                    <a:pt x="673100" y="1553718"/>
                  </a:moveTo>
                  <a:lnTo>
                    <a:pt x="673100" y="1536192"/>
                  </a:lnTo>
                  <a:lnTo>
                    <a:pt x="662709" y="1536192"/>
                  </a:lnTo>
                  <a:lnTo>
                    <a:pt x="660400" y="1537716"/>
                  </a:lnTo>
                  <a:lnTo>
                    <a:pt x="667904" y="1551224"/>
                  </a:lnTo>
                  <a:lnTo>
                    <a:pt x="673100" y="1553718"/>
                  </a:lnTo>
                  <a:close/>
                </a:path>
                <a:path w="3860800" h="1716404">
                  <a:moveTo>
                    <a:pt x="667904" y="1551224"/>
                  </a:moveTo>
                  <a:lnTo>
                    <a:pt x="660400" y="1537716"/>
                  </a:lnTo>
                  <a:lnTo>
                    <a:pt x="660400" y="1547622"/>
                  </a:lnTo>
                  <a:lnTo>
                    <a:pt x="667904" y="1551224"/>
                  </a:lnTo>
                  <a:close/>
                </a:path>
                <a:path w="3860800" h="1716404">
                  <a:moveTo>
                    <a:pt x="685800" y="1552194"/>
                  </a:moveTo>
                  <a:lnTo>
                    <a:pt x="673100" y="1529334"/>
                  </a:lnTo>
                  <a:lnTo>
                    <a:pt x="662709" y="1536192"/>
                  </a:lnTo>
                  <a:lnTo>
                    <a:pt x="673100" y="1536192"/>
                  </a:lnTo>
                  <a:lnTo>
                    <a:pt x="673100" y="1553718"/>
                  </a:lnTo>
                  <a:lnTo>
                    <a:pt x="683490" y="1553718"/>
                  </a:lnTo>
                  <a:lnTo>
                    <a:pt x="685800" y="1552194"/>
                  </a:lnTo>
                  <a:close/>
                </a:path>
                <a:path w="3860800" h="1716404">
                  <a:moveTo>
                    <a:pt x="683490" y="1553718"/>
                  </a:moveTo>
                  <a:lnTo>
                    <a:pt x="673100" y="1553718"/>
                  </a:lnTo>
                  <a:lnTo>
                    <a:pt x="667904" y="1551224"/>
                  </a:lnTo>
                  <a:lnTo>
                    <a:pt x="673100" y="1560576"/>
                  </a:lnTo>
                  <a:lnTo>
                    <a:pt x="683490" y="1553718"/>
                  </a:lnTo>
                  <a:close/>
                </a:path>
                <a:path w="3860800" h="1716404">
                  <a:moveTo>
                    <a:pt x="696190" y="1545336"/>
                  </a:moveTo>
                  <a:lnTo>
                    <a:pt x="685800" y="1545336"/>
                  </a:lnTo>
                  <a:lnTo>
                    <a:pt x="685800" y="1528572"/>
                  </a:lnTo>
                  <a:lnTo>
                    <a:pt x="674254" y="1528572"/>
                  </a:lnTo>
                  <a:lnTo>
                    <a:pt x="673100" y="1529334"/>
                  </a:lnTo>
                  <a:lnTo>
                    <a:pt x="685800" y="1552194"/>
                  </a:lnTo>
                  <a:lnTo>
                    <a:pt x="696190" y="1545336"/>
                  </a:lnTo>
                  <a:close/>
                </a:path>
                <a:path w="3860800" h="1716404">
                  <a:moveTo>
                    <a:pt x="687039" y="1523182"/>
                  </a:moveTo>
                  <a:lnTo>
                    <a:pt x="685800" y="1520952"/>
                  </a:lnTo>
                  <a:lnTo>
                    <a:pt x="674254" y="1528572"/>
                  </a:lnTo>
                  <a:lnTo>
                    <a:pt x="685800" y="1528572"/>
                  </a:lnTo>
                  <a:lnTo>
                    <a:pt x="685800" y="1524000"/>
                  </a:lnTo>
                  <a:lnTo>
                    <a:pt x="687039" y="1523182"/>
                  </a:lnTo>
                  <a:close/>
                </a:path>
                <a:path w="3860800" h="1716404">
                  <a:moveTo>
                    <a:pt x="685800" y="1553718"/>
                  </a:moveTo>
                  <a:lnTo>
                    <a:pt x="685800" y="1552194"/>
                  </a:lnTo>
                  <a:lnTo>
                    <a:pt x="683490" y="1553718"/>
                  </a:lnTo>
                  <a:lnTo>
                    <a:pt x="685800" y="1553718"/>
                  </a:lnTo>
                  <a:close/>
                </a:path>
                <a:path w="3860800" h="1716404">
                  <a:moveTo>
                    <a:pt x="716280" y="1511808"/>
                  </a:moveTo>
                  <a:lnTo>
                    <a:pt x="698500" y="1511808"/>
                  </a:lnTo>
                  <a:lnTo>
                    <a:pt x="685800" y="1517142"/>
                  </a:lnTo>
                  <a:lnTo>
                    <a:pt x="685800" y="1520190"/>
                  </a:lnTo>
                  <a:lnTo>
                    <a:pt x="691572" y="1520190"/>
                  </a:lnTo>
                  <a:lnTo>
                    <a:pt x="698500" y="1515618"/>
                  </a:lnTo>
                  <a:lnTo>
                    <a:pt x="703262" y="1522190"/>
                  </a:lnTo>
                  <a:lnTo>
                    <a:pt x="711200" y="1525524"/>
                  </a:lnTo>
                  <a:lnTo>
                    <a:pt x="711200" y="1514856"/>
                  </a:lnTo>
                  <a:lnTo>
                    <a:pt x="716280" y="1511808"/>
                  </a:lnTo>
                  <a:close/>
                </a:path>
                <a:path w="3860800" h="1716404">
                  <a:moveTo>
                    <a:pt x="691572" y="1520190"/>
                  </a:moveTo>
                  <a:lnTo>
                    <a:pt x="685800" y="1520190"/>
                  </a:lnTo>
                  <a:lnTo>
                    <a:pt x="685800" y="1520952"/>
                  </a:lnTo>
                  <a:lnTo>
                    <a:pt x="687039" y="1523182"/>
                  </a:lnTo>
                  <a:lnTo>
                    <a:pt x="691572" y="1520190"/>
                  </a:lnTo>
                  <a:close/>
                </a:path>
                <a:path w="3860800" h="1716404">
                  <a:moveTo>
                    <a:pt x="692978" y="1533872"/>
                  </a:moveTo>
                  <a:lnTo>
                    <a:pt x="687039" y="1523182"/>
                  </a:lnTo>
                  <a:lnTo>
                    <a:pt x="685800" y="1524000"/>
                  </a:lnTo>
                  <a:lnTo>
                    <a:pt x="692523" y="1533681"/>
                  </a:lnTo>
                  <a:lnTo>
                    <a:pt x="692978" y="1533872"/>
                  </a:lnTo>
                  <a:close/>
                </a:path>
                <a:path w="3860800" h="1716404">
                  <a:moveTo>
                    <a:pt x="692523" y="1533681"/>
                  </a:moveTo>
                  <a:lnTo>
                    <a:pt x="685800" y="1524000"/>
                  </a:lnTo>
                  <a:lnTo>
                    <a:pt x="685800" y="1530858"/>
                  </a:lnTo>
                  <a:lnTo>
                    <a:pt x="692523" y="1533681"/>
                  </a:lnTo>
                  <a:close/>
                </a:path>
                <a:path w="3860800" h="1716404">
                  <a:moveTo>
                    <a:pt x="698500" y="1543812"/>
                  </a:moveTo>
                  <a:lnTo>
                    <a:pt x="694266" y="1536192"/>
                  </a:lnTo>
                  <a:lnTo>
                    <a:pt x="692523" y="1533681"/>
                  </a:lnTo>
                  <a:lnTo>
                    <a:pt x="685800" y="1530858"/>
                  </a:lnTo>
                  <a:lnTo>
                    <a:pt x="685800" y="1545336"/>
                  </a:lnTo>
                  <a:lnTo>
                    <a:pt x="696190" y="1545336"/>
                  </a:lnTo>
                  <a:lnTo>
                    <a:pt x="698500" y="1543812"/>
                  </a:lnTo>
                  <a:close/>
                </a:path>
                <a:path w="3860800" h="1716404">
                  <a:moveTo>
                    <a:pt x="711200" y="1533144"/>
                  </a:moveTo>
                  <a:lnTo>
                    <a:pt x="703262" y="1522190"/>
                  </a:lnTo>
                  <a:lnTo>
                    <a:pt x="698500" y="1520190"/>
                  </a:lnTo>
                  <a:lnTo>
                    <a:pt x="691572" y="1520190"/>
                  </a:lnTo>
                  <a:lnTo>
                    <a:pt x="687039" y="1523182"/>
                  </a:lnTo>
                  <a:lnTo>
                    <a:pt x="692978" y="1533872"/>
                  </a:lnTo>
                  <a:lnTo>
                    <a:pt x="698500" y="1536192"/>
                  </a:lnTo>
                  <a:lnTo>
                    <a:pt x="706966" y="1536192"/>
                  </a:lnTo>
                  <a:lnTo>
                    <a:pt x="711200" y="1533144"/>
                  </a:lnTo>
                  <a:close/>
                </a:path>
                <a:path w="3860800" h="1716404">
                  <a:moveTo>
                    <a:pt x="703262" y="1522190"/>
                  </a:moveTo>
                  <a:lnTo>
                    <a:pt x="698500" y="1515618"/>
                  </a:lnTo>
                  <a:lnTo>
                    <a:pt x="691572" y="1520190"/>
                  </a:lnTo>
                  <a:lnTo>
                    <a:pt x="698500" y="1520190"/>
                  </a:lnTo>
                  <a:lnTo>
                    <a:pt x="703262" y="1522190"/>
                  </a:lnTo>
                  <a:close/>
                </a:path>
                <a:path w="3860800" h="1716404">
                  <a:moveTo>
                    <a:pt x="694266" y="1536192"/>
                  </a:moveTo>
                  <a:lnTo>
                    <a:pt x="692978" y="1533872"/>
                  </a:lnTo>
                  <a:lnTo>
                    <a:pt x="692523" y="1533681"/>
                  </a:lnTo>
                  <a:lnTo>
                    <a:pt x="694266" y="1536192"/>
                  </a:lnTo>
                  <a:close/>
                </a:path>
                <a:path w="3860800" h="1716404">
                  <a:moveTo>
                    <a:pt x="706315" y="1536660"/>
                  </a:moveTo>
                  <a:lnTo>
                    <a:pt x="698500" y="1536192"/>
                  </a:lnTo>
                  <a:lnTo>
                    <a:pt x="692978" y="1533872"/>
                  </a:lnTo>
                  <a:lnTo>
                    <a:pt x="694266" y="1536192"/>
                  </a:lnTo>
                  <a:lnTo>
                    <a:pt x="698500" y="1542288"/>
                  </a:lnTo>
                  <a:lnTo>
                    <a:pt x="706315" y="1536660"/>
                  </a:lnTo>
                  <a:close/>
                </a:path>
                <a:path w="3860800" h="1716404">
                  <a:moveTo>
                    <a:pt x="723900" y="1537716"/>
                  </a:moveTo>
                  <a:lnTo>
                    <a:pt x="706966" y="1536700"/>
                  </a:lnTo>
                  <a:lnTo>
                    <a:pt x="706315" y="1536660"/>
                  </a:lnTo>
                  <a:lnTo>
                    <a:pt x="698500" y="1542288"/>
                  </a:lnTo>
                  <a:lnTo>
                    <a:pt x="694266" y="1536192"/>
                  </a:lnTo>
                  <a:lnTo>
                    <a:pt x="698500" y="1543812"/>
                  </a:lnTo>
                  <a:lnTo>
                    <a:pt x="698500" y="1545336"/>
                  </a:lnTo>
                  <a:lnTo>
                    <a:pt x="711200" y="1540002"/>
                  </a:lnTo>
                  <a:lnTo>
                    <a:pt x="711200" y="1537716"/>
                  </a:lnTo>
                  <a:lnTo>
                    <a:pt x="723900" y="1537716"/>
                  </a:lnTo>
                  <a:close/>
                </a:path>
                <a:path w="3860800" h="1716404">
                  <a:moveTo>
                    <a:pt x="698500" y="1545336"/>
                  </a:moveTo>
                  <a:lnTo>
                    <a:pt x="698500" y="1543812"/>
                  </a:lnTo>
                  <a:lnTo>
                    <a:pt x="696190" y="1545336"/>
                  </a:lnTo>
                  <a:lnTo>
                    <a:pt x="698500" y="1545336"/>
                  </a:lnTo>
                  <a:close/>
                </a:path>
                <a:path w="3860800" h="1716404">
                  <a:moveTo>
                    <a:pt x="706966" y="1536192"/>
                  </a:moveTo>
                  <a:lnTo>
                    <a:pt x="698500" y="1536192"/>
                  </a:lnTo>
                  <a:lnTo>
                    <a:pt x="706315" y="1536660"/>
                  </a:lnTo>
                  <a:lnTo>
                    <a:pt x="706966" y="1536192"/>
                  </a:lnTo>
                  <a:close/>
                </a:path>
                <a:path w="3860800" h="1716404">
                  <a:moveTo>
                    <a:pt x="711200" y="1533144"/>
                  </a:moveTo>
                  <a:lnTo>
                    <a:pt x="711200" y="1525524"/>
                  </a:lnTo>
                  <a:lnTo>
                    <a:pt x="703262" y="1522190"/>
                  </a:lnTo>
                  <a:lnTo>
                    <a:pt x="711200" y="1533144"/>
                  </a:lnTo>
                  <a:close/>
                </a:path>
                <a:path w="3860800" h="1716404">
                  <a:moveTo>
                    <a:pt x="736600" y="1530858"/>
                  </a:moveTo>
                  <a:lnTo>
                    <a:pt x="736600" y="1529334"/>
                  </a:lnTo>
                  <a:lnTo>
                    <a:pt x="730827" y="1529334"/>
                  </a:lnTo>
                  <a:lnTo>
                    <a:pt x="723900" y="1533906"/>
                  </a:lnTo>
                  <a:lnTo>
                    <a:pt x="719666" y="1527556"/>
                  </a:lnTo>
                  <a:lnTo>
                    <a:pt x="711200" y="1524000"/>
                  </a:lnTo>
                  <a:lnTo>
                    <a:pt x="711200" y="1536192"/>
                  </a:lnTo>
                  <a:lnTo>
                    <a:pt x="706966" y="1536192"/>
                  </a:lnTo>
                  <a:lnTo>
                    <a:pt x="706315" y="1536660"/>
                  </a:lnTo>
                  <a:lnTo>
                    <a:pt x="723900" y="1537716"/>
                  </a:lnTo>
                  <a:lnTo>
                    <a:pt x="736600" y="1530858"/>
                  </a:lnTo>
                  <a:close/>
                </a:path>
                <a:path w="3860800" h="1716404">
                  <a:moveTo>
                    <a:pt x="711200" y="1536192"/>
                  </a:moveTo>
                  <a:lnTo>
                    <a:pt x="711200" y="1533144"/>
                  </a:lnTo>
                  <a:lnTo>
                    <a:pt x="706966" y="1536192"/>
                  </a:lnTo>
                  <a:lnTo>
                    <a:pt x="711200" y="1536192"/>
                  </a:lnTo>
                  <a:close/>
                </a:path>
                <a:path w="3860800" h="1716404">
                  <a:moveTo>
                    <a:pt x="742372" y="1503426"/>
                  </a:moveTo>
                  <a:lnTo>
                    <a:pt x="723900" y="1503426"/>
                  </a:lnTo>
                  <a:lnTo>
                    <a:pt x="711200" y="1508760"/>
                  </a:lnTo>
                  <a:lnTo>
                    <a:pt x="711200" y="1511808"/>
                  </a:lnTo>
                  <a:lnTo>
                    <a:pt x="716280" y="1511808"/>
                  </a:lnTo>
                  <a:lnTo>
                    <a:pt x="723900" y="1507236"/>
                  </a:lnTo>
                  <a:lnTo>
                    <a:pt x="728382" y="1513690"/>
                  </a:lnTo>
                  <a:lnTo>
                    <a:pt x="736600" y="1517142"/>
                  </a:lnTo>
                  <a:lnTo>
                    <a:pt x="736600" y="1507236"/>
                  </a:lnTo>
                  <a:lnTo>
                    <a:pt x="742372" y="1503426"/>
                  </a:lnTo>
                  <a:close/>
                </a:path>
                <a:path w="3860800" h="1716404">
                  <a:moveTo>
                    <a:pt x="736600" y="1525524"/>
                  </a:moveTo>
                  <a:lnTo>
                    <a:pt x="728382" y="1513690"/>
                  </a:lnTo>
                  <a:lnTo>
                    <a:pt x="723900" y="1511808"/>
                  </a:lnTo>
                  <a:lnTo>
                    <a:pt x="716280" y="1511808"/>
                  </a:lnTo>
                  <a:lnTo>
                    <a:pt x="711200" y="1514856"/>
                  </a:lnTo>
                  <a:lnTo>
                    <a:pt x="719666" y="1527556"/>
                  </a:lnTo>
                  <a:lnTo>
                    <a:pt x="723900" y="1529334"/>
                  </a:lnTo>
                  <a:lnTo>
                    <a:pt x="730827" y="1529334"/>
                  </a:lnTo>
                  <a:lnTo>
                    <a:pt x="736600" y="1525524"/>
                  </a:lnTo>
                  <a:close/>
                </a:path>
                <a:path w="3860800" h="1716404">
                  <a:moveTo>
                    <a:pt x="719666" y="1527556"/>
                  </a:moveTo>
                  <a:lnTo>
                    <a:pt x="711200" y="1514856"/>
                  </a:lnTo>
                  <a:lnTo>
                    <a:pt x="711200" y="1524000"/>
                  </a:lnTo>
                  <a:lnTo>
                    <a:pt x="719666" y="1527556"/>
                  </a:lnTo>
                  <a:close/>
                </a:path>
                <a:path w="3860800" h="1716404">
                  <a:moveTo>
                    <a:pt x="728382" y="1513690"/>
                  </a:moveTo>
                  <a:lnTo>
                    <a:pt x="723900" y="1507236"/>
                  </a:lnTo>
                  <a:lnTo>
                    <a:pt x="716280" y="1511808"/>
                  </a:lnTo>
                  <a:lnTo>
                    <a:pt x="723900" y="1511808"/>
                  </a:lnTo>
                  <a:lnTo>
                    <a:pt x="728382" y="1513690"/>
                  </a:lnTo>
                  <a:close/>
                </a:path>
                <a:path w="3860800" h="1716404">
                  <a:moveTo>
                    <a:pt x="730827" y="1529334"/>
                  </a:moveTo>
                  <a:lnTo>
                    <a:pt x="723900" y="1529334"/>
                  </a:lnTo>
                  <a:lnTo>
                    <a:pt x="719666" y="1527556"/>
                  </a:lnTo>
                  <a:lnTo>
                    <a:pt x="723900" y="1533906"/>
                  </a:lnTo>
                  <a:lnTo>
                    <a:pt x="730827" y="1529334"/>
                  </a:lnTo>
                  <a:close/>
                </a:path>
                <a:path w="3860800" h="1716404">
                  <a:moveTo>
                    <a:pt x="736600" y="1525524"/>
                  </a:moveTo>
                  <a:lnTo>
                    <a:pt x="736600" y="1517142"/>
                  </a:lnTo>
                  <a:lnTo>
                    <a:pt x="728382" y="1513690"/>
                  </a:lnTo>
                  <a:lnTo>
                    <a:pt x="736600" y="1525524"/>
                  </a:lnTo>
                  <a:close/>
                </a:path>
                <a:path w="3860800" h="1716404">
                  <a:moveTo>
                    <a:pt x="762000" y="1524000"/>
                  </a:moveTo>
                  <a:lnTo>
                    <a:pt x="762000" y="1520190"/>
                  </a:lnTo>
                  <a:lnTo>
                    <a:pt x="756708" y="1520190"/>
                  </a:lnTo>
                  <a:lnTo>
                    <a:pt x="749300" y="1525524"/>
                  </a:lnTo>
                  <a:lnTo>
                    <a:pt x="744070" y="1517993"/>
                  </a:lnTo>
                  <a:lnTo>
                    <a:pt x="736600" y="1514856"/>
                  </a:lnTo>
                  <a:lnTo>
                    <a:pt x="736600" y="1525524"/>
                  </a:lnTo>
                  <a:lnTo>
                    <a:pt x="730827" y="1529334"/>
                  </a:lnTo>
                  <a:lnTo>
                    <a:pt x="749300" y="1529334"/>
                  </a:lnTo>
                  <a:lnTo>
                    <a:pt x="762000" y="1524000"/>
                  </a:lnTo>
                  <a:close/>
                </a:path>
                <a:path w="3860800" h="1716404">
                  <a:moveTo>
                    <a:pt x="773327" y="1507050"/>
                  </a:moveTo>
                  <a:lnTo>
                    <a:pt x="755926" y="1495044"/>
                  </a:lnTo>
                  <a:lnTo>
                    <a:pt x="749300" y="1495044"/>
                  </a:lnTo>
                  <a:lnTo>
                    <a:pt x="736600" y="1500378"/>
                  </a:lnTo>
                  <a:lnTo>
                    <a:pt x="736600" y="1503426"/>
                  </a:lnTo>
                  <a:lnTo>
                    <a:pt x="742372" y="1503426"/>
                  </a:lnTo>
                  <a:lnTo>
                    <a:pt x="749300" y="1498854"/>
                  </a:lnTo>
                  <a:lnTo>
                    <a:pt x="754062" y="1505426"/>
                  </a:lnTo>
                  <a:lnTo>
                    <a:pt x="762000" y="1508760"/>
                  </a:lnTo>
                  <a:lnTo>
                    <a:pt x="762000" y="1511808"/>
                  </a:lnTo>
                  <a:lnTo>
                    <a:pt x="773327" y="1507050"/>
                  </a:lnTo>
                  <a:close/>
                </a:path>
                <a:path w="3860800" h="1716404">
                  <a:moveTo>
                    <a:pt x="758686" y="1511808"/>
                  </a:moveTo>
                  <a:lnTo>
                    <a:pt x="754062" y="1505426"/>
                  </a:lnTo>
                  <a:lnTo>
                    <a:pt x="749300" y="1503426"/>
                  </a:lnTo>
                  <a:lnTo>
                    <a:pt x="742372" y="1503426"/>
                  </a:lnTo>
                  <a:lnTo>
                    <a:pt x="736600" y="1507236"/>
                  </a:lnTo>
                  <a:lnTo>
                    <a:pt x="744070" y="1517993"/>
                  </a:lnTo>
                  <a:lnTo>
                    <a:pt x="749300" y="1520190"/>
                  </a:lnTo>
                  <a:lnTo>
                    <a:pt x="749300" y="1511808"/>
                  </a:lnTo>
                  <a:lnTo>
                    <a:pt x="758686" y="1511808"/>
                  </a:lnTo>
                  <a:close/>
                </a:path>
                <a:path w="3860800" h="1716404">
                  <a:moveTo>
                    <a:pt x="744070" y="1517993"/>
                  </a:moveTo>
                  <a:lnTo>
                    <a:pt x="736600" y="1507236"/>
                  </a:lnTo>
                  <a:lnTo>
                    <a:pt x="736600" y="1514856"/>
                  </a:lnTo>
                  <a:lnTo>
                    <a:pt x="744070" y="1517993"/>
                  </a:lnTo>
                  <a:close/>
                </a:path>
                <a:path w="3860800" h="1716404">
                  <a:moveTo>
                    <a:pt x="754062" y="1505426"/>
                  </a:moveTo>
                  <a:lnTo>
                    <a:pt x="749300" y="1498854"/>
                  </a:lnTo>
                  <a:lnTo>
                    <a:pt x="742372" y="1503426"/>
                  </a:lnTo>
                  <a:lnTo>
                    <a:pt x="749300" y="1503426"/>
                  </a:lnTo>
                  <a:lnTo>
                    <a:pt x="754062" y="1505426"/>
                  </a:lnTo>
                  <a:close/>
                </a:path>
                <a:path w="3860800" h="1716404">
                  <a:moveTo>
                    <a:pt x="756708" y="1520190"/>
                  </a:moveTo>
                  <a:lnTo>
                    <a:pt x="749300" y="1520190"/>
                  </a:lnTo>
                  <a:lnTo>
                    <a:pt x="744070" y="1517993"/>
                  </a:lnTo>
                  <a:lnTo>
                    <a:pt x="749300" y="1525524"/>
                  </a:lnTo>
                  <a:lnTo>
                    <a:pt x="756708" y="1520190"/>
                  </a:lnTo>
                  <a:close/>
                </a:path>
                <a:path w="3860800" h="1716404">
                  <a:moveTo>
                    <a:pt x="765342" y="1488266"/>
                  </a:moveTo>
                  <a:lnTo>
                    <a:pt x="762000" y="1486662"/>
                  </a:lnTo>
                  <a:lnTo>
                    <a:pt x="749300" y="1486662"/>
                  </a:lnTo>
                  <a:lnTo>
                    <a:pt x="749300" y="1490472"/>
                  </a:lnTo>
                  <a:lnTo>
                    <a:pt x="755926" y="1495044"/>
                  </a:lnTo>
                  <a:lnTo>
                    <a:pt x="762000" y="1495044"/>
                  </a:lnTo>
                  <a:lnTo>
                    <a:pt x="762000" y="1490472"/>
                  </a:lnTo>
                  <a:lnTo>
                    <a:pt x="765342" y="1488266"/>
                  </a:lnTo>
                  <a:close/>
                </a:path>
                <a:path w="3860800" h="1716404">
                  <a:moveTo>
                    <a:pt x="755926" y="1495044"/>
                  </a:moveTo>
                  <a:lnTo>
                    <a:pt x="749300" y="1490472"/>
                  </a:lnTo>
                  <a:lnTo>
                    <a:pt x="749300" y="1495044"/>
                  </a:lnTo>
                  <a:lnTo>
                    <a:pt x="755926" y="1495044"/>
                  </a:lnTo>
                  <a:close/>
                </a:path>
                <a:path w="3860800" h="1716404">
                  <a:moveTo>
                    <a:pt x="762000" y="1516380"/>
                  </a:moveTo>
                  <a:lnTo>
                    <a:pt x="758686" y="1511808"/>
                  </a:lnTo>
                  <a:lnTo>
                    <a:pt x="749300" y="1511808"/>
                  </a:lnTo>
                  <a:lnTo>
                    <a:pt x="749300" y="1520190"/>
                  </a:lnTo>
                  <a:lnTo>
                    <a:pt x="756708" y="1520190"/>
                  </a:lnTo>
                  <a:lnTo>
                    <a:pt x="762000" y="1516380"/>
                  </a:lnTo>
                  <a:close/>
                </a:path>
                <a:path w="3860800" h="1716404">
                  <a:moveTo>
                    <a:pt x="762000" y="1511808"/>
                  </a:moveTo>
                  <a:lnTo>
                    <a:pt x="762000" y="1508760"/>
                  </a:lnTo>
                  <a:lnTo>
                    <a:pt x="754062" y="1505426"/>
                  </a:lnTo>
                  <a:lnTo>
                    <a:pt x="758686" y="1511808"/>
                  </a:lnTo>
                  <a:lnTo>
                    <a:pt x="762000" y="1511808"/>
                  </a:lnTo>
                  <a:close/>
                </a:path>
                <a:path w="3860800" h="1716404">
                  <a:moveTo>
                    <a:pt x="773853" y="1506829"/>
                  </a:moveTo>
                  <a:lnTo>
                    <a:pt x="769937" y="1501425"/>
                  </a:lnTo>
                  <a:lnTo>
                    <a:pt x="762000" y="1498092"/>
                  </a:lnTo>
                  <a:lnTo>
                    <a:pt x="762000" y="1495044"/>
                  </a:lnTo>
                  <a:lnTo>
                    <a:pt x="755926" y="1495044"/>
                  </a:lnTo>
                  <a:lnTo>
                    <a:pt x="773327" y="1507050"/>
                  </a:lnTo>
                  <a:lnTo>
                    <a:pt x="773853" y="1506829"/>
                  </a:lnTo>
                  <a:close/>
                </a:path>
                <a:path w="3860800" h="1716404">
                  <a:moveTo>
                    <a:pt x="762000" y="1520190"/>
                  </a:moveTo>
                  <a:lnTo>
                    <a:pt x="762000" y="1516380"/>
                  </a:lnTo>
                  <a:lnTo>
                    <a:pt x="756708" y="1520190"/>
                  </a:lnTo>
                  <a:lnTo>
                    <a:pt x="762000" y="1520190"/>
                  </a:lnTo>
                  <a:close/>
                </a:path>
                <a:path w="3860800" h="1716404">
                  <a:moveTo>
                    <a:pt x="768927" y="1511808"/>
                  </a:moveTo>
                  <a:lnTo>
                    <a:pt x="758686" y="1511808"/>
                  </a:lnTo>
                  <a:lnTo>
                    <a:pt x="762000" y="1516380"/>
                  </a:lnTo>
                  <a:lnTo>
                    <a:pt x="768927" y="1511808"/>
                  </a:lnTo>
                  <a:close/>
                </a:path>
                <a:path w="3860800" h="1716404">
                  <a:moveTo>
                    <a:pt x="792480" y="1479042"/>
                  </a:moveTo>
                  <a:lnTo>
                    <a:pt x="774700" y="1479042"/>
                  </a:lnTo>
                  <a:lnTo>
                    <a:pt x="762000" y="1484376"/>
                  </a:lnTo>
                  <a:lnTo>
                    <a:pt x="762000" y="1486662"/>
                  </a:lnTo>
                  <a:lnTo>
                    <a:pt x="767772" y="1486662"/>
                  </a:lnTo>
                  <a:lnTo>
                    <a:pt x="774700" y="1482090"/>
                  </a:lnTo>
                  <a:lnTo>
                    <a:pt x="779780" y="1489100"/>
                  </a:lnTo>
                  <a:lnTo>
                    <a:pt x="787400" y="1492758"/>
                  </a:lnTo>
                  <a:lnTo>
                    <a:pt x="787400" y="1482090"/>
                  </a:lnTo>
                  <a:lnTo>
                    <a:pt x="792480" y="1479042"/>
                  </a:lnTo>
                  <a:close/>
                </a:path>
                <a:path w="3860800" h="1716404">
                  <a:moveTo>
                    <a:pt x="767772" y="1486662"/>
                  </a:moveTo>
                  <a:lnTo>
                    <a:pt x="762000" y="1486662"/>
                  </a:lnTo>
                  <a:lnTo>
                    <a:pt x="765342" y="1488266"/>
                  </a:lnTo>
                  <a:lnTo>
                    <a:pt x="767772" y="1486662"/>
                  </a:lnTo>
                  <a:close/>
                </a:path>
                <a:path w="3860800" h="1716404">
                  <a:moveTo>
                    <a:pt x="774700" y="1503426"/>
                  </a:moveTo>
                  <a:lnTo>
                    <a:pt x="774700" y="1492758"/>
                  </a:lnTo>
                  <a:lnTo>
                    <a:pt x="765342" y="1488266"/>
                  </a:lnTo>
                  <a:lnTo>
                    <a:pt x="762000" y="1490472"/>
                  </a:lnTo>
                  <a:lnTo>
                    <a:pt x="769937" y="1501425"/>
                  </a:lnTo>
                  <a:lnTo>
                    <a:pt x="774700" y="1503426"/>
                  </a:lnTo>
                  <a:close/>
                </a:path>
                <a:path w="3860800" h="1716404">
                  <a:moveTo>
                    <a:pt x="769937" y="1501425"/>
                  </a:moveTo>
                  <a:lnTo>
                    <a:pt x="762000" y="1490472"/>
                  </a:lnTo>
                  <a:lnTo>
                    <a:pt x="762000" y="1498092"/>
                  </a:lnTo>
                  <a:lnTo>
                    <a:pt x="769937" y="1501425"/>
                  </a:lnTo>
                  <a:close/>
                </a:path>
                <a:path w="3860800" h="1716404">
                  <a:moveTo>
                    <a:pt x="774700" y="1507998"/>
                  </a:moveTo>
                  <a:lnTo>
                    <a:pt x="773327" y="1507050"/>
                  </a:lnTo>
                  <a:lnTo>
                    <a:pt x="762000" y="1511808"/>
                  </a:lnTo>
                  <a:lnTo>
                    <a:pt x="768927" y="1511808"/>
                  </a:lnTo>
                  <a:lnTo>
                    <a:pt x="774700" y="1507998"/>
                  </a:lnTo>
                  <a:close/>
                </a:path>
                <a:path w="3860800" h="1716404">
                  <a:moveTo>
                    <a:pt x="787400" y="1499616"/>
                  </a:moveTo>
                  <a:lnTo>
                    <a:pt x="779780" y="1489100"/>
                  </a:lnTo>
                  <a:lnTo>
                    <a:pt x="774700" y="1486662"/>
                  </a:lnTo>
                  <a:lnTo>
                    <a:pt x="767772" y="1486662"/>
                  </a:lnTo>
                  <a:lnTo>
                    <a:pt x="765342" y="1488266"/>
                  </a:lnTo>
                  <a:lnTo>
                    <a:pt x="774700" y="1492758"/>
                  </a:lnTo>
                  <a:lnTo>
                    <a:pt x="774700" y="1503426"/>
                  </a:lnTo>
                  <a:lnTo>
                    <a:pt x="781627" y="1503426"/>
                  </a:lnTo>
                  <a:lnTo>
                    <a:pt x="787400" y="1499616"/>
                  </a:lnTo>
                  <a:close/>
                </a:path>
                <a:path w="3860800" h="1716404">
                  <a:moveTo>
                    <a:pt x="779780" y="1489100"/>
                  </a:moveTo>
                  <a:lnTo>
                    <a:pt x="774700" y="1482090"/>
                  </a:lnTo>
                  <a:lnTo>
                    <a:pt x="767772" y="1486662"/>
                  </a:lnTo>
                  <a:lnTo>
                    <a:pt x="774700" y="1486662"/>
                  </a:lnTo>
                  <a:lnTo>
                    <a:pt x="779780" y="1489100"/>
                  </a:lnTo>
                  <a:close/>
                </a:path>
                <a:path w="3860800" h="1716404">
                  <a:moveTo>
                    <a:pt x="787400" y="1506474"/>
                  </a:moveTo>
                  <a:lnTo>
                    <a:pt x="787400" y="1503426"/>
                  </a:lnTo>
                  <a:lnTo>
                    <a:pt x="781627" y="1503426"/>
                  </a:lnTo>
                  <a:lnTo>
                    <a:pt x="768927" y="1511808"/>
                  </a:lnTo>
                  <a:lnTo>
                    <a:pt x="774700" y="1511808"/>
                  </a:lnTo>
                  <a:lnTo>
                    <a:pt x="787400" y="1506474"/>
                  </a:lnTo>
                  <a:close/>
                </a:path>
                <a:path w="3860800" h="1716404">
                  <a:moveTo>
                    <a:pt x="781627" y="1503426"/>
                  </a:moveTo>
                  <a:lnTo>
                    <a:pt x="774700" y="1503426"/>
                  </a:lnTo>
                  <a:lnTo>
                    <a:pt x="769937" y="1501425"/>
                  </a:lnTo>
                  <a:lnTo>
                    <a:pt x="773853" y="1506829"/>
                  </a:lnTo>
                  <a:lnTo>
                    <a:pt x="774700" y="1506474"/>
                  </a:lnTo>
                  <a:lnTo>
                    <a:pt x="774700" y="1507998"/>
                  </a:lnTo>
                  <a:lnTo>
                    <a:pt x="781627" y="1503426"/>
                  </a:lnTo>
                  <a:close/>
                </a:path>
                <a:path w="3860800" h="1716404">
                  <a:moveTo>
                    <a:pt x="774700" y="1507998"/>
                  </a:moveTo>
                  <a:lnTo>
                    <a:pt x="773853" y="1506829"/>
                  </a:lnTo>
                  <a:lnTo>
                    <a:pt x="773327" y="1507050"/>
                  </a:lnTo>
                  <a:lnTo>
                    <a:pt x="774700" y="1507998"/>
                  </a:lnTo>
                  <a:close/>
                </a:path>
                <a:path w="3860800" h="1716404">
                  <a:moveTo>
                    <a:pt x="774700" y="1507998"/>
                  </a:moveTo>
                  <a:lnTo>
                    <a:pt x="774700" y="1506474"/>
                  </a:lnTo>
                  <a:lnTo>
                    <a:pt x="773853" y="1506829"/>
                  </a:lnTo>
                  <a:lnTo>
                    <a:pt x="774700" y="1507998"/>
                  </a:lnTo>
                  <a:close/>
                </a:path>
                <a:path w="3860800" h="1716404">
                  <a:moveTo>
                    <a:pt x="787400" y="1499616"/>
                  </a:moveTo>
                  <a:lnTo>
                    <a:pt x="787400" y="1492758"/>
                  </a:lnTo>
                  <a:lnTo>
                    <a:pt x="779780" y="1489100"/>
                  </a:lnTo>
                  <a:lnTo>
                    <a:pt x="787400" y="1499616"/>
                  </a:lnTo>
                  <a:close/>
                </a:path>
                <a:path w="3860800" h="1716404">
                  <a:moveTo>
                    <a:pt x="812800" y="1498092"/>
                  </a:moveTo>
                  <a:lnTo>
                    <a:pt x="812800" y="1495044"/>
                  </a:lnTo>
                  <a:lnTo>
                    <a:pt x="808566" y="1495044"/>
                  </a:lnTo>
                  <a:lnTo>
                    <a:pt x="800100" y="1499616"/>
                  </a:lnTo>
                  <a:lnTo>
                    <a:pt x="795337" y="1493043"/>
                  </a:lnTo>
                  <a:lnTo>
                    <a:pt x="787400" y="1489710"/>
                  </a:lnTo>
                  <a:lnTo>
                    <a:pt x="787400" y="1499616"/>
                  </a:lnTo>
                  <a:lnTo>
                    <a:pt x="781627" y="1503426"/>
                  </a:lnTo>
                  <a:lnTo>
                    <a:pt x="800100" y="1503426"/>
                  </a:lnTo>
                  <a:lnTo>
                    <a:pt x="812800" y="1498092"/>
                  </a:lnTo>
                  <a:close/>
                </a:path>
                <a:path w="3860800" h="1716404">
                  <a:moveTo>
                    <a:pt x="811695" y="1483912"/>
                  </a:moveTo>
                  <a:lnTo>
                    <a:pt x="804333" y="1470660"/>
                  </a:lnTo>
                  <a:lnTo>
                    <a:pt x="800100" y="1470660"/>
                  </a:lnTo>
                  <a:lnTo>
                    <a:pt x="787400" y="1475994"/>
                  </a:lnTo>
                  <a:lnTo>
                    <a:pt x="787400" y="1479042"/>
                  </a:lnTo>
                  <a:lnTo>
                    <a:pt x="792480" y="1479042"/>
                  </a:lnTo>
                  <a:lnTo>
                    <a:pt x="800100" y="1474470"/>
                  </a:lnTo>
                  <a:lnTo>
                    <a:pt x="805180" y="1481175"/>
                  </a:lnTo>
                  <a:lnTo>
                    <a:pt x="811695" y="1483912"/>
                  </a:lnTo>
                  <a:close/>
                </a:path>
                <a:path w="3860800" h="1716404">
                  <a:moveTo>
                    <a:pt x="808566" y="1486662"/>
                  </a:moveTo>
                  <a:lnTo>
                    <a:pt x="804582" y="1480924"/>
                  </a:lnTo>
                  <a:lnTo>
                    <a:pt x="800100" y="1479042"/>
                  </a:lnTo>
                  <a:lnTo>
                    <a:pt x="792480" y="1479042"/>
                  </a:lnTo>
                  <a:lnTo>
                    <a:pt x="787400" y="1482090"/>
                  </a:lnTo>
                  <a:lnTo>
                    <a:pt x="795337" y="1493043"/>
                  </a:lnTo>
                  <a:lnTo>
                    <a:pt x="800100" y="1495044"/>
                  </a:lnTo>
                  <a:lnTo>
                    <a:pt x="800100" y="1486662"/>
                  </a:lnTo>
                  <a:lnTo>
                    <a:pt x="808566" y="1486662"/>
                  </a:lnTo>
                  <a:close/>
                </a:path>
                <a:path w="3860800" h="1716404">
                  <a:moveTo>
                    <a:pt x="795337" y="1493043"/>
                  </a:moveTo>
                  <a:lnTo>
                    <a:pt x="787400" y="1482090"/>
                  </a:lnTo>
                  <a:lnTo>
                    <a:pt x="787400" y="1489710"/>
                  </a:lnTo>
                  <a:lnTo>
                    <a:pt x="795337" y="1493043"/>
                  </a:lnTo>
                  <a:close/>
                </a:path>
                <a:path w="3860800" h="1716404">
                  <a:moveTo>
                    <a:pt x="804582" y="1480924"/>
                  </a:moveTo>
                  <a:lnTo>
                    <a:pt x="800100" y="1474470"/>
                  </a:lnTo>
                  <a:lnTo>
                    <a:pt x="792480" y="1479042"/>
                  </a:lnTo>
                  <a:lnTo>
                    <a:pt x="800100" y="1479042"/>
                  </a:lnTo>
                  <a:lnTo>
                    <a:pt x="804333" y="1480820"/>
                  </a:lnTo>
                  <a:lnTo>
                    <a:pt x="804582" y="1480924"/>
                  </a:lnTo>
                  <a:close/>
                </a:path>
                <a:path w="3860800" h="1716404">
                  <a:moveTo>
                    <a:pt x="808566" y="1495044"/>
                  </a:moveTo>
                  <a:lnTo>
                    <a:pt x="800100" y="1495044"/>
                  </a:lnTo>
                  <a:lnTo>
                    <a:pt x="795337" y="1493043"/>
                  </a:lnTo>
                  <a:lnTo>
                    <a:pt x="800100" y="1499616"/>
                  </a:lnTo>
                  <a:lnTo>
                    <a:pt x="808566" y="1495044"/>
                  </a:lnTo>
                  <a:close/>
                </a:path>
                <a:path w="3860800" h="1716404">
                  <a:moveTo>
                    <a:pt x="802845" y="1462298"/>
                  </a:moveTo>
                  <a:lnTo>
                    <a:pt x="800100" y="1462278"/>
                  </a:lnTo>
                  <a:lnTo>
                    <a:pt x="800100" y="1463040"/>
                  </a:lnTo>
                  <a:lnTo>
                    <a:pt x="802845" y="1462298"/>
                  </a:lnTo>
                  <a:close/>
                </a:path>
                <a:path w="3860800" h="1716404">
                  <a:moveTo>
                    <a:pt x="838200" y="1477518"/>
                  </a:moveTo>
                  <a:lnTo>
                    <a:pt x="827087" y="1458849"/>
                  </a:lnTo>
                  <a:lnTo>
                    <a:pt x="825500" y="1457706"/>
                  </a:lnTo>
                  <a:lnTo>
                    <a:pt x="825500" y="1467612"/>
                  </a:lnTo>
                  <a:lnTo>
                    <a:pt x="812800" y="1462278"/>
                  </a:lnTo>
                  <a:lnTo>
                    <a:pt x="802845" y="1462298"/>
                  </a:lnTo>
                  <a:lnTo>
                    <a:pt x="800100" y="1463040"/>
                  </a:lnTo>
                  <a:lnTo>
                    <a:pt x="802845" y="1467982"/>
                  </a:lnTo>
                  <a:lnTo>
                    <a:pt x="806726" y="1470660"/>
                  </a:lnTo>
                  <a:lnTo>
                    <a:pt x="812800" y="1470660"/>
                  </a:lnTo>
                  <a:lnTo>
                    <a:pt x="812800" y="1472946"/>
                  </a:lnTo>
                  <a:lnTo>
                    <a:pt x="825500" y="1479804"/>
                  </a:lnTo>
                  <a:lnTo>
                    <a:pt x="831272" y="1479804"/>
                  </a:lnTo>
                  <a:lnTo>
                    <a:pt x="838200" y="1477518"/>
                  </a:lnTo>
                  <a:close/>
                </a:path>
                <a:path w="3860800" h="1716404">
                  <a:moveTo>
                    <a:pt x="802845" y="1467982"/>
                  </a:moveTo>
                  <a:lnTo>
                    <a:pt x="800100" y="1463040"/>
                  </a:lnTo>
                  <a:lnTo>
                    <a:pt x="800100" y="1466088"/>
                  </a:lnTo>
                  <a:lnTo>
                    <a:pt x="802845" y="1467982"/>
                  </a:lnTo>
                  <a:close/>
                </a:path>
                <a:path w="3860800" h="1716404">
                  <a:moveTo>
                    <a:pt x="804333" y="1470660"/>
                  </a:moveTo>
                  <a:lnTo>
                    <a:pt x="802845" y="1467982"/>
                  </a:lnTo>
                  <a:lnTo>
                    <a:pt x="800100" y="1466088"/>
                  </a:lnTo>
                  <a:lnTo>
                    <a:pt x="800100" y="1470660"/>
                  </a:lnTo>
                  <a:lnTo>
                    <a:pt x="804333" y="1470660"/>
                  </a:lnTo>
                  <a:close/>
                </a:path>
                <a:path w="3860800" h="1716404">
                  <a:moveTo>
                    <a:pt x="805180" y="1481175"/>
                  </a:moveTo>
                  <a:lnTo>
                    <a:pt x="800100" y="1474470"/>
                  </a:lnTo>
                  <a:lnTo>
                    <a:pt x="804582" y="1480924"/>
                  </a:lnTo>
                  <a:lnTo>
                    <a:pt x="805180" y="1481175"/>
                  </a:lnTo>
                  <a:close/>
                </a:path>
                <a:path w="3860800" h="1716404">
                  <a:moveTo>
                    <a:pt x="812800" y="1492758"/>
                  </a:moveTo>
                  <a:lnTo>
                    <a:pt x="808566" y="1486662"/>
                  </a:lnTo>
                  <a:lnTo>
                    <a:pt x="800100" y="1486662"/>
                  </a:lnTo>
                  <a:lnTo>
                    <a:pt x="800100" y="1495044"/>
                  </a:lnTo>
                  <a:lnTo>
                    <a:pt x="808566" y="1495044"/>
                  </a:lnTo>
                  <a:lnTo>
                    <a:pt x="812800" y="1492758"/>
                  </a:lnTo>
                  <a:close/>
                </a:path>
                <a:path w="3860800" h="1716404">
                  <a:moveTo>
                    <a:pt x="826151" y="1457276"/>
                  </a:moveTo>
                  <a:lnTo>
                    <a:pt x="825500" y="1456182"/>
                  </a:lnTo>
                  <a:lnTo>
                    <a:pt x="802845" y="1462298"/>
                  </a:lnTo>
                  <a:lnTo>
                    <a:pt x="812800" y="1462278"/>
                  </a:lnTo>
                  <a:lnTo>
                    <a:pt x="825500" y="1467612"/>
                  </a:lnTo>
                  <a:lnTo>
                    <a:pt x="825500" y="1457706"/>
                  </a:lnTo>
                  <a:lnTo>
                    <a:pt x="826151" y="1457276"/>
                  </a:lnTo>
                  <a:close/>
                </a:path>
                <a:path w="3860800" h="1716404">
                  <a:moveTo>
                    <a:pt x="806726" y="1470660"/>
                  </a:moveTo>
                  <a:lnTo>
                    <a:pt x="802845" y="1467982"/>
                  </a:lnTo>
                  <a:lnTo>
                    <a:pt x="804333" y="1470660"/>
                  </a:lnTo>
                  <a:lnTo>
                    <a:pt x="806726" y="1470660"/>
                  </a:lnTo>
                  <a:close/>
                </a:path>
                <a:path w="3860800" h="1716404">
                  <a:moveTo>
                    <a:pt x="823440" y="1482192"/>
                  </a:moveTo>
                  <a:lnTo>
                    <a:pt x="806726" y="1470660"/>
                  </a:lnTo>
                  <a:lnTo>
                    <a:pt x="804333" y="1470660"/>
                  </a:lnTo>
                  <a:lnTo>
                    <a:pt x="811695" y="1483912"/>
                  </a:lnTo>
                  <a:lnTo>
                    <a:pt x="812800" y="1484376"/>
                  </a:lnTo>
                  <a:lnTo>
                    <a:pt x="812800" y="1485900"/>
                  </a:lnTo>
                  <a:lnTo>
                    <a:pt x="821266" y="1483106"/>
                  </a:lnTo>
                  <a:lnTo>
                    <a:pt x="823440" y="1482192"/>
                  </a:lnTo>
                  <a:close/>
                </a:path>
                <a:path w="3860800" h="1716404">
                  <a:moveTo>
                    <a:pt x="809336" y="1486662"/>
                  </a:moveTo>
                  <a:lnTo>
                    <a:pt x="805180" y="1481175"/>
                  </a:lnTo>
                  <a:lnTo>
                    <a:pt x="804582" y="1480924"/>
                  </a:lnTo>
                  <a:lnTo>
                    <a:pt x="808566" y="1486662"/>
                  </a:lnTo>
                  <a:lnTo>
                    <a:pt x="809336" y="1486662"/>
                  </a:lnTo>
                  <a:close/>
                </a:path>
                <a:path w="3860800" h="1716404">
                  <a:moveTo>
                    <a:pt x="821266" y="1483106"/>
                  </a:moveTo>
                  <a:lnTo>
                    <a:pt x="812800" y="1485900"/>
                  </a:lnTo>
                  <a:lnTo>
                    <a:pt x="811695" y="1483912"/>
                  </a:lnTo>
                  <a:lnTo>
                    <a:pt x="805180" y="1481175"/>
                  </a:lnTo>
                  <a:lnTo>
                    <a:pt x="809336" y="1486662"/>
                  </a:lnTo>
                  <a:lnTo>
                    <a:pt x="812800" y="1486662"/>
                  </a:lnTo>
                  <a:lnTo>
                    <a:pt x="821266" y="1483106"/>
                  </a:lnTo>
                  <a:close/>
                </a:path>
                <a:path w="3860800" h="1716404">
                  <a:moveTo>
                    <a:pt x="831272" y="1479804"/>
                  </a:moveTo>
                  <a:lnTo>
                    <a:pt x="825500" y="1479804"/>
                  </a:lnTo>
                  <a:lnTo>
                    <a:pt x="812800" y="1472946"/>
                  </a:lnTo>
                  <a:lnTo>
                    <a:pt x="812800" y="1470660"/>
                  </a:lnTo>
                  <a:lnTo>
                    <a:pt x="806726" y="1470660"/>
                  </a:lnTo>
                  <a:lnTo>
                    <a:pt x="823440" y="1482192"/>
                  </a:lnTo>
                  <a:lnTo>
                    <a:pt x="825500" y="1481328"/>
                  </a:lnTo>
                  <a:lnTo>
                    <a:pt x="825500" y="1481709"/>
                  </a:lnTo>
                  <a:lnTo>
                    <a:pt x="831272" y="1479804"/>
                  </a:lnTo>
                  <a:close/>
                </a:path>
                <a:path w="3860800" h="1716404">
                  <a:moveTo>
                    <a:pt x="812800" y="1492758"/>
                  </a:moveTo>
                  <a:lnTo>
                    <a:pt x="812800" y="1491234"/>
                  </a:lnTo>
                  <a:lnTo>
                    <a:pt x="809336" y="1486662"/>
                  </a:lnTo>
                  <a:lnTo>
                    <a:pt x="808566" y="1486662"/>
                  </a:lnTo>
                  <a:lnTo>
                    <a:pt x="812800" y="1492758"/>
                  </a:lnTo>
                  <a:close/>
                </a:path>
                <a:path w="3860800" h="1716404">
                  <a:moveTo>
                    <a:pt x="812800" y="1495044"/>
                  </a:moveTo>
                  <a:lnTo>
                    <a:pt x="812800" y="1492758"/>
                  </a:lnTo>
                  <a:lnTo>
                    <a:pt x="808566" y="1495044"/>
                  </a:lnTo>
                  <a:lnTo>
                    <a:pt x="812800" y="1495044"/>
                  </a:lnTo>
                  <a:close/>
                </a:path>
                <a:path w="3860800" h="1716404">
                  <a:moveTo>
                    <a:pt x="825500" y="1483614"/>
                  </a:moveTo>
                  <a:lnTo>
                    <a:pt x="823632" y="1482325"/>
                  </a:lnTo>
                  <a:lnTo>
                    <a:pt x="821266" y="1483106"/>
                  </a:lnTo>
                  <a:lnTo>
                    <a:pt x="812800" y="1486662"/>
                  </a:lnTo>
                  <a:lnTo>
                    <a:pt x="809336" y="1486662"/>
                  </a:lnTo>
                  <a:lnTo>
                    <a:pt x="812800" y="1491234"/>
                  </a:lnTo>
                  <a:lnTo>
                    <a:pt x="825500" y="1483614"/>
                  </a:lnTo>
                  <a:close/>
                </a:path>
                <a:path w="3860800" h="1716404">
                  <a:moveTo>
                    <a:pt x="812800" y="1485900"/>
                  </a:moveTo>
                  <a:lnTo>
                    <a:pt x="812800" y="1484376"/>
                  </a:lnTo>
                  <a:lnTo>
                    <a:pt x="811695" y="1483912"/>
                  </a:lnTo>
                  <a:lnTo>
                    <a:pt x="812800" y="1485900"/>
                  </a:lnTo>
                  <a:close/>
                </a:path>
                <a:path w="3860800" h="1716404">
                  <a:moveTo>
                    <a:pt x="831272" y="1453896"/>
                  </a:moveTo>
                  <a:lnTo>
                    <a:pt x="825500" y="1453896"/>
                  </a:lnTo>
                  <a:lnTo>
                    <a:pt x="812800" y="1459230"/>
                  </a:lnTo>
                  <a:lnTo>
                    <a:pt x="812800" y="1459611"/>
                  </a:lnTo>
                  <a:lnTo>
                    <a:pt x="825500" y="1456182"/>
                  </a:lnTo>
                  <a:lnTo>
                    <a:pt x="826151" y="1457276"/>
                  </a:lnTo>
                  <a:lnTo>
                    <a:pt x="831272" y="1453896"/>
                  </a:lnTo>
                  <a:close/>
                </a:path>
                <a:path w="3860800" h="1716404">
                  <a:moveTo>
                    <a:pt x="823632" y="1482325"/>
                  </a:moveTo>
                  <a:lnTo>
                    <a:pt x="823440" y="1482192"/>
                  </a:lnTo>
                  <a:lnTo>
                    <a:pt x="821266" y="1483106"/>
                  </a:lnTo>
                  <a:lnTo>
                    <a:pt x="823440" y="1482388"/>
                  </a:lnTo>
                  <a:lnTo>
                    <a:pt x="823632" y="1482325"/>
                  </a:lnTo>
                  <a:close/>
                </a:path>
                <a:path w="3860800" h="1716404">
                  <a:moveTo>
                    <a:pt x="825500" y="1481709"/>
                  </a:moveTo>
                  <a:lnTo>
                    <a:pt x="825500" y="1481328"/>
                  </a:lnTo>
                  <a:lnTo>
                    <a:pt x="823632" y="1482112"/>
                  </a:lnTo>
                  <a:lnTo>
                    <a:pt x="823440" y="1482192"/>
                  </a:lnTo>
                  <a:lnTo>
                    <a:pt x="823632" y="1482325"/>
                  </a:lnTo>
                  <a:lnTo>
                    <a:pt x="825500" y="1481709"/>
                  </a:lnTo>
                  <a:close/>
                </a:path>
                <a:path w="3860800" h="1716404">
                  <a:moveTo>
                    <a:pt x="827087" y="1458849"/>
                  </a:moveTo>
                  <a:lnTo>
                    <a:pt x="826151" y="1457276"/>
                  </a:lnTo>
                  <a:lnTo>
                    <a:pt x="825500" y="1457706"/>
                  </a:lnTo>
                  <a:lnTo>
                    <a:pt x="827087" y="1458849"/>
                  </a:lnTo>
                  <a:close/>
                </a:path>
                <a:path w="3860800" h="1716404">
                  <a:moveTo>
                    <a:pt x="846666" y="1461008"/>
                  </a:moveTo>
                  <a:lnTo>
                    <a:pt x="842962" y="1455896"/>
                  </a:lnTo>
                  <a:lnTo>
                    <a:pt x="838200" y="1453896"/>
                  </a:lnTo>
                  <a:lnTo>
                    <a:pt x="831272" y="1453896"/>
                  </a:lnTo>
                  <a:lnTo>
                    <a:pt x="826151" y="1457276"/>
                  </a:lnTo>
                  <a:lnTo>
                    <a:pt x="827087" y="1458849"/>
                  </a:lnTo>
                  <a:lnTo>
                    <a:pt x="838200" y="1466850"/>
                  </a:lnTo>
                  <a:lnTo>
                    <a:pt x="838200" y="1456944"/>
                  </a:lnTo>
                  <a:lnTo>
                    <a:pt x="846666" y="1461008"/>
                  </a:lnTo>
                  <a:close/>
                </a:path>
                <a:path w="3860800" h="1716404">
                  <a:moveTo>
                    <a:pt x="843491" y="1470660"/>
                  </a:moveTo>
                  <a:lnTo>
                    <a:pt x="827087" y="1458849"/>
                  </a:lnTo>
                  <a:lnTo>
                    <a:pt x="838200" y="1477518"/>
                  </a:lnTo>
                  <a:lnTo>
                    <a:pt x="838200" y="1470660"/>
                  </a:lnTo>
                  <a:lnTo>
                    <a:pt x="843491" y="1470660"/>
                  </a:lnTo>
                  <a:close/>
                </a:path>
                <a:path w="3860800" h="1716404">
                  <a:moveTo>
                    <a:pt x="842962" y="1455896"/>
                  </a:moveTo>
                  <a:lnTo>
                    <a:pt x="838200" y="1449324"/>
                  </a:lnTo>
                  <a:lnTo>
                    <a:pt x="831272" y="1453896"/>
                  </a:lnTo>
                  <a:lnTo>
                    <a:pt x="838200" y="1453896"/>
                  </a:lnTo>
                  <a:lnTo>
                    <a:pt x="842962" y="1455896"/>
                  </a:lnTo>
                  <a:close/>
                </a:path>
                <a:path w="3860800" h="1716404">
                  <a:moveTo>
                    <a:pt x="848480" y="1474252"/>
                  </a:moveTo>
                  <a:lnTo>
                    <a:pt x="843491" y="1470660"/>
                  </a:lnTo>
                  <a:lnTo>
                    <a:pt x="838200" y="1470660"/>
                  </a:lnTo>
                  <a:lnTo>
                    <a:pt x="838200" y="1477518"/>
                  </a:lnTo>
                  <a:lnTo>
                    <a:pt x="831272" y="1479804"/>
                  </a:lnTo>
                  <a:lnTo>
                    <a:pt x="838200" y="1479804"/>
                  </a:lnTo>
                  <a:lnTo>
                    <a:pt x="848480" y="1474252"/>
                  </a:lnTo>
                  <a:close/>
                </a:path>
                <a:path w="3860800" h="1716404">
                  <a:moveTo>
                    <a:pt x="840153" y="1442290"/>
                  </a:moveTo>
                  <a:lnTo>
                    <a:pt x="838200" y="1440942"/>
                  </a:lnTo>
                  <a:lnTo>
                    <a:pt x="838200" y="1443228"/>
                  </a:lnTo>
                  <a:lnTo>
                    <a:pt x="840153" y="1442290"/>
                  </a:lnTo>
                  <a:close/>
                </a:path>
                <a:path w="3860800" h="1716404">
                  <a:moveTo>
                    <a:pt x="844826" y="1445514"/>
                  </a:moveTo>
                  <a:lnTo>
                    <a:pt x="840153" y="1442290"/>
                  </a:lnTo>
                  <a:lnTo>
                    <a:pt x="838200" y="1443228"/>
                  </a:lnTo>
                  <a:lnTo>
                    <a:pt x="838200" y="1445514"/>
                  </a:lnTo>
                  <a:lnTo>
                    <a:pt x="844826" y="1445514"/>
                  </a:lnTo>
                  <a:close/>
                </a:path>
                <a:path w="3860800" h="1716404">
                  <a:moveTo>
                    <a:pt x="862330" y="1459306"/>
                  </a:moveTo>
                  <a:lnTo>
                    <a:pt x="860697" y="1456465"/>
                  </a:lnTo>
                  <a:lnTo>
                    <a:pt x="844826" y="1445514"/>
                  </a:lnTo>
                  <a:lnTo>
                    <a:pt x="838200" y="1445514"/>
                  </a:lnTo>
                  <a:lnTo>
                    <a:pt x="838200" y="1449324"/>
                  </a:lnTo>
                  <a:lnTo>
                    <a:pt x="842962" y="1455896"/>
                  </a:lnTo>
                  <a:lnTo>
                    <a:pt x="850900" y="1459230"/>
                  </a:lnTo>
                  <a:lnTo>
                    <a:pt x="850900" y="1463040"/>
                  </a:lnTo>
                  <a:lnTo>
                    <a:pt x="856672" y="1463040"/>
                  </a:lnTo>
                  <a:lnTo>
                    <a:pt x="862330" y="1459306"/>
                  </a:lnTo>
                  <a:close/>
                </a:path>
                <a:path w="3860800" h="1716404">
                  <a:moveTo>
                    <a:pt x="850900" y="1470660"/>
                  </a:moveTo>
                  <a:lnTo>
                    <a:pt x="850900" y="1466850"/>
                  </a:lnTo>
                  <a:lnTo>
                    <a:pt x="846666" y="1461008"/>
                  </a:lnTo>
                  <a:lnTo>
                    <a:pt x="838200" y="1456944"/>
                  </a:lnTo>
                  <a:lnTo>
                    <a:pt x="838200" y="1466850"/>
                  </a:lnTo>
                  <a:lnTo>
                    <a:pt x="843491" y="1470660"/>
                  </a:lnTo>
                  <a:lnTo>
                    <a:pt x="850900" y="1470660"/>
                  </a:lnTo>
                  <a:close/>
                </a:path>
                <a:path w="3860800" h="1716404">
                  <a:moveTo>
                    <a:pt x="854075" y="1437132"/>
                  </a:moveTo>
                  <a:lnTo>
                    <a:pt x="850900" y="1437132"/>
                  </a:lnTo>
                  <a:lnTo>
                    <a:pt x="840153" y="1442290"/>
                  </a:lnTo>
                  <a:lnTo>
                    <a:pt x="844826" y="1445514"/>
                  </a:lnTo>
                  <a:lnTo>
                    <a:pt x="850900" y="1445514"/>
                  </a:lnTo>
                  <a:lnTo>
                    <a:pt x="850900" y="1439418"/>
                  </a:lnTo>
                  <a:lnTo>
                    <a:pt x="854075" y="1437132"/>
                  </a:lnTo>
                  <a:close/>
                </a:path>
                <a:path w="3860800" h="1716404">
                  <a:moveTo>
                    <a:pt x="850900" y="1463040"/>
                  </a:moveTo>
                  <a:lnTo>
                    <a:pt x="850900" y="1459230"/>
                  </a:lnTo>
                  <a:lnTo>
                    <a:pt x="842962" y="1455896"/>
                  </a:lnTo>
                  <a:lnTo>
                    <a:pt x="846666" y="1461008"/>
                  </a:lnTo>
                  <a:lnTo>
                    <a:pt x="850900" y="1463040"/>
                  </a:lnTo>
                  <a:close/>
                </a:path>
                <a:path w="3860800" h="1716404">
                  <a:moveTo>
                    <a:pt x="850900" y="1472946"/>
                  </a:moveTo>
                  <a:lnTo>
                    <a:pt x="850900" y="1470660"/>
                  </a:lnTo>
                  <a:lnTo>
                    <a:pt x="843491" y="1470660"/>
                  </a:lnTo>
                  <a:lnTo>
                    <a:pt x="848480" y="1474252"/>
                  </a:lnTo>
                  <a:lnTo>
                    <a:pt x="850900" y="1472946"/>
                  </a:lnTo>
                  <a:close/>
                </a:path>
                <a:path w="3860800" h="1716404">
                  <a:moveTo>
                    <a:pt x="860697" y="1456465"/>
                  </a:moveTo>
                  <a:lnTo>
                    <a:pt x="857827" y="1451471"/>
                  </a:lnTo>
                  <a:lnTo>
                    <a:pt x="850900" y="1448562"/>
                  </a:lnTo>
                  <a:lnTo>
                    <a:pt x="850900" y="1445514"/>
                  </a:lnTo>
                  <a:lnTo>
                    <a:pt x="844826" y="1445514"/>
                  </a:lnTo>
                  <a:lnTo>
                    <a:pt x="860697" y="1456465"/>
                  </a:lnTo>
                  <a:close/>
                </a:path>
                <a:path w="3860800" h="1716404">
                  <a:moveTo>
                    <a:pt x="856672" y="1463040"/>
                  </a:moveTo>
                  <a:lnTo>
                    <a:pt x="850900" y="1463040"/>
                  </a:lnTo>
                  <a:lnTo>
                    <a:pt x="846666" y="1461008"/>
                  </a:lnTo>
                  <a:lnTo>
                    <a:pt x="850900" y="1466850"/>
                  </a:lnTo>
                  <a:lnTo>
                    <a:pt x="856672" y="1463040"/>
                  </a:lnTo>
                  <a:close/>
                </a:path>
                <a:path w="3860800" h="1716404">
                  <a:moveTo>
                    <a:pt x="850900" y="1475994"/>
                  </a:moveTo>
                  <a:lnTo>
                    <a:pt x="850900" y="1472946"/>
                  </a:lnTo>
                  <a:lnTo>
                    <a:pt x="848480" y="1474252"/>
                  </a:lnTo>
                  <a:lnTo>
                    <a:pt x="850900" y="1475994"/>
                  </a:lnTo>
                  <a:close/>
                </a:path>
                <a:path w="3860800" h="1716404">
                  <a:moveTo>
                    <a:pt x="868679" y="1429512"/>
                  </a:moveTo>
                  <a:lnTo>
                    <a:pt x="863600" y="1429512"/>
                  </a:lnTo>
                  <a:lnTo>
                    <a:pt x="850900" y="1434846"/>
                  </a:lnTo>
                  <a:lnTo>
                    <a:pt x="850900" y="1437132"/>
                  </a:lnTo>
                  <a:lnTo>
                    <a:pt x="854075" y="1437132"/>
                  </a:lnTo>
                  <a:lnTo>
                    <a:pt x="863600" y="1430274"/>
                  </a:lnTo>
                  <a:lnTo>
                    <a:pt x="864552" y="1431988"/>
                  </a:lnTo>
                  <a:lnTo>
                    <a:pt x="868679" y="1429512"/>
                  </a:lnTo>
                  <a:close/>
                </a:path>
                <a:path w="3860800" h="1716404">
                  <a:moveTo>
                    <a:pt x="875594" y="1453599"/>
                  </a:moveTo>
                  <a:lnTo>
                    <a:pt x="863600" y="1448562"/>
                  </a:lnTo>
                  <a:lnTo>
                    <a:pt x="863600" y="1437132"/>
                  </a:lnTo>
                  <a:lnTo>
                    <a:pt x="854075" y="1437132"/>
                  </a:lnTo>
                  <a:lnTo>
                    <a:pt x="850900" y="1439418"/>
                  </a:lnTo>
                  <a:lnTo>
                    <a:pt x="857827" y="1451471"/>
                  </a:lnTo>
                  <a:lnTo>
                    <a:pt x="863600" y="1453896"/>
                  </a:lnTo>
                  <a:lnTo>
                    <a:pt x="875145" y="1453896"/>
                  </a:lnTo>
                  <a:lnTo>
                    <a:pt x="875594" y="1453599"/>
                  </a:lnTo>
                  <a:close/>
                </a:path>
                <a:path w="3860800" h="1716404">
                  <a:moveTo>
                    <a:pt x="857827" y="1451471"/>
                  </a:moveTo>
                  <a:lnTo>
                    <a:pt x="850900" y="1439418"/>
                  </a:lnTo>
                  <a:lnTo>
                    <a:pt x="850900" y="1448562"/>
                  </a:lnTo>
                  <a:lnTo>
                    <a:pt x="857827" y="1451471"/>
                  </a:lnTo>
                  <a:close/>
                </a:path>
                <a:path w="3860800" h="1716404">
                  <a:moveTo>
                    <a:pt x="864552" y="1431988"/>
                  </a:moveTo>
                  <a:lnTo>
                    <a:pt x="863600" y="1430274"/>
                  </a:lnTo>
                  <a:lnTo>
                    <a:pt x="854075" y="1437132"/>
                  </a:lnTo>
                  <a:lnTo>
                    <a:pt x="863600" y="1437132"/>
                  </a:lnTo>
                  <a:lnTo>
                    <a:pt x="863600" y="1432560"/>
                  </a:lnTo>
                  <a:lnTo>
                    <a:pt x="864552" y="1431988"/>
                  </a:lnTo>
                  <a:close/>
                </a:path>
                <a:path w="3860800" h="1716404">
                  <a:moveTo>
                    <a:pt x="863600" y="1463040"/>
                  </a:moveTo>
                  <a:lnTo>
                    <a:pt x="863600" y="1461516"/>
                  </a:lnTo>
                  <a:lnTo>
                    <a:pt x="862330" y="1459306"/>
                  </a:lnTo>
                  <a:lnTo>
                    <a:pt x="856672" y="1463040"/>
                  </a:lnTo>
                  <a:lnTo>
                    <a:pt x="863600" y="1463040"/>
                  </a:lnTo>
                  <a:close/>
                </a:path>
                <a:path w="3860800" h="1716404">
                  <a:moveTo>
                    <a:pt x="875145" y="1453896"/>
                  </a:moveTo>
                  <a:lnTo>
                    <a:pt x="863600" y="1453896"/>
                  </a:lnTo>
                  <a:lnTo>
                    <a:pt x="857827" y="1451471"/>
                  </a:lnTo>
                  <a:lnTo>
                    <a:pt x="860697" y="1456465"/>
                  </a:lnTo>
                  <a:lnTo>
                    <a:pt x="863600" y="1458468"/>
                  </a:lnTo>
                  <a:lnTo>
                    <a:pt x="863600" y="1461516"/>
                  </a:lnTo>
                  <a:lnTo>
                    <a:pt x="875145" y="1453896"/>
                  </a:lnTo>
                  <a:close/>
                </a:path>
                <a:path w="3860800" h="1716404">
                  <a:moveTo>
                    <a:pt x="863600" y="1458468"/>
                  </a:moveTo>
                  <a:lnTo>
                    <a:pt x="860697" y="1456465"/>
                  </a:lnTo>
                  <a:lnTo>
                    <a:pt x="862330" y="1459306"/>
                  </a:lnTo>
                  <a:lnTo>
                    <a:pt x="863600" y="1458468"/>
                  </a:lnTo>
                  <a:close/>
                </a:path>
                <a:path w="3860800" h="1716404">
                  <a:moveTo>
                    <a:pt x="863600" y="1461516"/>
                  </a:moveTo>
                  <a:lnTo>
                    <a:pt x="863600" y="1458468"/>
                  </a:lnTo>
                  <a:lnTo>
                    <a:pt x="862330" y="1459306"/>
                  </a:lnTo>
                  <a:lnTo>
                    <a:pt x="863600" y="1461516"/>
                  </a:lnTo>
                  <a:close/>
                </a:path>
                <a:path w="3860800" h="1716404">
                  <a:moveTo>
                    <a:pt x="865659" y="1433981"/>
                  </a:moveTo>
                  <a:lnTo>
                    <a:pt x="864552" y="1431988"/>
                  </a:lnTo>
                  <a:lnTo>
                    <a:pt x="863600" y="1432560"/>
                  </a:lnTo>
                  <a:lnTo>
                    <a:pt x="865659" y="1433981"/>
                  </a:lnTo>
                  <a:close/>
                </a:path>
                <a:path w="3860800" h="1716404">
                  <a:moveTo>
                    <a:pt x="865659" y="1433981"/>
                  </a:moveTo>
                  <a:lnTo>
                    <a:pt x="863600" y="1432560"/>
                  </a:lnTo>
                  <a:lnTo>
                    <a:pt x="863600" y="1434846"/>
                  </a:lnTo>
                  <a:lnTo>
                    <a:pt x="865659" y="1433981"/>
                  </a:lnTo>
                  <a:close/>
                </a:path>
                <a:path w="3860800" h="1716404">
                  <a:moveTo>
                    <a:pt x="876300" y="1453134"/>
                  </a:moveTo>
                  <a:lnTo>
                    <a:pt x="865659" y="1433981"/>
                  </a:lnTo>
                  <a:lnTo>
                    <a:pt x="863600" y="1434846"/>
                  </a:lnTo>
                  <a:lnTo>
                    <a:pt x="863600" y="1448562"/>
                  </a:lnTo>
                  <a:lnTo>
                    <a:pt x="875594" y="1453599"/>
                  </a:lnTo>
                  <a:lnTo>
                    <a:pt x="876300" y="1453134"/>
                  </a:lnTo>
                  <a:close/>
                </a:path>
                <a:path w="3860800" h="1716404">
                  <a:moveTo>
                    <a:pt x="876300" y="1429512"/>
                  </a:moveTo>
                  <a:lnTo>
                    <a:pt x="868679" y="1429512"/>
                  </a:lnTo>
                  <a:lnTo>
                    <a:pt x="864552" y="1431988"/>
                  </a:lnTo>
                  <a:lnTo>
                    <a:pt x="865659" y="1433981"/>
                  </a:lnTo>
                  <a:lnTo>
                    <a:pt x="876300" y="1429512"/>
                  </a:lnTo>
                  <a:close/>
                </a:path>
                <a:path w="3860800" h="1716404">
                  <a:moveTo>
                    <a:pt x="883023" y="1434621"/>
                  </a:moveTo>
                  <a:lnTo>
                    <a:pt x="879475" y="1429512"/>
                  </a:lnTo>
                  <a:lnTo>
                    <a:pt x="876300" y="1429512"/>
                  </a:lnTo>
                  <a:lnTo>
                    <a:pt x="865659" y="1433981"/>
                  </a:lnTo>
                  <a:lnTo>
                    <a:pt x="876300" y="1441323"/>
                  </a:lnTo>
                  <a:lnTo>
                    <a:pt x="876300" y="1431798"/>
                  </a:lnTo>
                  <a:lnTo>
                    <a:pt x="883023" y="1434621"/>
                  </a:lnTo>
                  <a:close/>
                </a:path>
                <a:path w="3860800" h="1716404">
                  <a:moveTo>
                    <a:pt x="882373" y="1445514"/>
                  </a:moveTo>
                  <a:lnTo>
                    <a:pt x="865659" y="1433981"/>
                  </a:lnTo>
                  <a:lnTo>
                    <a:pt x="876300" y="1453134"/>
                  </a:lnTo>
                  <a:lnTo>
                    <a:pt x="876300" y="1445514"/>
                  </a:lnTo>
                  <a:lnTo>
                    <a:pt x="882373" y="1445514"/>
                  </a:lnTo>
                  <a:close/>
                </a:path>
                <a:path w="3860800" h="1716404">
                  <a:moveTo>
                    <a:pt x="879475" y="1429512"/>
                  </a:moveTo>
                  <a:lnTo>
                    <a:pt x="876300" y="1424940"/>
                  </a:lnTo>
                  <a:lnTo>
                    <a:pt x="868679" y="1429512"/>
                  </a:lnTo>
                  <a:lnTo>
                    <a:pt x="879475" y="1429512"/>
                  </a:lnTo>
                  <a:close/>
                </a:path>
                <a:path w="3860800" h="1716404">
                  <a:moveTo>
                    <a:pt x="876300" y="1453896"/>
                  </a:moveTo>
                  <a:lnTo>
                    <a:pt x="875594" y="1453599"/>
                  </a:lnTo>
                  <a:lnTo>
                    <a:pt x="875145" y="1453896"/>
                  </a:lnTo>
                  <a:lnTo>
                    <a:pt x="876300" y="1453896"/>
                  </a:lnTo>
                  <a:close/>
                </a:path>
                <a:path w="3860800" h="1716404">
                  <a:moveTo>
                    <a:pt x="889000" y="1453896"/>
                  </a:moveTo>
                  <a:lnTo>
                    <a:pt x="889000" y="1450086"/>
                  </a:lnTo>
                  <a:lnTo>
                    <a:pt x="882373" y="1445514"/>
                  </a:lnTo>
                  <a:lnTo>
                    <a:pt x="876300" y="1445514"/>
                  </a:lnTo>
                  <a:lnTo>
                    <a:pt x="876300" y="1453134"/>
                  </a:lnTo>
                  <a:lnTo>
                    <a:pt x="875594" y="1453599"/>
                  </a:lnTo>
                  <a:lnTo>
                    <a:pt x="876300" y="1453896"/>
                  </a:lnTo>
                  <a:lnTo>
                    <a:pt x="889000" y="1453896"/>
                  </a:lnTo>
                  <a:close/>
                </a:path>
                <a:path w="3860800" h="1716404">
                  <a:moveTo>
                    <a:pt x="912158" y="1424850"/>
                  </a:moveTo>
                  <a:lnTo>
                    <a:pt x="895350" y="1412748"/>
                  </a:lnTo>
                  <a:lnTo>
                    <a:pt x="889000" y="1412748"/>
                  </a:lnTo>
                  <a:lnTo>
                    <a:pt x="876300" y="1418082"/>
                  </a:lnTo>
                  <a:lnTo>
                    <a:pt x="876300" y="1421130"/>
                  </a:lnTo>
                  <a:lnTo>
                    <a:pt x="882072" y="1421130"/>
                  </a:lnTo>
                  <a:lnTo>
                    <a:pt x="889000" y="1416558"/>
                  </a:lnTo>
                  <a:lnTo>
                    <a:pt x="893762" y="1423130"/>
                  </a:lnTo>
                  <a:lnTo>
                    <a:pt x="901700" y="1426464"/>
                  </a:lnTo>
                  <a:lnTo>
                    <a:pt x="901700" y="1427988"/>
                  </a:lnTo>
                  <a:lnTo>
                    <a:pt x="912158" y="1424850"/>
                  </a:lnTo>
                  <a:close/>
                </a:path>
                <a:path w="3860800" h="1716404">
                  <a:moveTo>
                    <a:pt x="882072" y="1421130"/>
                  </a:moveTo>
                  <a:lnTo>
                    <a:pt x="876300" y="1421130"/>
                  </a:lnTo>
                  <a:lnTo>
                    <a:pt x="876300" y="1424940"/>
                  </a:lnTo>
                  <a:lnTo>
                    <a:pt x="882072" y="1421130"/>
                  </a:lnTo>
                  <a:close/>
                </a:path>
                <a:path w="3860800" h="1716404">
                  <a:moveTo>
                    <a:pt x="898939" y="1430274"/>
                  </a:moveTo>
                  <a:lnTo>
                    <a:pt x="893762" y="1423130"/>
                  </a:lnTo>
                  <a:lnTo>
                    <a:pt x="889000" y="1421130"/>
                  </a:lnTo>
                  <a:lnTo>
                    <a:pt x="882072" y="1421130"/>
                  </a:lnTo>
                  <a:lnTo>
                    <a:pt x="876300" y="1424940"/>
                  </a:lnTo>
                  <a:lnTo>
                    <a:pt x="879763" y="1429512"/>
                  </a:lnTo>
                  <a:lnTo>
                    <a:pt x="889000" y="1429512"/>
                  </a:lnTo>
                  <a:lnTo>
                    <a:pt x="889000" y="1430274"/>
                  </a:lnTo>
                  <a:lnTo>
                    <a:pt x="898939" y="1430274"/>
                  </a:lnTo>
                  <a:close/>
                </a:path>
                <a:path w="3860800" h="1716404">
                  <a:moveTo>
                    <a:pt x="879763" y="1429512"/>
                  </a:moveTo>
                  <a:lnTo>
                    <a:pt x="876300" y="1424940"/>
                  </a:lnTo>
                  <a:lnTo>
                    <a:pt x="879475" y="1429512"/>
                  </a:lnTo>
                  <a:lnTo>
                    <a:pt x="879763" y="1429512"/>
                  </a:lnTo>
                  <a:close/>
                </a:path>
                <a:path w="3860800" h="1716404">
                  <a:moveTo>
                    <a:pt x="889000" y="1445514"/>
                  </a:moveTo>
                  <a:lnTo>
                    <a:pt x="889000" y="1443228"/>
                  </a:lnTo>
                  <a:lnTo>
                    <a:pt x="883023" y="1434621"/>
                  </a:lnTo>
                  <a:lnTo>
                    <a:pt x="876300" y="1431798"/>
                  </a:lnTo>
                  <a:lnTo>
                    <a:pt x="876300" y="1441323"/>
                  </a:lnTo>
                  <a:lnTo>
                    <a:pt x="882373" y="1445514"/>
                  </a:lnTo>
                  <a:lnTo>
                    <a:pt x="889000" y="1445514"/>
                  </a:lnTo>
                  <a:close/>
                </a:path>
                <a:path w="3860800" h="1716404">
                  <a:moveTo>
                    <a:pt x="883920" y="1434998"/>
                  </a:moveTo>
                  <a:lnTo>
                    <a:pt x="879763" y="1429512"/>
                  </a:lnTo>
                  <a:lnTo>
                    <a:pt x="879475" y="1429512"/>
                  </a:lnTo>
                  <a:lnTo>
                    <a:pt x="883023" y="1434621"/>
                  </a:lnTo>
                  <a:lnTo>
                    <a:pt x="883920" y="1434998"/>
                  </a:lnTo>
                  <a:close/>
                </a:path>
                <a:path w="3860800" h="1716404">
                  <a:moveTo>
                    <a:pt x="901700" y="1434084"/>
                  </a:moveTo>
                  <a:lnTo>
                    <a:pt x="898939" y="1430274"/>
                  </a:lnTo>
                  <a:lnTo>
                    <a:pt x="889000" y="1430274"/>
                  </a:lnTo>
                  <a:lnTo>
                    <a:pt x="889000" y="1429512"/>
                  </a:lnTo>
                  <a:lnTo>
                    <a:pt x="879763" y="1429512"/>
                  </a:lnTo>
                  <a:lnTo>
                    <a:pt x="883920" y="1434998"/>
                  </a:lnTo>
                  <a:lnTo>
                    <a:pt x="889000" y="1437132"/>
                  </a:lnTo>
                  <a:lnTo>
                    <a:pt x="896619" y="1437132"/>
                  </a:lnTo>
                  <a:lnTo>
                    <a:pt x="901700" y="1434084"/>
                  </a:lnTo>
                  <a:close/>
                </a:path>
                <a:path w="3860800" h="1716404">
                  <a:moveTo>
                    <a:pt x="893762" y="1423130"/>
                  </a:moveTo>
                  <a:lnTo>
                    <a:pt x="889000" y="1416558"/>
                  </a:lnTo>
                  <a:lnTo>
                    <a:pt x="882072" y="1421130"/>
                  </a:lnTo>
                  <a:lnTo>
                    <a:pt x="889000" y="1421130"/>
                  </a:lnTo>
                  <a:lnTo>
                    <a:pt x="893762" y="1423130"/>
                  </a:lnTo>
                  <a:close/>
                </a:path>
                <a:path w="3860800" h="1716404">
                  <a:moveTo>
                    <a:pt x="889000" y="1450086"/>
                  </a:moveTo>
                  <a:lnTo>
                    <a:pt x="889000" y="1445514"/>
                  </a:lnTo>
                  <a:lnTo>
                    <a:pt x="882373" y="1445514"/>
                  </a:lnTo>
                  <a:lnTo>
                    <a:pt x="889000" y="1450086"/>
                  </a:lnTo>
                  <a:close/>
                </a:path>
                <a:path w="3860800" h="1716404">
                  <a:moveTo>
                    <a:pt x="901700" y="1440180"/>
                  </a:moveTo>
                  <a:lnTo>
                    <a:pt x="901700" y="1437132"/>
                  </a:lnTo>
                  <a:lnTo>
                    <a:pt x="896619" y="1437132"/>
                  </a:lnTo>
                  <a:lnTo>
                    <a:pt x="889000" y="1441704"/>
                  </a:lnTo>
                  <a:lnTo>
                    <a:pt x="883920" y="1434998"/>
                  </a:lnTo>
                  <a:lnTo>
                    <a:pt x="883023" y="1434621"/>
                  </a:lnTo>
                  <a:lnTo>
                    <a:pt x="889000" y="1443228"/>
                  </a:lnTo>
                  <a:lnTo>
                    <a:pt x="889000" y="1445514"/>
                  </a:lnTo>
                  <a:lnTo>
                    <a:pt x="901700" y="1440180"/>
                  </a:lnTo>
                  <a:close/>
                </a:path>
                <a:path w="3860800" h="1716404">
                  <a:moveTo>
                    <a:pt x="896619" y="1437132"/>
                  </a:moveTo>
                  <a:lnTo>
                    <a:pt x="889000" y="1437132"/>
                  </a:lnTo>
                  <a:lnTo>
                    <a:pt x="883920" y="1434998"/>
                  </a:lnTo>
                  <a:lnTo>
                    <a:pt x="889000" y="1441704"/>
                  </a:lnTo>
                  <a:lnTo>
                    <a:pt x="896619" y="1437132"/>
                  </a:lnTo>
                  <a:close/>
                </a:path>
                <a:path w="3860800" h="1716404">
                  <a:moveTo>
                    <a:pt x="904875" y="1404366"/>
                  </a:moveTo>
                  <a:lnTo>
                    <a:pt x="889000" y="1404366"/>
                  </a:lnTo>
                  <a:lnTo>
                    <a:pt x="889000" y="1408176"/>
                  </a:lnTo>
                  <a:lnTo>
                    <a:pt x="895350" y="1412748"/>
                  </a:lnTo>
                  <a:lnTo>
                    <a:pt x="901700" y="1412748"/>
                  </a:lnTo>
                  <a:lnTo>
                    <a:pt x="901700" y="1406652"/>
                  </a:lnTo>
                  <a:lnTo>
                    <a:pt x="904875" y="1404366"/>
                  </a:lnTo>
                  <a:close/>
                </a:path>
                <a:path w="3860800" h="1716404">
                  <a:moveTo>
                    <a:pt x="895350" y="1412748"/>
                  </a:moveTo>
                  <a:lnTo>
                    <a:pt x="889000" y="1408176"/>
                  </a:lnTo>
                  <a:lnTo>
                    <a:pt x="889000" y="1412748"/>
                  </a:lnTo>
                  <a:lnTo>
                    <a:pt x="895350" y="1412748"/>
                  </a:lnTo>
                  <a:close/>
                </a:path>
                <a:path w="3860800" h="1716404">
                  <a:moveTo>
                    <a:pt x="914400" y="1426464"/>
                  </a:moveTo>
                  <a:lnTo>
                    <a:pt x="912158" y="1424850"/>
                  </a:lnTo>
                  <a:lnTo>
                    <a:pt x="901700" y="1427988"/>
                  </a:lnTo>
                  <a:lnTo>
                    <a:pt x="901700" y="1426464"/>
                  </a:lnTo>
                  <a:lnTo>
                    <a:pt x="893762" y="1423130"/>
                  </a:lnTo>
                  <a:lnTo>
                    <a:pt x="898939" y="1430274"/>
                  </a:lnTo>
                  <a:lnTo>
                    <a:pt x="908050" y="1430274"/>
                  </a:lnTo>
                  <a:lnTo>
                    <a:pt x="914400" y="1426464"/>
                  </a:lnTo>
                  <a:close/>
                </a:path>
                <a:path w="3860800" h="1716404">
                  <a:moveTo>
                    <a:pt x="924560" y="1421130"/>
                  </a:moveTo>
                  <a:lnTo>
                    <a:pt x="914400" y="1421130"/>
                  </a:lnTo>
                  <a:lnTo>
                    <a:pt x="901700" y="1415796"/>
                  </a:lnTo>
                  <a:lnTo>
                    <a:pt x="901700" y="1412748"/>
                  </a:lnTo>
                  <a:lnTo>
                    <a:pt x="895350" y="1412748"/>
                  </a:lnTo>
                  <a:lnTo>
                    <a:pt x="912158" y="1424850"/>
                  </a:lnTo>
                  <a:lnTo>
                    <a:pt x="924560" y="1421130"/>
                  </a:lnTo>
                  <a:close/>
                </a:path>
                <a:path w="3860800" h="1716404">
                  <a:moveTo>
                    <a:pt x="901700" y="1437132"/>
                  </a:moveTo>
                  <a:lnTo>
                    <a:pt x="901700" y="1434084"/>
                  </a:lnTo>
                  <a:lnTo>
                    <a:pt x="896619" y="1437132"/>
                  </a:lnTo>
                  <a:lnTo>
                    <a:pt x="901700" y="1437132"/>
                  </a:lnTo>
                  <a:close/>
                </a:path>
                <a:path w="3860800" h="1716404">
                  <a:moveTo>
                    <a:pt x="908050" y="1430274"/>
                  </a:moveTo>
                  <a:lnTo>
                    <a:pt x="898939" y="1430274"/>
                  </a:lnTo>
                  <a:lnTo>
                    <a:pt x="901700" y="1434084"/>
                  </a:lnTo>
                  <a:lnTo>
                    <a:pt x="908050" y="1430274"/>
                  </a:lnTo>
                  <a:close/>
                </a:path>
                <a:path w="3860800" h="1716404">
                  <a:moveTo>
                    <a:pt x="933173" y="1404366"/>
                  </a:moveTo>
                  <a:lnTo>
                    <a:pt x="921026" y="1395984"/>
                  </a:lnTo>
                  <a:lnTo>
                    <a:pt x="914400" y="1395984"/>
                  </a:lnTo>
                  <a:lnTo>
                    <a:pt x="901700" y="1402080"/>
                  </a:lnTo>
                  <a:lnTo>
                    <a:pt x="901700" y="1404366"/>
                  </a:lnTo>
                  <a:lnTo>
                    <a:pt x="904875" y="1404366"/>
                  </a:lnTo>
                  <a:lnTo>
                    <a:pt x="914400" y="1397508"/>
                  </a:lnTo>
                  <a:lnTo>
                    <a:pt x="919842" y="1407305"/>
                  </a:lnTo>
                  <a:lnTo>
                    <a:pt x="923786" y="1412748"/>
                  </a:lnTo>
                  <a:lnTo>
                    <a:pt x="927100" y="1412748"/>
                  </a:lnTo>
                  <a:lnTo>
                    <a:pt x="927100" y="1404366"/>
                  </a:lnTo>
                  <a:lnTo>
                    <a:pt x="933173" y="1404366"/>
                  </a:lnTo>
                  <a:close/>
                </a:path>
                <a:path w="3860800" h="1716404">
                  <a:moveTo>
                    <a:pt x="927100" y="1420368"/>
                  </a:moveTo>
                  <a:lnTo>
                    <a:pt x="922866" y="1412748"/>
                  </a:lnTo>
                  <a:lnTo>
                    <a:pt x="914400" y="1412748"/>
                  </a:lnTo>
                  <a:lnTo>
                    <a:pt x="914400" y="1404366"/>
                  </a:lnTo>
                  <a:lnTo>
                    <a:pt x="904875" y="1404366"/>
                  </a:lnTo>
                  <a:lnTo>
                    <a:pt x="901700" y="1406652"/>
                  </a:lnTo>
                  <a:lnTo>
                    <a:pt x="901700" y="1415796"/>
                  </a:lnTo>
                  <a:lnTo>
                    <a:pt x="914400" y="1421130"/>
                  </a:lnTo>
                  <a:lnTo>
                    <a:pt x="924560" y="1421130"/>
                  </a:lnTo>
                  <a:lnTo>
                    <a:pt x="927100" y="1420368"/>
                  </a:lnTo>
                  <a:close/>
                </a:path>
                <a:path w="3860800" h="1716404">
                  <a:moveTo>
                    <a:pt x="919842" y="1407305"/>
                  </a:moveTo>
                  <a:lnTo>
                    <a:pt x="914400" y="1397508"/>
                  </a:lnTo>
                  <a:lnTo>
                    <a:pt x="904875" y="1404366"/>
                  </a:lnTo>
                  <a:lnTo>
                    <a:pt x="914400" y="1404366"/>
                  </a:lnTo>
                  <a:lnTo>
                    <a:pt x="914400" y="1399794"/>
                  </a:lnTo>
                  <a:lnTo>
                    <a:pt x="919842" y="1407305"/>
                  </a:lnTo>
                  <a:close/>
                </a:path>
                <a:path w="3860800" h="1716404">
                  <a:moveTo>
                    <a:pt x="914400" y="1430274"/>
                  </a:moveTo>
                  <a:lnTo>
                    <a:pt x="914400" y="1426464"/>
                  </a:lnTo>
                  <a:lnTo>
                    <a:pt x="908050" y="1430274"/>
                  </a:lnTo>
                  <a:lnTo>
                    <a:pt x="914400" y="1430274"/>
                  </a:lnTo>
                  <a:close/>
                </a:path>
                <a:path w="3860800" h="1716404">
                  <a:moveTo>
                    <a:pt x="914400" y="1426464"/>
                  </a:moveTo>
                  <a:lnTo>
                    <a:pt x="914400" y="1424178"/>
                  </a:lnTo>
                  <a:lnTo>
                    <a:pt x="912158" y="1424850"/>
                  </a:lnTo>
                  <a:lnTo>
                    <a:pt x="914400" y="1426464"/>
                  </a:lnTo>
                  <a:close/>
                </a:path>
                <a:path w="3860800" h="1716404">
                  <a:moveTo>
                    <a:pt x="920172" y="1387602"/>
                  </a:moveTo>
                  <a:lnTo>
                    <a:pt x="914400" y="1387602"/>
                  </a:lnTo>
                  <a:lnTo>
                    <a:pt x="914400" y="1391412"/>
                  </a:lnTo>
                  <a:lnTo>
                    <a:pt x="920172" y="1387602"/>
                  </a:lnTo>
                  <a:close/>
                </a:path>
                <a:path w="3860800" h="1716404">
                  <a:moveTo>
                    <a:pt x="935037" y="1393983"/>
                  </a:moveTo>
                  <a:lnTo>
                    <a:pt x="930413" y="1387602"/>
                  </a:lnTo>
                  <a:lnTo>
                    <a:pt x="920172" y="1387602"/>
                  </a:lnTo>
                  <a:lnTo>
                    <a:pt x="914400" y="1391412"/>
                  </a:lnTo>
                  <a:lnTo>
                    <a:pt x="921026" y="1395984"/>
                  </a:lnTo>
                  <a:lnTo>
                    <a:pt x="927100" y="1395984"/>
                  </a:lnTo>
                  <a:lnTo>
                    <a:pt x="927100" y="1390650"/>
                  </a:lnTo>
                  <a:lnTo>
                    <a:pt x="935037" y="1393983"/>
                  </a:lnTo>
                  <a:close/>
                </a:path>
                <a:path w="3860800" h="1716404">
                  <a:moveTo>
                    <a:pt x="921026" y="1395984"/>
                  </a:moveTo>
                  <a:lnTo>
                    <a:pt x="914400" y="1391412"/>
                  </a:lnTo>
                  <a:lnTo>
                    <a:pt x="914400" y="1395984"/>
                  </a:lnTo>
                  <a:lnTo>
                    <a:pt x="921026" y="1395984"/>
                  </a:lnTo>
                  <a:close/>
                </a:path>
                <a:path w="3860800" h="1716404">
                  <a:moveTo>
                    <a:pt x="922866" y="1412748"/>
                  </a:moveTo>
                  <a:lnTo>
                    <a:pt x="919842" y="1407305"/>
                  </a:lnTo>
                  <a:lnTo>
                    <a:pt x="914400" y="1399794"/>
                  </a:lnTo>
                  <a:lnTo>
                    <a:pt x="914400" y="1412748"/>
                  </a:lnTo>
                  <a:lnTo>
                    <a:pt x="922866" y="1412748"/>
                  </a:lnTo>
                  <a:close/>
                </a:path>
                <a:path w="3860800" h="1716404">
                  <a:moveTo>
                    <a:pt x="923786" y="1412748"/>
                  </a:moveTo>
                  <a:lnTo>
                    <a:pt x="919842" y="1407305"/>
                  </a:lnTo>
                  <a:lnTo>
                    <a:pt x="922866" y="1412748"/>
                  </a:lnTo>
                  <a:lnTo>
                    <a:pt x="923786" y="1412748"/>
                  </a:lnTo>
                  <a:close/>
                </a:path>
                <a:path w="3860800" h="1716404">
                  <a:moveTo>
                    <a:pt x="930413" y="1387602"/>
                  </a:moveTo>
                  <a:lnTo>
                    <a:pt x="927100" y="1383030"/>
                  </a:lnTo>
                  <a:lnTo>
                    <a:pt x="920172" y="1387602"/>
                  </a:lnTo>
                  <a:lnTo>
                    <a:pt x="930413" y="1387602"/>
                  </a:lnTo>
                  <a:close/>
                </a:path>
                <a:path w="3860800" h="1716404">
                  <a:moveTo>
                    <a:pt x="952500" y="1399032"/>
                  </a:moveTo>
                  <a:lnTo>
                    <a:pt x="952500" y="1395984"/>
                  </a:lnTo>
                  <a:lnTo>
                    <a:pt x="947419" y="1395984"/>
                  </a:lnTo>
                  <a:lnTo>
                    <a:pt x="939800" y="1400556"/>
                  </a:lnTo>
                  <a:lnTo>
                    <a:pt x="935037" y="1393983"/>
                  </a:lnTo>
                  <a:lnTo>
                    <a:pt x="927100" y="1390650"/>
                  </a:lnTo>
                  <a:lnTo>
                    <a:pt x="927100" y="1395984"/>
                  </a:lnTo>
                  <a:lnTo>
                    <a:pt x="921026" y="1395984"/>
                  </a:lnTo>
                  <a:lnTo>
                    <a:pt x="933173" y="1404366"/>
                  </a:lnTo>
                  <a:lnTo>
                    <a:pt x="939800" y="1404366"/>
                  </a:lnTo>
                  <a:lnTo>
                    <a:pt x="952500" y="1399032"/>
                  </a:lnTo>
                  <a:close/>
                </a:path>
                <a:path w="3860800" h="1716404">
                  <a:moveTo>
                    <a:pt x="927100" y="1420368"/>
                  </a:moveTo>
                  <a:lnTo>
                    <a:pt x="927100" y="1417320"/>
                  </a:lnTo>
                  <a:lnTo>
                    <a:pt x="923786" y="1412748"/>
                  </a:lnTo>
                  <a:lnTo>
                    <a:pt x="922866" y="1412748"/>
                  </a:lnTo>
                  <a:lnTo>
                    <a:pt x="927100" y="1420368"/>
                  </a:lnTo>
                  <a:close/>
                </a:path>
                <a:path w="3860800" h="1716404">
                  <a:moveTo>
                    <a:pt x="934027" y="1412748"/>
                  </a:moveTo>
                  <a:lnTo>
                    <a:pt x="923786" y="1412748"/>
                  </a:lnTo>
                  <a:lnTo>
                    <a:pt x="927100" y="1417320"/>
                  </a:lnTo>
                  <a:lnTo>
                    <a:pt x="934027" y="1412748"/>
                  </a:lnTo>
                  <a:close/>
                </a:path>
                <a:path w="3860800" h="1716404">
                  <a:moveTo>
                    <a:pt x="927100" y="1421130"/>
                  </a:moveTo>
                  <a:lnTo>
                    <a:pt x="927100" y="1420368"/>
                  </a:lnTo>
                  <a:lnTo>
                    <a:pt x="924560" y="1421130"/>
                  </a:lnTo>
                  <a:lnTo>
                    <a:pt x="927100" y="1421130"/>
                  </a:lnTo>
                  <a:close/>
                </a:path>
                <a:path w="3860800" h="1716404">
                  <a:moveTo>
                    <a:pt x="944995" y="1382164"/>
                  </a:moveTo>
                  <a:lnTo>
                    <a:pt x="939800" y="1373124"/>
                  </a:lnTo>
                  <a:lnTo>
                    <a:pt x="939800" y="1371600"/>
                  </a:lnTo>
                  <a:lnTo>
                    <a:pt x="927100" y="1376934"/>
                  </a:lnTo>
                  <a:lnTo>
                    <a:pt x="927100" y="1379982"/>
                  </a:lnTo>
                  <a:lnTo>
                    <a:pt x="932180" y="1379982"/>
                  </a:lnTo>
                  <a:lnTo>
                    <a:pt x="939800" y="1375410"/>
                  </a:lnTo>
                  <a:lnTo>
                    <a:pt x="939800" y="1373124"/>
                  </a:lnTo>
                  <a:lnTo>
                    <a:pt x="941916" y="1371600"/>
                  </a:lnTo>
                  <a:lnTo>
                    <a:pt x="941916" y="1378331"/>
                  </a:lnTo>
                  <a:lnTo>
                    <a:pt x="944562" y="1381982"/>
                  </a:lnTo>
                  <a:lnTo>
                    <a:pt x="944995" y="1382164"/>
                  </a:lnTo>
                  <a:close/>
                </a:path>
                <a:path w="3860800" h="1716404">
                  <a:moveTo>
                    <a:pt x="932180" y="1379982"/>
                  </a:moveTo>
                  <a:lnTo>
                    <a:pt x="927100" y="1379982"/>
                  </a:lnTo>
                  <a:lnTo>
                    <a:pt x="927100" y="1383030"/>
                  </a:lnTo>
                  <a:lnTo>
                    <a:pt x="932180" y="1379982"/>
                  </a:lnTo>
                  <a:close/>
                </a:path>
                <a:path w="3860800" h="1716404">
                  <a:moveTo>
                    <a:pt x="951523" y="1393522"/>
                  </a:moveTo>
                  <a:lnTo>
                    <a:pt x="946150" y="1384173"/>
                  </a:lnTo>
                  <a:lnTo>
                    <a:pt x="944562" y="1381982"/>
                  </a:lnTo>
                  <a:lnTo>
                    <a:pt x="939800" y="1379982"/>
                  </a:lnTo>
                  <a:lnTo>
                    <a:pt x="932180" y="1379982"/>
                  </a:lnTo>
                  <a:lnTo>
                    <a:pt x="927100" y="1383030"/>
                  </a:lnTo>
                  <a:lnTo>
                    <a:pt x="930413" y="1387602"/>
                  </a:lnTo>
                  <a:lnTo>
                    <a:pt x="939800" y="1387602"/>
                  </a:lnTo>
                  <a:lnTo>
                    <a:pt x="939800" y="1395984"/>
                  </a:lnTo>
                  <a:lnTo>
                    <a:pt x="947419" y="1395984"/>
                  </a:lnTo>
                  <a:lnTo>
                    <a:pt x="951523" y="1393522"/>
                  </a:lnTo>
                  <a:close/>
                </a:path>
                <a:path w="3860800" h="1716404">
                  <a:moveTo>
                    <a:pt x="939800" y="1408938"/>
                  </a:moveTo>
                  <a:lnTo>
                    <a:pt x="933173" y="1404366"/>
                  </a:lnTo>
                  <a:lnTo>
                    <a:pt x="927100" y="1404366"/>
                  </a:lnTo>
                  <a:lnTo>
                    <a:pt x="927100" y="1412748"/>
                  </a:lnTo>
                  <a:lnTo>
                    <a:pt x="934027" y="1412748"/>
                  </a:lnTo>
                  <a:lnTo>
                    <a:pt x="939800" y="1408938"/>
                  </a:lnTo>
                  <a:close/>
                </a:path>
                <a:path w="3860800" h="1716404">
                  <a:moveTo>
                    <a:pt x="939800" y="1395984"/>
                  </a:moveTo>
                  <a:lnTo>
                    <a:pt x="939800" y="1387602"/>
                  </a:lnTo>
                  <a:lnTo>
                    <a:pt x="930413" y="1387602"/>
                  </a:lnTo>
                  <a:lnTo>
                    <a:pt x="935037" y="1393983"/>
                  </a:lnTo>
                  <a:lnTo>
                    <a:pt x="939800" y="1395984"/>
                  </a:lnTo>
                  <a:close/>
                </a:path>
                <a:path w="3860800" h="1716404">
                  <a:moveTo>
                    <a:pt x="944562" y="1381982"/>
                  </a:moveTo>
                  <a:lnTo>
                    <a:pt x="939800" y="1375410"/>
                  </a:lnTo>
                  <a:lnTo>
                    <a:pt x="932180" y="1379982"/>
                  </a:lnTo>
                  <a:lnTo>
                    <a:pt x="939800" y="1379982"/>
                  </a:lnTo>
                  <a:lnTo>
                    <a:pt x="944562" y="1381982"/>
                  </a:lnTo>
                  <a:close/>
                </a:path>
                <a:path w="3860800" h="1716404">
                  <a:moveTo>
                    <a:pt x="939800" y="1408938"/>
                  </a:moveTo>
                  <a:lnTo>
                    <a:pt x="939800" y="1404366"/>
                  </a:lnTo>
                  <a:lnTo>
                    <a:pt x="933173" y="1404366"/>
                  </a:lnTo>
                  <a:lnTo>
                    <a:pt x="939800" y="1408938"/>
                  </a:lnTo>
                  <a:close/>
                </a:path>
                <a:path w="3860800" h="1716404">
                  <a:moveTo>
                    <a:pt x="939800" y="1412748"/>
                  </a:moveTo>
                  <a:lnTo>
                    <a:pt x="939800" y="1408938"/>
                  </a:lnTo>
                  <a:lnTo>
                    <a:pt x="934027" y="1412748"/>
                  </a:lnTo>
                  <a:lnTo>
                    <a:pt x="939800" y="1412748"/>
                  </a:lnTo>
                  <a:close/>
                </a:path>
                <a:path w="3860800" h="1716404">
                  <a:moveTo>
                    <a:pt x="947419" y="1395984"/>
                  </a:moveTo>
                  <a:lnTo>
                    <a:pt x="939800" y="1395984"/>
                  </a:lnTo>
                  <a:lnTo>
                    <a:pt x="935037" y="1393983"/>
                  </a:lnTo>
                  <a:lnTo>
                    <a:pt x="939800" y="1400556"/>
                  </a:lnTo>
                  <a:lnTo>
                    <a:pt x="947419" y="1395984"/>
                  </a:lnTo>
                  <a:close/>
                </a:path>
                <a:path w="3860800" h="1716404">
                  <a:moveTo>
                    <a:pt x="952500" y="1385316"/>
                  </a:moveTo>
                  <a:lnTo>
                    <a:pt x="952500" y="1371600"/>
                  </a:lnTo>
                  <a:lnTo>
                    <a:pt x="941916" y="1371600"/>
                  </a:lnTo>
                  <a:lnTo>
                    <a:pt x="939800" y="1373124"/>
                  </a:lnTo>
                  <a:lnTo>
                    <a:pt x="944995" y="1382164"/>
                  </a:lnTo>
                  <a:lnTo>
                    <a:pt x="952500" y="1385316"/>
                  </a:lnTo>
                  <a:close/>
                </a:path>
                <a:path w="3860800" h="1716404">
                  <a:moveTo>
                    <a:pt x="954156" y="1366961"/>
                  </a:moveTo>
                  <a:lnTo>
                    <a:pt x="952500" y="1363980"/>
                  </a:lnTo>
                  <a:lnTo>
                    <a:pt x="941916" y="1371600"/>
                  </a:lnTo>
                  <a:lnTo>
                    <a:pt x="952500" y="1371600"/>
                  </a:lnTo>
                  <a:lnTo>
                    <a:pt x="952500" y="1366266"/>
                  </a:lnTo>
                  <a:lnTo>
                    <a:pt x="954156" y="1366961"/>
                  </a:lnTo>
                  <a:close/>
                </a:path>
                <a:path w="3860800" h="1716404">
                  <a:moveTo>
                    <a:pt x="946150" y="1384173"/>
                  </a:moveTo>
                  <a:lnTo>
                    <a:pt x="944995" y="1382164"/>
                  </a:lnTo>
                  <a:lnTo>
                    <a:pt x="944562" y="1381982"/>
                  </a:lnTo>
                  <a:lnTo>
                    <a:pt x="946150" y="1384173"/>
                  </a:lnTo>
                  <a:close/>
                </a:path>
                <a:path w="3860800" h="1716404">
                  <a:moveTo>
                    <a:pt x="952500" y="1392936"/>
                  </a:moveTo>
                  <a:lnTo>
                    <a:pt x="952500" y="1385316"/>
                  </a:lnTo>
                  <a:lnTo>
                    <a:pt x="944995" y="1382164"/>
                  </a:lnTo>
                  <a:lnTo>
                    <a:pt x="946150" y="1384173"/>
                  </a:lnTo>
                  <a:lnTo>
                    <a:pt x="952500" y="1392936"/>
                  </a:lnTo>
                  <a:close/>
                </a:path>
                <a:path w="3860800" h="1716404">
                  <a:moveTo>
                    <a:pt x="952500" y="1392936"/>
                  </a:moveTo>
                  <a:lnTo>
                    <a:pt x="946150" y="1384173"/>
                  </a:lnTo>
                  <a:lnTo>
                    <a:pt x="951523" y="1393522"/>
                  </a:lnTo>
                  <a:lnTo>
                    <a:pt x="952500" y="1392936"/>
                  </a:lnTo>
                  <a:close/>
                </a:path>
                <a:path w="3860800" h="1716404">
                  <a:moveTo>
                    <a:pt x="952500" y="1395984"/>
                  </a:moveTo>
                  <a:lnTo>
                    <a:pt x="952500" y="1395222"/>
                  </a:lnTo>
                  <a:lnTo>
                    <a:pt x="951523" y="1393522"/>
                  </a:lnTo>
                  <a:lnTo>
                    <a:pt x="947419" y="1395984"/>
                  </a:lnTo>
                  <a:lnTo>
                    <a:pt x="952500" y="1395984"/>
                  </a:lnTo>
                  <a:close/>
                </a:path>
                <a:path w="3860800" h="1716404">
                  <a:moveTo>
                    <a:pt x="964045" y="1387602"/>
                  </a:moveTo>
                  <a:lnTo>
                    <a:pt x="952500" y="1387602"/>
                  </a:lnTo>
                  <a:lnTo>
                    <a:pt x="952500" y="1392936"/>
                  </a:lnTo>
                  <a:lnTo>
                    <a:pt x="951523" y="1393522"/>
                  </a:lnTo>
                  <a:lnTo>
                    <a:pt x="952500" y="1395222"/>
                  </a:lnTo>
                  <a:lnTo>
                    <a:pt x="964045" y="1387602"/>
                  </a:lnTo>
                  <a:close/>
                </a:path>
                <a:path w="3860800" h="1716404">
                  <a:moveTo>
                    <a:pt x="983973" y="1354836"/>
                  </a:moveTo>
                  <a:lnTo>
                    <a:pt x="971826" y="1346454"/>
                  </a:lnTo>
                  <a:lnTo>
                    <a:pt x="965200" y="1346454"/>
                  </a:lnTo>
                  <a:lnTo>
                    <a:pt x="952500" y="1352550"/>
                  </a:lnTo>
                  <a:lnTo>
                    <a:pt x="952500" y="1353312"/>
                  </a:lnTo>
                  <a:lnTo>
                    <a:pt x="965200" y="1359027"/>
                  </a:lnTo>
                  <a:lnTo>
                    <a:pt x="965200" y="1350264"/>
                  </a:lnTo>
                  <a:lnTo>
                    <a:pt x="974513" y="1363116"/>
                  </a:lnTo>
                  <a:lnTo>
                    <a:pt x="977900" y="1363218"/>
                  </a:lnTo>
                  <a:lnTo>
                    <a:pt x="977900" y="1354836"/>
                  </a:lnTo>
                  <a:lnTo>
                    <a:pt x="983973" y="1354836"/>
                  </a:lnTo>
                  <a:close/>
                </a:path>
                <a:path w="3860800" h="1716404">
                  <a:moveTo>
                    <a:pt x="974513" y="1363218"/>
                  </a:moveTo>
                  <a:lnTo>
                    <a:pt x="952500" y="1353312"/>
                  </a:lnTo>
                  <a:lnTo>
                    <a:pt x="952500" y="1363218"/>
                  </a:lnTo>
                  <a:lnTo>
                    <a:pt x="974513" y="1363218"/>
                  </a:lnTo>
                  <a:close/>
                </a:path>
                <a:path w="3860800" h="1716404">
                  <a:moveTo>
                    <a:pt x="977900" y="1371600"/>
                  </a:moveTo>
                  <a:lnTo>
                    <a:pt x="977900" y="1368552"/>
                  </a:lnTo>
                  <a:lnTo>
                    <a:pt x="965200" y="1363218"/>
                  </a:lnTo>
                  <a:lnTo>
                    <a:pt x="952500" y="1363218"/>
                  </a:lnTo>
                  <a:lnTo>
                    <a:pt x="952500" y="1363980"/>
                  </a:lnTo>
                  <a:lnTo>
                    <a:pt x="954156" y="1366961"/>
                  </a:lnTo>
                  <a:lnTo>
                    <a:pt x="965200" y="1371600"/>
                  </a:lnTo>
                  <a:lnTo>
                    <a:pt x="977900" y="1371600"/>
                  </a:lnTo>
                  <a:close/>
                </a:path>
                <a:path w="3860800" h="1716404">
                  <a:moveTo>
                    <a:pt x="956540" y="1371253"/>
                  </a:moveTo>
                  <a:lnTo>
                    <a:pt x="954156" y="1366961"/>
                  </a:lnTo>
                  <a:lnTo>
                    <a:pt x="952500" y="1366266"/>
                  </a:lnTo>
                  <a:lnTo>
                    <a:pt x="952500" y="1369314"/>
                  </a:lnTo>
                  <a:lnTo>
                    <a:pt x="956540" y="1371253"/>
                  </a:lnTo>
                  <a:close/>
                </a:path>
                <a:path w="3860800" h="1716404">
                  <a:moveTo>
                    <a:pt x="965200" y="1386840"/>
                  </a:moveTo>
                  <a:lnTo>
                    <a:pt x="956540" y="1371253"/>
                  </a:lnTo>
                  <a:lnTo>
                    <a:pt x="952500" y="1369314"/>
                  </a:lnTo>
                  <a:lnTo>
                    <a:pt x="952500" y="1387602"/>
                  </a:lnTo>
                  <a:lnTo>
                    <a:pt x="964045" y="1387602"/>
                  </a:lnTo>
                  <a:lnTo>
                    <a:pt x="965200" y="1386840"/>
                  </a:lnTo>
                  <a:close/>
                </a:path>
                <a:path w="3860800" h="1716404">
                  <a:moveTo>
                    <a:pt x="977900" y="1381506"/>
                  </a:moveTo>
                  <a:lnTo>
                    <a:pt x="977900" y="1371600"/>
                  </a:lnTo>
                  <a:lnTo>
                    <a:pt x="965200" y="1371600"/>
                  </a:lnTo>
                  <a:lnTo>
                    <a:pt x="954156" y="1366961"/>
                  </a:lnTo>
                  <a:lnTo>
                    <a:pt x="956540" y="1371253"/>
                  </a:lnTo>
                  <a:lnTo>
                    <a:pt x="977900" y="1381506"/>
                  </a:lnTo>
                  <a:close/>
                </a:path>
                <a:path w="3860800" h="1716404">
                  <a:moveTo>
                    <a:pt x="977900" y="1382268"/>
                  </a:moveTo>
                  <a:lnTo>
                    <a:pt x="977900" y="1381506"/>
                  </a:lnTo>
                  <a:lnTo>
                    <a:pt x="956540" y="1371253"/>
                  </a:lnTo>
                  <a:lnTo>
                    <a:pt x="965200" y="1386840"/>
                  </a:lnTo>
                  <a:lnTo>
                    <a:pt x="965200" y="1387602"/>
                  </a:lnTo>
                  <a:lnTo>
                    <a:pt x="977900" y="1382268"/>
                  </a:lnTo>
                  <a:close/>
                </a:path>
                <a:path w="3860800" h="1716404">
                  <a:moveTo>
                    <a:pt x="965200" y="1387602"/>
                  </a:moveTo>
                  <a:lnTo>
                    <a:pt x="965200" y="1386840"/>
                  </a:lnTo>
                  <a:lnTo>
                    <a:pt x="964045" y="1387602"/>
                  </a:lnTo>
                  <a:lnTo>
                    <a:pt x="965200" y="1387602"/>
                  </a:lnTo>
                  <a:close/>
                </a:path>
                <a:path w="3860800" h="1716404">
                  <a:moveTo>
                    <a:pt x="969818" y="1338834"/>
                  </a:moveTo>
                  <a:lnTo>
                    <a:pt x="965200" y="1338834"/>
                  </a:lnTo>
                  <a:lnTo>
                    <a:pt x="965200" y="1341882"/>
                  </a:lnTo>
                  <a:lnTo>
                    <a:pt x="969818" y="1338834"/>
                  </a:lnTo>
                  <a:close/>
                </a:path>
                <a:path w="3860800" h="1716404">
                  <a:moveTo>
                    <a:pt x="985837" y="1344453"/>
                  </a:moveTo>
                  <a:lnTo>
                    <a:pt x="981765" y="1338834"/>
                  </a:lnTo>
                  <a:lnTo>
                    <a:pt x="969818" y="1338834"/>
                  </a:lnTo>
                  <a:lnTo>
                    <a:pt x="965200" y="1341882"/>
                  </a:lnTo>
                  <a:lnTo>
                    <a:pt x="971826" y="1346454"/>
                  </a:lnTo>
                  <a:lnTo>
                    <a:pt x="977900" y="1346454"/>
                  </a:lnTo>
                  <a:lnTo>
                    <a:pt x="977900" y="1341120"/>
                  </a:lnTo>
                  <a:lnTo>
                    <a:pt x="985837" y="1344453"/>
                  </a:lnTo>
                  <a:close/>
                </a:path>
                <a:path w="3860800" h="1716404">
                  <a:moveTo>
                    <a:pt x="971826" y="1346454"/>
                  </a:moveTo>
                  <a:lnTo>
                    <a:pt x="965200" y="1341882"/>
                  </a:lnTo>
                  <a:lnTo>
                    <a:pt x="965200" y="1346454"/>
                  </a:lnTo>
                  <a:lnTo>
                    <a:pt x="971826" y="1346454"/>
                  </a:lnTo>
                  <a:close/>
                </a:path>
                <a:path w="3860800" h="1716404">
                  <a:moveTo>
                    <a:pt x="974513" y="1363218"/>
                  </a:moveTo>
                  <a:lnTo>
                    <a:pt x="971826" y="1359408"/>
                  </a:lnTo>
                  <a:lnTo>
                    <a:pt x="965200" y="1350264"/>
                  </a:lnTo>
                  <a:lnTo>
                    <a:pt x="965200" y="1359027"/>
                  </a:lnTo>
                  <a:lnTo>
                    <a:pt x="974513" y="1363218"/>
                  </a:lnTo>
                  <a:close/>
                </a:path>
                <a:path w="3860800" h="1716404">
                  <a:moveTo>
                    <a:pt x="977900" y="1368552"/>
                  </a:moveTo>
                  <a:lnTo>
                    <a:pt x="977900" y="1367790"/>
                  </a:lnTo>
                  <a:lnTo>
                    <a:pt x="974513" y="1363218"/>
                  </a:lnTo>
                  <a:lnTo>
                    <a:pt x="965200" y="1363218"/>
                  </a:lnTo>
                  <a:lnTo>
                    <a:pt x="977900" y="1368552"/>
                  </a:lnTo>
                  <a:close/>
                </a:path>
                <a:path w="3860800" h="1716404">
                  <a:moveTo>
                    <a:pt x="981765" y="1338834"/>
                  </a:moveTo>
                  <a:lnTo>
                    <a:pt x="977900" y="1333500"/>
                  </a:lnTo>
                  <a:lnTo>
                    <a:pt x="969818" y="1338834"/>
                  </a:lnTo>
                  <a:lnTo>
                    <a:pt x="981765" y="1338834"/>
                  </a:lnTo>
                  <a:close/>
                </a:path>
                <a:path w="3860800" h="1716404">
                  <a:moveTo>
                    <a:pt x="1003300" y="1349502"/>
                  </a:moveTo>
                  <a:lnTo>
                    <a:pt x="1003300" y="1346454"/>
                  </a:lnTo>
                  <a:lnTo>
                    <a:pt x="998220" y="1346454"/>
                  </a:lnTo>
                  <a:lnTo>
                    <a:pt x="990600" y="1351026"/>
                  </a:lnTo>
                  <a:lnTo>
                    <a:pt x="985837" y="1344453"/>
                  </a:lnTo>
                  <a:lnTo>
                    <a:pt x="977900" y="1341120"/>
                  </a:lnTo>
                  <a:lnTo>
                    <a:pt x="977900" y="1346454"/>
                  </a:lnTo>
                  <a:lnTo>
                    <a:pt x="971826" y="1346454"/>
                  </a:lnTo>
                  <a:lnTo>
                    <a:pt x="983973" y="1354836"/>
                  </a:lnTo>
                  <a:lnTo>
                    <a:pt x="990600" y="1354836"/>
                  </a:lnTo>
                  <a:lnTo>
                    <a:pt x="1003300" y="1349502"/>
                  </a:lnTo>
                  <a:close/>
                </a:path>
                <a:path w="3860800" h="1716404">
                  <a:moveTo>
                    <a:pt x="984827" y="1363218"/>
                  </a:moveTo>
                  <a:lnTo>
                    <a:pt x="974513" y="1363218"/>
                  </a:lnTo>
                  <a:lnTo>
                    <a:pt x="977900" y="1364742"/>
                  </a:lnTo>
                  <a:lnTo>
                    <a:pt x="977900" y="1367790"/>
                  </a:lnTo>
                  <a:lnTo>
                    <a:pt x="984827" y="1363218"/>
                  </a:lnTo>
                  <a:close/>
                </a:path>
                <a:path w="3860800" h="1716404">
                  <a:moveTo>
                    <a:pt x="977900" y="1367790"/>
                  </a:moveTo>
                  <a:lnTo>
                    <a:pt x="977900" y="1364742"/>
                  </a:lnTo>
                  <a:lnTo>
                    <a:pt x="974513" y="1363218"/>
                  </a:lnTo>
                  <a:lnTo>
                    <a:pt x="977900" y="1367790"/>
                  </a:lnTo>
                  <a:close/>
                </a:path>
                <a:path w="3860800" h="1716404">
                  <a:moveTo>
                    <a:pt x="1009373" y="1330452"/>
                  </a:moveTo>
                  <a:lnTo>
                    <a:pt x="997226" y="1322070"/>
                  </a:lnTo>
                  <a:lnTo>
                    <a:pt x="990600" y="1322070"/>
                  </a:lnTo>
                  <a:lnTo>
                    <a:pt x="977900" y="1327404"/>
                  </a:lnTo>
                  <a:lnTo>
                    <a:pt x="977900" y="1330452"/>
                  </a:lnTo>
                  <a:lnTo>
                    <a:pt x="982980" y="1330452"/>
                  </a:lnTo>
                  <a:lnTo>
                    <a:pt x="990600" y="1325880"/>
                  </a:lnTo>
                  <a:lnTo>
                    <a:pt x="995362" y="1332452"/>
                  </a:lnTo>
                  <a:lnTo>
                    <a:pt x="1003300" y="1335786"/>
                  </a:lnTo>
                  <a:lnTo>
                    <a:pt x="1003300" y="1330452"/>
                  </a:lnTo>
                  <a:lnTo>
                    <a:pt x="1009373" y="1330452"/>
                  </a:lnTo>
                  <a:close/>
                </a:path>
                <a:path w="3860800" h="1716404">
                  <a:moveTo>
                    <a:pt x="982980" y="1330452"/>
                  </a:moveTo>
                  <a:lnTo>
                    <a:pt x="977900" y="1330452"/>
                  </a:lnTo>
                  <a:lnTo>
                    <a:pt x="977900" y="1333500"/>
                  </a:lnTo>
                  <a:lnTo>
                    <a:pt x="982980" y="1330452"/>
                  </a:lnTo>
                  <a:close/>
                </a:path>
                <a:path w="3860800" h="1716404">
                  <a:moveTo>
                    <a:pt x="999986" y="1338834"/>
                  </a:moveTo>
                  <a:lnTo>
                    <a:pt x="995362" y="1332452"/>
                  </a:lnTo>
                  <a:lnTo>
                    <a:pt x="990600" y="1330452"/>
                  </a:lnTo>
                  <a:lnTo>
                    <a:pt x="982980" y="1330452"/>
                  </a:lnTo>
                  <a:lnTo>
                    <a:pt x="977900" y="1333500"/>
                  </a:lnTo>
                  <a:lnTo>
                    <a:pt x="981765" y="1338834"/>
                  </a:lnTo>
                  <a:lnTo>
                    <a:pt x="999986" y="1338834"/>
                  </a:lnTo>
                  <a:close/>
                </a:path>
                <a:path w="3860800" h="1716404">
                  <a:moveTo>
                    <a:pt x="990600" y="1359408"/>
                  </a:moveTo>
                  <a:lnTo>
                    <a:pt x="983973" y="1354836"/>
                  </a:lnTo>
                  <a:lnTo>
                    <a:pt x="977900" y="1354836"/>
                  </a:lnTo>
                  <a:lnTo>
                    <a:pt x="977900" y="1363218"/>
                  </a:lnTo>
                  <a:lnTo>
                    <a:pt x="984827" y="1363218"/>
                  </a:lnTo>
                  <a:lnTo>
                    <a:pt x="990600" y="1359408"/>
                  </a:lnTo>
                  <a:close/>
                </a:path>
                <a:path w="3860800" h="1716404">
                  <a:moveTo>
                    <a:pt x="1003300" y="1343406"/>
                  </a:moveTo>
                  <a:lnTo>
                    <a:pt x="999986" y="1338834"/>
                  </a:lnTo>
                  <a:lnTo>
                    <a:pt x="981765" y="1338834"/>
                  </a:lnTo>
                  <a:lnTo>
                    <a:pt x="985837" y="1344453"/>
                  </a:lnTo>
                  <a:lnTo>
                    <a:pt x="990600" y="1346454"/>
                  </a:lnTo>
                  <a:lnTo>
                    <a:pt x="998220" y="1346454"/>
                  </a:lnTo>
                  <a:lnTo>
                    <a:pt x="1003300" y="1343406"/>
                  </a:lnTo>
                  <a:close/>
                </a:path>
                <a:path w="3860800" h="1716404">
                  <a:moveTo>
                    <a:pt x="995362" y="1332452"/>
                  </a:moveTo>
                  <a:lnTo>
                    <a:pt x="990600" y="1325880"/>
                  </a:lnTo>
                  <a:lnTo>
                    <a:pt x="982980" y="1330452"/>
                  </a:lnTo>
                  <a:lnTo>
                    <a:pt x="990600" y="1330452"/>
                  </a:lnTo>
                  <a:lnTo>
                    <a:pt x="995362" y="1332452"/>
                  </a:lnTo>
                  <a:close/>
                </a:path>
                <a:path w="3860800" h="1716404">
                  <a:moveTo>
                    <a:pt x="990600" y="1359408"/>
                  </a:moveTo>
                  <a:lnTo>
                    <a:pt x="990600" y="1354836"/>
                  </a:lnTo>
                  <a:lnTo>
                    <a:pt x="983973" y="1354836"/>
                  </a:lnTo>
                  <a:lnTo>
                    <a:pt x="990600" y="1359408"/>
                  </a:lnTo>
                  <a:close/>
                </a:path>
                <a:path w="3860800" h="1716404">
                  <a:moveTo>
                    <a:pt x="990600" y="1363218"/>
                  </a:moveTo>
                  <a:lnTo>
                    <a:pt x="990600" y="1359408"/>
                  </a:lnTo>
                  <a:lnTo>
                    <a:pt x="984827" y="1363218"/>
                  </a:lnTo>
                  <a:lnTo>
                    <a:pt x="990600" y="1363218"/>
                  </a:lnTo>
                  <a:close/>
                </a:path>
                <a:path w="3860800" h="1716404">
                  <a:moveTo>
                    <a:pt x="998220" y="1346454"/>
                  </a:moveTo>
                  <a:lnTo>
                    <a:pt x="990600" y="1346454"/>
                  </a:lnTo>
                  <a:lnTo>
                    <a:pt x="985837" y="1344453"/>
                  </a:lnTo>
                  <a:lnTo>
                    <a:pt x="990600" y="1351026"/>
                  </a:lnTo>
                  <a:lnTo>
                    <a:pt x="998220" y="1346454"/>
                  </a:lnTo>
                  <a:close/>
                </a:path>
                <a:path w="3860800" h="1716404">
                  <a:moveTo>
                    <a:pt x="996372" y="1313688"/>
                  </a:moveTo>
                  <a:lnTo>
                    <a:pt x="990600" y="1313688"/>
                  </a:lnTo>
                  <a:lnTo>
                    <a:pt x="990600" y="1317498"/>
                  </a:lnTo>
                  <a:lnTo>
                    <a:pt x="996372" y="1313688"/>
                  </a:lnTo>
                  <a:close/>
                </a:path>
                <a:path w="3860800" h="1716404">
                  <a:moveTo>
                    <a:pt x="1010770" y="1319873"/>
                  </a:moveTo>
                  <a:lnTo>
                    <a:pt x="1009926" y="1318624"/>
                  </a:lnTo>
                  <a:lnTo>
                    <a:pt x="1007533" y="1315466"/>
                  </a:lnTo>
                  <a:lnTo>
                    <a:pt x="1003300" y="1313688"/>
                  </a:lnTo>
                  <a:lnTo>
                    <a:pt x="996372" y="1313688"/>
                  </a:lnTo>
                  <a:lnTo>
                    <a:pt x="990600" y="1317498"/>
                  </a:lnTo>
                  <a:lnTo>
                    <a:pt x="997226" y="1322070"/>
                  </a:lnTo>
                  <a:lnTo>
                    <a:pt x="1003300" y="1322070"/>
                  </a:lnTo>
                  <a:lnTo>
                    <a:pt x="1003300" y="1316736"/>
                  </a:lnTo>
                  <a:lnTo>
                    <a:pt x="1010770" y="1319873"/>
                  </a:lnTo>
                  <a:close/>
                </a:path>
                <a:path w="3860800" h="1716404">
                  <a:moveTo>
                    <a:pt x="997226" y="1322070"/>
                  </a:moveTo>
                  <a:lnTo>
                    <a:pt x="990600" y="1317498"/>
                  </a:lnTo>
                  <a:lnTo>
                    <a:pt x="990600" y="1322070"/>
                  </a:lnTo>
                  <a:lnTo>
                    <a:pt x="997226" y="1322070"/>
                  </a:lnTo>
                  <a:close/>
                </a:path>
                <a:path w="3860800" h="1716404">
                  <a:moveTo>
                    <a:pt x="1014046" y="1333675"/>
                  </a:moveTo>
                  <a:lnTo>
                    <a:pt x="1009373" y="1330452"/>
                  </a:lnTo>
                  <a:lnTo>
                    <a:pt x="1003300" y="1330452"/>
                  </a:lnTo>
                  <a:lnTo>
                    <a:pt x="1003300" y="1335786"/>
                  </a:lnTo>
                  <a:lnTo>
                    <a:pt x="995362" y="1332452"/>
                  </a:lnTo>
                  <a:lnTo>
                    <a:pt x="999986" y="1338834"/>
                  </a:lnTo>
                  <a:lnTo>
                    <a:pt x="1003300" y="1338834"/>
                  </a:lnTo>
                  <a:lnTo>
                    <a:pt x="1014046" y="1333675"/>
                  </a:lnTo>
                  <a:close/>
                </a:path>
                <a:path w="3860800" h="1716404">
                  <a:moveTo>
                    <a:pt x="1007782" y="1315570"/>
                  </a:moveTo>
                  <a:lnTo>
                    <a:pt x="1003300" y="1309116"/>
                  </a:lnTo>
                  <a:lnTo>
                    <a:pt x="996372" y="1313688"/>
                  </a:lnTo>
                  <a:lnTo>
                    <a:pt x="1003300" y="1313688"/>
                  </a:lnTo>
                  <a:lnTo>
                    <a:pt x="1003300" y="1309878"/>
                  </a:lnTo>
                  <a:lnTo>
                    <a:pt x="1007533" y="1315466"/>
                  </a:lnTo>
                  <a:lnTo>
                    <a:pt x="1007782" y="1315570"/>
                  </a:lnTo>
                  <a:close/>
                </a:path>
                <a:path w="3860800" h="1716404">
                  <a:moveTo>
                    <a:pt x="1016000" y="1330452"/>
                  </a:moveTo>
                  <a:lnTo>
                    <a:pt x="1016000" y="1327404"/>
                  </a:lnTo>
                  <a:lnTo>
                    <a:pt x="1010770" y="1319873"/>
                  </a:lnTo>
                  <a:lnTo>
                    <a:pt x="1003300" y="1316736"/>
                  </a:lnTo>
                  <a:lnTo>
                    <a:pt x="1003300" y="1322070"/>
                  </a:lnTo>
                  <a:lnTo>
                    <a:pt x="997226" y="1322070"/>
                  </a:lnTo>
                  <a:lnTo>
                    <a:pt x="1009373" y="1330452"/>
                  </a:lnTo>
                  <a:lnTo>
                    <a:pt x="1016000" y="1330452"/>
                  </a:lnTo>
                  <a:close/>
                </a:path>
                <a:path w="3860800" h="1716404">
                  <a:moveTo>
                    <a:pt x="1003300" y="1346454"/>
                  </a:moveTo>
                  <a:lnTo>
                    <a:pt x="1003300" y="1343406"/>
                  </a:lnTo>
                  <a:lnTo>
                    <a:pt x="998220" y="1346454"/>
                  </a:lnTo>
                  <a:lnTo>
                    <a:pt x="1003300" y="1346454"/>
                  </a:lnTo>
                  <a:close/>
                </a:path>
                <a:path w="3860800" h="1716404">
                  <a:moveTo>
                    <a:pt x="1016000" y="1335024"/>
                  </a:moveTo>
                  <a:lnTo>
                    <a:pt x="1014046" y="1333675"/>
                  </a:lnTo>
                  <a:lnTo>
                    <a:pt x="1003300" y="1338834"/>
                  </a:lnTo>
                  <a:lnTo>
                    <a:pt x="999986" y="1338834"/>
                  </a:lnTo>
                  <a:lnTo>
                    <a:pt x="1003300" y="1343406"/>
                  </a:lnTo>
                  <a:lnTo>
                    <a:pt x="1016000" y="1335024"/>
                  </a:lnTo>
                  <a:close/>
                </a:path>
                <a:path w="3860800" h="1716404">
                  <a:moveTo>
                    <a:pt x="1009926" y="1305306"/>
                  </a:moveTo>
                  <a:lnTo>
                    <a:pt x="1003300" y="1300734"/>
                  </a:lnTo>
                  <a:lnTo>
                    <a:pt x="1003300" y="1303020"/>
                  </a:lnTo>
                  <a:lnTo>
                    <a:pt x="1004993" y="1302207"/>
                  </a:lnTo>
                  <a:lnTo>
                    <a:pt x="1004993" y="1305306"/>
                  </a:lnTo>
                  <a:lnTo>
                    <a:pt x="1009926" y="1305306"/>
                  </a:lnTo>
                  <a:close/>
                </a:path>
                <a:path w="3860800" h="1716404">
                  <a:moveTo>
                    <a:pt x="1004993" y="1302207"/>
                  </a:moveTo>
                  <a:lnTo>
                    <a:pt x="1003300" y="1303020"/>
                  </a:lnTo>
                  <a:lnTo>
                    <a:pt x="1003300" y="1304544"/>
                  </a:lnTo>
                  <a:lnTo>
                    <a:pt x="1004993" y="1302207"/>
                  </a:lnTo>
                  <a:close/>
                </a:path>
                <a:path w="3860800" h="1716404">
                  <a:moveTo>
                    <a:pt x="1039988" y="1300564"/>
                  </a:moveTo>
                  <a:lnTo>
                    <a:pt x="1034472" y="1296924"/>
                  </a:lnTo>
                  <a:lnTo>
                    <a:pt x="1016000" y="1296924"/>
                  </a:lnTo>
                  <a:lnTo>
                    <a:pt x="1004993" y="1302207"/>
                  </a:lnTo>
                  <a:lnTo>
                    <a:pt x="1003300" y="1304544"/>
                  </a:lnTo>
                  <a:lnTo>
                    <a:pt x="1004993" y="1305255"/>
                  </a:lnTo>
                  <a:lnTo>
                    <a:pt x="1004993" y="1301902"/>
                  </a:lnTo>
                  <a:lnTo>
                    <a:pt x="1009926" y="1305306"/>
                  </a:lnTo>
                  <a:lnTo>
                    <a:pt x="1028700" y="1305306"/>
                  </a:lnTo>
                  <a:lnTo>
                    <a:pt x="1039988" y="1300564"/>
                  </a:lnTo>
                  <a:close/>
                </a:path>
                <a:path w="3860800" h="1716404">
                  <a:moveTo>
                    <a:pt x="1004993" y="1305306"/>
                  </a:moveTo>
                  <a:lnTo>
                    <a:pt x="1003300" y="1304544"/>
                  </a:lnTo>
                  <a:lnTo>
                    <a:pt x="1003300" y="1305306"/>
                  </a:lnTo>
                  <a:lnTo>
                    <a:pt x="1004993" y="1305306"/>
                  </a:lnTo>
                  <a:close/>
                </a:path>
                <a:path w="3860800" h="1716404">
                  <a:moveTo>
                    <a:pt x="1028700" y="1318260"/>
                  </a:moveTo>
                  <a:lnTo>
                    <a:pt x="1017411" y="1310470"/>
                  </a:lnTo>
                  <a:lnTo>
                    <a:pt x="1007782" y="1306426"/>
                  </a:lnTo>
                  <a:lnTo>
                    <a:pt x="1004993" y="1305306"/>
                  </a:lnTo>
                  <a:lnTo>
                    <a:pt x="1003300" y="1305306"/>
                  </a:lnTo>
                  <a:lnTo>
                    <a:pt x="1003300" y="1309116"/>
                  </a:lnTo>
                  <a:lnTo>
                    <a:pt x="1007782" y="1315570"/>
                  </a:lnTo>
                  <a:lnTo>
                    <a:pt x="1016000" y="1319022"/>
                  </a:lnTo>
                  <a:lnTo>
                    <a:pt x="1016000" y="1322070"/>
                  </a:lnTo>
                  <a:lnTo>
                    <a:pt x="1022927" y="1322070"/>
                  </a:lnTo>
                  <a:lnTo>
                    <a:pt x="1028700" y="1318260"/>
                  </a:lnTo>
                  <a:close/>
                </a:path>
                <a:path w="3860800" h="1716404">
                  <a:moveTo>
                    <a:pt x="1007533" y="1315466"/>
                  </a:moveTo>
                  <a:lnTo>
                    <a:pt x="1003300" y="1309878"/>
                  </a:lnTo>
                  <a:lnTo>
                    <a:pt x="1003300" y="1313688"/>
                  </a:lnTo>
                  <a:lnTo>
                    <a:pt x="1007533" y="1315466"/>
                  </a:lnTo>
                  <a:close/>
                </a:path>
                <a:path w="3860800" h="1716404">
                  <a:moveTo>
                    <a:pt x="1034472" y="1296924"/>
                  </a:moveTo>
                  <a:lnTo>
                    <a:pt x="1028700" y="1293114"/>
                  </a:lnTo>
                  <a:lnTo>
                    <a:pt x="1016000" y="1287018"/>
                  </a:lnTo>
                  <a:lnTo>
                    <a:pt x="1004993" y="1302207"/>
                  </a:lnTo>
                  <a:lnTo>
                    <a:pt x="1016000" y="1296924"/>
                  </a:lnTo>
                  <a:lnTo>
                    <a:pt x="1034472" y="1296924"/>
                  </a:lnTo>
                  <a:close/>
                </a:path>
                <a:path w="3860800" h="1716404">
                  <a:moveTo>
                    <a:pt x="1017411" y="1310470"/>
                  </a:moveTo>
                  <a:lnTo>
                    <a:pt x="1009926" y="1305306"/>
                  </a:lnTo>
                  <a:lnTo>
                    <a:pt x="1004993" y="1305306"/>
                  </a:lnTo>
                  <a:lnTo>
                    <a:pt x="1007533" y="1306322"/>
                  </a:lnTo>
                  <a:lnTo>
                    <a:pt x="1017411" y="1310470"/>
                  </a:lnTo>
                  <a:close/>
                </a:path>
                <a:path w="3860800" h="1716404">
                  <a:moveTo>
                    <a:pt x="1009373" y="1317895"/>
                  </a:moveTo>
                  <a:lnTo>
                    <a:pt x="1007782" y="1315570"/>
                  </a:lnTo>
                  <a:lnTo>
                    <a:pt x="1007533" y="1315466"/>
                  </a:lnTo>
                  <a:lnTo>
                    <a:pt x="1009373" y="1317895"/>
                  </a:lnTo>
                  <a:close/>
                </a:path>
                <a:path w="3860800" h="1716404">
                  <a:moveTo>
                    <a:pt x="1016000" y="1322070"/>
                  </a:moveTo>
                  <a:lnTo>
                    <a:pt x="1016000" y="1319022"/>
                  </a:lnTo>
                  <a:lnTo>
                    <a:pt x="1007782" y="1315570"/>
                  </a:lnTo>
                  <a:lnTo>
                    <a:pt x="1009926" y="1318657"/>
                  </a:lnTo>
                  <a:lnTo>
                    <a:pt x="1010919" y="1319936"/>
                  </a:lnTo>
                  <a:lnTo>
                    <a:pt x="1016000" y="1322070"/>
                  </a:lnTo>
                  <a:close/>
                </a:path>
                <a:path w="3860800" h="1716404">
                  <a:moveTo>
                    <a:pt x="1016000" y="1332738"/>
                  </a:moveTo>
                  <a:lnTo>
                    <a:pt x="1016000" y="1330452"/>
                  </a:lnTo>
                  <a:lnTo>
                    <a:pt x="1009373" y="1330452"/>
                  </a:lnTo>
                  <a:lnTo>
                    <a:pt x="1014046" y="1333675"/>
                  </a:lnTo>
                  <a:lnTo>
                    <a:pt x="1016000" y="1332738"/>
                  </a:lnTo>
                  <a:close/>
                </a:path>
                <a:path w="3860800" h="1716404">
                  <a:moveTo>
                    <a:pt x="1028700" y="1315212"/>
                  </a:moveTo>
                  <a:lnTo>
                    <a:pt x="1028700" y="1310640"/>
                  </a:lnTo>
                  <a:lnTo>
                    <a:pt x="1016000" y="1305306"/>
                  </a:lnTo>
                  <a:lnTo>
                    <a:pt x="1009926" y="1305306"/>
                  </a:lnTo>
                  <a:lnTo>
                    <a:pt x="1017411" y="1310470"/>
                  </a:lnTo>
                  <a:lnTo>
                    <a:pt x="1028700" y="1315212"/>
                  </a:lnTo>
                  <a:close/>
                </a:path>
                <a:path w="3860800" h="1716404">
                  <a:moveTo>
                    <a:pt x="1010919" y="1319936"/>
                  </a:moveTo>
                  <a:lnTo>
                    <a:pt x="1009926" y="1318624"/>
                  </a:lnTo>
                  <a:lnTo>
                    <a:pt x="1010770" y="1319873"/>
                  </a:lnTo>
                  <a:lnTo>
                    <a:pt x="1010919" y="1319936"/>
                  </a:lnTo>
                  <a:close/>
                </a:path>
                <a:path w="3860800" h="1716404">
                  <a:moveTo>
                    <a:pt x="1028700" y="1324356"/>
                  </a:moveTo>
                  <a:lnTo>
                    <a:pt x="1028700" y="1322070"/>
                  </a:lnTo>
                  <a:lnTo>
                    <a:pt x="1022927" y="1322070"/>
                  </a:lnTo>
                  <a:lnTo>
                    <a:pt x="1016000" y="1326642"/>
                  </a:lnTo>
                  <a:lnTo>
                    <a:pt x="1010919" y="1319936"/>
                  </a:lnTo>
                  <a:lnTo>
                    <a:pt x="1010770" y="1319873"/>
                  </a:lnTo>
                  <a:lnTo>
                    <a:pt x="1016000" y="1327404"/>
                  </a:lnTo>
                  <a:lnTo>
                    <a:pt x="1016000" y="1330452"/>
                  </a:lnTo>
                  <a:lnTo>
                    <a:pt x="1028700" y="1324356"/>
                  </a:lnTo>
                  <a:close/>
                </a:path>
                <a:path w="3860800" h="1716404">
                  <a:moveTo>
                    <a:pt x="1022927" y="1322070"/>
                  </a:moveTo>
                  <a:lnTo>
                    <a:pt x="1016000" y="1322070"/>
                  </a:lnTo>
                  <a:lnTo>
                    <a:pt x="1010919" y="1319936"/>
                  </a:lnTo>
                  <a:lnTo>
                    <a:pt x="1016000" y="1326642"/>
                  </a:lnTo>
                  <a:lnTo>
                    <a:pt x="1022927" y="1322070"/>
                  </a:lnTo>
                  <a:close/>
                </a:path>
                <a:path w="3860800" h="1716404">
                  <a:moveTo>
                    <a:pt x="1016000" y="1335024"/>
                  </a:moveTo>
                  <a:lnTo>
                    <a:pt x="1016000" y="1332738"/>
                  </a:lnTo>
                  <a:lnTo>
                    <a:pt x="1014046" y="1333675"/>
                  </a:lnTo>
                  <a:lnTo>
                    <a:pt x="1016000" y="1335024"/>
                  </a:lnTo>
                  <a:close/>
                </a:path>
                <a:path w="3860800" h="1716404">
                  <a:moveTo>
                    <a:pt x="1021772" y="1280922"/>
                  </a:moveTo>
                  <a:lnTo>
                    <a:pt x="1016000" y="1280922"/>
                  </a:lnTo>
                  <a:lnTo>
                    <a:pt x="1016000" y="1284732"/>
                  </a:lnTo>
                  <a:lnTo>
                    <a:pt x="1021772" y="1280922"/>
                  </a:lnTo>
                  <a:close/>
                </a:path>
                <a:path w="3860800" h="1716404">
                  <a:moveTo>
                    <a:pt x="1036319" y="1286865"/>
                  </a:moveTo>
                  <a:lnTo>
                    <a:pt x="1033462" y="1282922"/>
                  </a:lnTo>
                  <a:lnTo>
                    <a:pt x="1028700" y="1280922"/>
                  </a:lnTo>
                  <a:lnTo>
                    <a:pt x="1021772" y="1280922"/>
                  </a:lnTo>
                  <a:lnTo>
                    <a:pt x="1016000" y="1284732"/>
                  </a:lnTo>
                  <a:lnTo>
                    <a:pt x="1028700" y="1293114"/>
                  </a:lnTo>
                  <a:lnTo>
                    <a:pt x="1028700" y="1283208"/>
                  </a:lnTo>
                  <a:lnTo>
                    <a:pt x="1036319" y="1286865"/>
                  </a:lnTo>
                  <a:close/>
                </a:path>
                <a:path w="3860800" h="1716404">
                  <a:moveTo>
                    <a:pt x="1028700" y="1293114"/>
                  </a:moveTo>
                  <a:lnTo>
                    <a:pt x="1016000" y="1284732"/>
                  </a:lnTo>
                  <a:lnTo>
                    <a:pt x="1016000" y="1287018"/>
                  </a:lnTo>
                  <a:lnTo>
                    <a:pt x="1028700" y="1293114"/>
                  </a:lnTo>
                  <a:close/>
                </a:path>
                <a:path w="3860800" h="1716404">
                  <a:moveTo>
                    <a:pt x="1040209" y="1300710"/>
                  </a:moveTo>
                  <a:lnTo>
                    <a:pt x="1039988" y="1300564"/>
                  </a:lnTo>
                  <a:lnTo>
                    <a:pt x="1028700" y="1305306"/>
                  </a:lnTo>
                  <a:lnTo>
                    <a:pt x="1016000" y="1305306"/>
                  </a:lnTo>
                  <a:lnTo>
                    <a:pt x="1028700" y="1310640"/>
                  </a:lnTo>
                  <a:lnTo>
                    <a:pt x="1028700" y="1315212"/>
                  </a:lnTo>
                  <a:lnTo>
                    <a:pt x="1040209" y="1300710"/>
                  </a:lnTo>
                  <a:close/>
                </a:path>
                <a:path w="3860800" h="1716404">
                  <a:moveTo>
                    <a:pt x="1028700" y="1318260"/>
                  </a:moveTo>
                  <a:lnTo>
                    <a:pt x="1028700" y="1315212"/>
                  </a:lnTo>
                  <a:lnTo>
                    <a:pt x="1017411" y="1310470"/>
                  </a:lnTo>
                  <a:lnTo>
                    <a:pt x="1028700" y="1318260"/>
                  </a:lnTo>
                  <a:close/>
                </a:path>
                <a:path w="3860800" h="1716404">
                  <a:moveTo>
                    <a:pt x="1033462" y="1282922"/>
                  </a:moveTo>
                  <a:lnTo>
                    <a:pt x="1028700" y="1276350"/>
                  </a:lnTo>
                  <a:lnTo>
                    <a:pt x="1021772" y="1280922"/>
                  </a:lnTo>
                  <a:lnTo>
                    <a:pt x="1028700" y="1280922"/>
                  </a:lnTo>
                  <a:lnTo>
                    <a:pt x="1033462" y="1282922"/>
                  </a:lnTo>
                  <a:close/>
                </a:path>
                <a:path w="3860800" h="1716404">
                  <a:moveTo>
                    <a:pt x="1028700" y="1322070"/>
                  </a:moveTo>
                  <a:lnTo>
                    <a:pt x="1028700" y="1318260"/>
                  </a:lnTo>
                  <a:lnTo>
                    <a:pt x="1022927" y="1322070"/>
                  </a:lnTo>
                  <a:lnTo>
                    <a:pt x="1028700" y="1322070"/>
                  </a:lnTo>
                  <a:close/>
                </a:path>
                <a:path w="3860800" h="1716404">
                  <a:moveTo>
                    <a:pt x="1030036" y="1268930"/>
                  </a:moveTo>
                  <a:lnTo>
                    <a:pt x="1028700" y="1267968"/>
                  </a:lnTo>
                  <a:lnTo>
                    <a:pt x="1028700" y="1269492"/>
                  </a:lnTo>
                  <a:lnTo>
                    <a:pt x="1030036" y="1268930"/>
                  </a:lnTo>
                  <a:close/>
                </a:path>
                <a:path w="3860800" h="1716404">
                  <a:moveTo>
                    <a:pt x="1030514" y="1269383"/>
                  </a:moveTo>
                  <a:lnTo>
                    <a:pt x="1030036" y="1268930"/>
                  </a:lnTo>
                  <a:lnTo>
                    <a:pt x="1028700" y="1269492"/>
                  </a:lnTo>
                  <a:lnTo>
                    <a:pt x="1028700" y="1271778"/>
                  </a:lnTo>
                  <a:lnTo>
                    <a:pt x="1030514" y="1269383"/>
                  </a:lnTo>
                  <a:close/>
                </a:path>
                <a:path w="3860800" h="1716404">
                  <a:moveTo>
                    <a:pt x="1035050" y="1272539"/>
                  </a:moveTo>
                  <a:lnTo>
                    <a:pt x="1031240" y="1269796"/>
                  </a:lnTo>
                  <a:lnTo>
                    <a:pt x="1030514" y="1269383"/>
                  </a:lnTo>
                  <a:lnTo>
                    <a:pt x="1028700" y="1271778"/>
                  </a:lnTo>
                  <a:lnTo>
                    <a:pt x="1030514" y="1272539"/>
                  </a:lnTo>
                  <a:lnTo>
                    <a:pt x="1035050" y="1272539"/>
                  </a:lnTo>
                  <a:close/>
                </a:path>
                <a:path w="3860800" h="1716404">
                  <a:moveTo>
                    <a:pt x="1030514" y="1272539"/>
                  </a:moveTo>
                  <a:lnTo>
                    <a:pt x="1028700" y="1271778"/>
                  </a:lnTo>
                  <a:lnTo>
                    <a:pt x="1028700" y="1272539"/>
                  </a:lnTo>
                  <a:lnTo>
                    <a:pt x="1030514" y="1272539"/>
                  </a:lnTo>
                  <a:close/>
                </a:path>
                <a:path w="3860800" h="1716404">
                  <a:moveTo>
                    <a:pt x="1054100" y="1286256"/>
                  </a:moveTo>
                  <a:lnTo>
                    <a:pt x="1041400" y="1277112"/>
                  </a:lnTo>
                  <a:lnTo>
                    <a:pt x="1030514" y="1272539"/>
                  </a:lnTo>
                  <a:lnTo>
                    <a:pt x="1028700" y="1272539"/>
                  </a:lnTo>
                  <a:lnTo>
                    <a:pt x="1028700" y="1276350"/>
                  </a:lnTo>
                  <a:lnTo>
                    <a:pt x="1033462" y="1282922"/>
                  </a:lnTo>
                  <a:lnTo>
                    <a:pt x="1041400" y="1286256"/>
                  </a:lnTo>
                  <a:lnTo>
                    <a:pt x="1041400" y="1289304"/>
                  </a:lnTo>
                  <a:lnTo>
                    <a:pt x="1049020" y="1289304"/>
                  </a:lnTo>
                  <a:lnTo>
                    <a:pt x="1054100" y="1286256"/>
                  </a:lnTo>
                  <a:close/>
                </a:path>
                <a:path w="3860800" h="1716404">
                  <a:moveTo>
                    <a:pt x="1041400" y="1296924"/>
                  </a:moveTo>
                  <a:lnTo>
                    <a:pt x="1041400" y="1293876"/>
                  </a:lnTo>
                  <a:lnTo>
                    <a:pt x="1036319" y="1286865"/>
                  </a:lnTo>
                  <a:lnTo>
                    <a:pt x="1028700" y="1283208"/>
                  </a:lnTo>
                  <a:lnTo>
                    <a:pt x="1028700" y="1293114"/>
                  </a:lnTo>
                  <a:lnTo>
                    <a:pt x="1036637" y="1296924"/>
                  </a:lnTo>
                  <a:lnTo>
                    <a:pt x="1041400" y="1296924"/>
                  </a:lnTo>
                  <a:close/>
                </a:path>
                <a:path w="3860800" h="1716404">
                  <a:moveTo>
                    <a:pt x="1036637" y="1296924"/>
                  </a:moveTo>
                  <a:lnTo>
                    <a:pt x="1028700" y="1293114"/>
                  </a:lnTo>
                  <a:lnTo>
                    <a:pt x="1034472" y="1296924"/>
                  </a:lnTo>
                  <a:lnTo>
                    <a:pt x="1036637" y="1296924"/>
                  </a:lnTo>
                  <a:close/>
                </a:path>
                <a:path w="3860800" h="1716404">
                  <a:moveTo>
                    <a:pt x="1031240" y="1268425"/>
                  </a:moveTo>
                  <a:lnTo>
                    <a:pt x="1030036" y="1268930"/>
                  </a:lnTo>
                  <a:lnTo>
                    <a:pt x="1030514" y="1269274"/>
                  </a:lnTo>
                  <a:lnTo>
                    <a:pt x="1031240" y="1268425"/>
                  </a:lnTo>
                  <a:close/>
                </a:path>
                <a:path w="3860800" h="1716404">
                  <a:moveTo>
                    <a:pt x="1065283" y="1267683"/>
                  </a:moveTo>
                  <a:lnTo>
                    <a:pt x="1060173" y="1264158"/>
                  </a:lnTo>
                  <a:lnTo>
                    <a:pt x="1041400" y="1264158"/>
                  </a:lnTo>
                  <a:lnTo>
                    <a:pt x="1031240" y="1268425"/>
                  </a:lnTo>
                  <a:lnTo>
                    <a:pt x="1030514" y="1269383"/>
                  </a:lnTo>
                  <a:lnTo>
                    <a:pt x="1031240" y="1269796"/>
                  </a:lnTo>
                  <a:lnTo>
                    <a:pt x="1035050" y="1272539"/>
                  </a:lnTo>
                  <a:lnTo>
                    <a:pt x="1054100" y="1272539"/>
                  </a:lnTo>
                  <a:lnTo>
                    <a:pt x="1064985" y="1267968"/>
                  </a:lnTo>
                  <a:lnTo>
                    <a:pt x="1065283" y="1267683"/>
                  </a:lnTo>
                  <a:close/>
                </a:path>
                <a:path w="3860800" h="1716404">
                  <a:moveTo>
                    <a:pt x="1041400" y="1277112"/>
                  </a:moveTo>
                  <a:lnTo>
                    <a:pt x="1035050" y="1272539"/>
                  </a:lnTo>
                  <a:lnTo>
                    <a:pt x="1030514" y="1272539"/>
                  </a:lnTo>
                  <a:lnTo>
                    <a:pt x="1041400" y="1277112"/>
                  </a:lnTo>
                  <a:close/>
                </a:path>
                <a:path w="3860800" h="1716404">
                  <a:moveTo>
                    <a:pt x="1060173" y="1264158"/>
                  </a:moveTo>
                  <a:lnTo>
                    <a:pt x="1059180" y="1263472"/>
                  </a:lnTo>
                  <a:lnTo>
                    <a:pt x="1055914" y="1261110"/>
                  </a:lnTo>
                  <a:lnTo>
                    <a:pt x="1041400" y="1255014"/>
                  </a:lnTo>
                  <a:lnTo>
                    <a:pt x="1031240" y="1268425"/>
                  </a:lnTo>
                  <a:lnTo>
                    <a:pt x="1041400" y="1264158"/>
                  </a:lnTo>
                  <a:lnTo>
                    <a:pt x="1041400" y="1258824"/>
                  </a:lnTo>
                  <a:lnTo>
                    <a:pt x="1054100" y="1264158"/>
                  </a:lnTo>
                  <a:lnTo>
                    <a:pt x="1060173" y="1264158"/>
                  </a:lnTo>
                  <a:close/>
                </a:path>
                <a:path w="3860800" h="1716404">
                  <a:moveTo>
                    <a:pt x="1041400" y="1289304"/>
                  </a:moveTo>
                  <a:lnTo>
                    <a:pt x="1041400" y="1286256"/>
                  </a:lnTo>
                  <a:lnTo>
                    <a:pt x="1033462" y="1282922"/>
                  </a:lnTo>
                  <a:lnTo>
                    <a:pt x="1036319" y="1286865"/>
                  </a:lnTo>
                  <a:lnTo>
                    <a:pt x="1041400" y="1289304"/>
                  </a:lnTo>
                  <a:close/>
                </a:path>
                <a:path w="3860800" h="1716404">
                  <a:moveTo>
                    <a:pt x="1041400" y="1299210"/>
                  </a:moveTo>
                  <a:lnTo>
                    <a:pt x="1036637" y="1296924"/>
                  </a:lnTo>
                  <a:lnTo>
                    <a:pt x="1034472" y="1296924"/>
                  </a:lnTo>
                  <a:lnTo>
                    <a:pt x="1039988" y="1300564"/>
                  </a:lnTo>
                  <a:lnTo>
                    <a:pt x="1040209" y="1300472"/>
                  </a:lnTo>
                  <a:lnTo>
                    <a:pt x="1040492" y="1300353"/>
                  </a:lnTo>
                  <a:lnTo>
                    <a:pt x="1041400" y="1299210"/>
                  </a:lnTo>
                  <a:close/>
                </a:path>
                <a:path w="3860800" h="1716404">
                  <a:moveTo>
                    <a:pt x="1064985" y="1268076"/>
                  </a:moveTo>
                  <a:lnTo>
                    <a:pt x="1063171" y="1268730"/>
                  </a:lnTo>
                  <a:lnTo>
                    <a:pt x="1054100" y="1272539"/>
                  </a:lnTo>
                  <a:lnTo>
                    <a:pt x="1035050" y="1272539"/>
                  </a:lnTo>
                  <a:lnTo>
                    <a:pt x="1041400" y="1277112"/>
                  </a:lnTo>
                  <a:lnTo>
                    <a:pt x="1054100" y="1282445"/>
                  </a:lnTo>
                  <a:lnTo>
                    <a:pt x="1064985" y="1268076"/>
                  </a:lnTo>
                  <a:close/>
                </a:path>
                <a:path w="3860800" h="1716404">
                  <a:moveTo>
                    <a:pt x="1049020" y="1289304"/>
                  </a:moveTo>
                  <a:lnTo>
                    <a:pt x="1041400" y="1289304"/>
                  </a:lnTo>
                  <a:lnTo>
                    <a:pt x="1036319" y="1286865"/>
                  </a:lnTo>
                  <a:lnTo>
                    <a:pt x="1041400" y="1293876"/>
                  </a:lnTo>
                  <a:lnTo>
                    <a:pt x="1049020" y="1289304"/>
                  </a:lnTo>
                  <a:close/>
                </a:path>
                <a:path w="3860800" h="1716404">
                  <a:moveTo>
                    <a:pt x="1041400" y="1299210"/>
                  </a:moveTo>
                  <a:lnTo>
                    <a:pt x="1041400" y="1296924"/>
                  </a:lnTo>
                  <a:lnTo>
                    <a:pt x="1036637" y="1296924"/>
                  </a:lnTo>
                  <a:lnTo>
                    <a:pt x="1041400" y="1299210"/>
                  </a:lnTo>
                  <a:close/>
                </a:path>
                <a:path w="3860800" h="1716404">
                  <a:moveTo>
                    <a:pt x="1040492" y="1300353"/>
                  </a:moveTo>
                  <a:lnTo>
                    <a:pt x="1040209" y="1300472"/>
                  </a:lnTo>
                  <a:lnTo>
                    <a:pt x="1039988" y="1300564"/>
                  </a:lnTo>
                  <a:lnTo>
                    <a:pt x="1040209" y="1300710"/>
                  </a:lnTo>
                  <a:lnTo>
                    <a:pt x="1040492" y="1300353"/>
                  </a:lnTo>
                  <a:close/>
                </a:path>
                <a:path w="3860800" h="1716404">
                  <a:moveTo>
                    <a:pt x="1041400" y="1301496"/>
                  </a:moveTo>
                  <a:lnTo>
                    <a:pt x="1041400" y="1299972"/>
                  </a:lnTo>
                  <a:lnTo>
                    <a:pt x="1040492" y="1300353"/>
                  </a:lnTo>
                  <a:lnTo>
                    <a:pt x="1040209" y="1300710"/>
                  </a:lnTo>
                  <a:lnTo>
                    <a:pt x="1041400" y="1301496"/>
                  </a:lnTo>
                  <a:close/>
                </a:path>
                <a:path w="3860800" h="1716404">
                  <a:moveTo>
                    <a:pt x="1041400" y="1299972"/>
                  </a:moveTo>
                  <a:lnTo>
                    <a:pt x="1041400" y="1299210"/>
                  </a:lnTo>
                  <a:lnTo>
                    <a:pt x="1040492" y="1300353"/>
                  </a:lnTo>
                  <a:lnTo>
                    <a:pt x="1041400" y="1299972"/>
                  </a:lnTo>
                  <a:close/>
                </a:path>
                <a:path w="3860800" h="1716404">
                  <a:moveTo>
                    <a:pt x="1077983" y="1243299"/>
                  </a:moveTo>
                  <a:lnTo>
                    <a:pt x="1072873" y="1239774"/>
                  </a:lnTo>
                  <a:lnTo>
                    <a:pt x="1054100" y="1239774"/>
                  </a:lnTo>
                  <a:lnTo>
                    <a:pt x="1041400" y="1245108"/>
                  </a:lnTo>
                  <a:lnTo>
                    <a:pt x="1041400" y="1247394"/>
                  </a:lnTo>
                  <a:lnTo>
                    <a:pt x="1047172" y="1247394"/>
                  </a:lnTo>
                  <a:lnTo>
                    <a:pt x="1054100" y="1242822"/>
                  </a:lnTo>
                  <a:lnTo>
                    <a:pt x="1054100" y="1242060"/>
                  </a:lnTo>
                  <a:lnTo>
                    <a:pt x="1066800" y="1247394"/>
                  </a:lnTo>
                  <a:lnTo>
                    <a:pt x="1074881" y="1247394"/>
                  </a:lnTo>
                  <a:lnTo>
                    <a:pt x="1077983" y="1243299"/>
                  </a:lnTo>
                  <a:close/>
                </a:path>
                <a:path w="3860800" h="1716404">
                  <a:moveTo>
                    <a:pt x="1047172" y="1247394"/>
                  </a:moveTo>
                  <a:lnTo>
                    <a:pt x="1041400" y="1247394"/>
                  </a:lnTo>
                  <a:lnTo>
                    <a:pt x="1041400" y="1251204"/>
                  </a:lnTo>
                  <a:lnTo>
                    <a:pt x="1047172" y="1247394"/>
                  </a:lnTo>
                  <a:close/>
                </a:path>
                <a:path w="3860800" h="1716404">
                  <a:moveTo>
                    <a:pt x="1066800" y="1264158"/>
                  </a:moveTo>
                  <a:lnTo>
                    <a:pt x="1066800" y="1260348"/>
                  </a:lnTo>
                  <a:lnTo>
                    <a:pt x="1062037" y="1253775"/>
                  </a:lnTo>
                  <a:lnTo>
                    <a:pt x="1055914" y="1248264"/>
                  </a:lnTo>
                  <a:lnTo>
                    <a:pt x="1054100" y="1247394"/>
                  </a:lnTo>
                  <a:lnTo>
                    <a:pt x="1047172" y="1247394"/>
                  </a:lnTo>
                  <a:lnTo>
                    <a:pt x="1041400" y="1251204"/>
                  </a:lnTo>
                  <a:lnTo>
                    <a:pt x="1055914" y="1261218"/>
                  </a:lnTo>
                  <a:lnTo>
                    <a:pt x="1059180" y="1262481"/>
                  </a:lnTo>
                  <a:lnTo>
                    <a:pt x="1063171" y="1264158"/>
                  </a:lnTo>
                  <a:lnTo>
                    <a:pt x="1066800" y="1264158"/>
                  </a:lnTo>
                  <a:close/>
                </a:path>
                <a:path w="3860800" h="1716404">
                  <a:moveTo>
                    <a:pt x="1055472" y="1260924"/>
                  </a:moveTo>
                  <a:lnTo>
                    <a:pt x="1041400" y="1251204"/>
                  </a:lnTo>
                  <a:lnTo>
                    <a:pt x="1041400" y="1255014"/>
                  </a:lnTo>
                  <a:lnTo>
                    <a:pt x="1055472" y="1260924"/>
                  </a:lnTo>
                  <a:close/>
                </a:path>
                <a:path w="3860800" h="1716404">
                  <a:moveTo>
                    <a:pt x="1054100" y="1264158"/>
                  </a:moveTo>
                  <a:lnTo>
                    <a:pt x="1041400" y="1258824"/>
                  </a:lnTo>
                  <a:lnTo>
                    <a:pt x="1041400" y="1264158"/>
                  </a:lnTo>
                  <a:lnTo>
                    <a:pt x="1054100" y="1264158"/>
                  </a:lnTo>
                  <a:close/>
                </a:path>
                <a:path w="3860800" h="1716404">
                  <a:moveTo>
                    <a:pt x="1054100" y="1286256"/>
                  </a:moveTo>
                  <a:lnTo>
                    <a:pt x="1054100" y="1282445"/>
                  </a:lnTo>
                  <a:lnTo>
                    <a:pt x="1041400" y="1277112"/>
                  </a:lnTo>
                  <a:lnTo>
                    <a:pt x="1054100" y="1286256"/>
                  </a:lnTo>
                  <a:close/>
                </a:path>
                <a:path w="3860800" h="1716404">
                  <a:moveTo>
                    <a:pt x="1059180" y="1249832"/>
                  </a:moveTo>
                  <a:lnTo>
                    <a:pt x="1054100" y="1242822"/>
                  </a:lnTo>
                  <a:lnTo>
                    <a:pt x="1047172" y="1247394"/>
                  </a:lnTo>
                  <a:lnTo>
                    <a:pt x="1054100" y="1247394"/>
                  </a:lnTo>
                  <a:lnTo>
                    <a:pt x="1054100" y="1246632"/>
                  </a:lnTo>
                  <a:lnTo>
                    <a:pt x="1055914" y="1248264"/>
                  </a:lnTo>
                  <a:lnTo>
                    <a:pt x="1059180" y="1249832"/>
                  </a:lnTo>
                  <a:close/>
                </a:path>
                <a:path w="3860800" h="1716404">
                  <a:moveTo>
                    <a:pt x="1054100" y="1289304"/>
                  </a:moveTo>
                  <a:lnTo>
                    <a:pt x="1054100" y="1286256"/>
                  </a:lnTo>
                  <a:lnTo>
                    <a:pt x="1049020" y="1289304"/>
                  </a:lnTo>
                  <a:lnTo>
                    <a:pt x="1054100" y="1289304"/>
                  </a:lnTo>
                  <a:close/>
                </a:path>
                <a:path w="3860800" h="1716404">
                  <a:moveTo>
                    <a:pt x="1068614" y="1223010"/>
                  </a:moveTo>
                  <a:lnTo>
                    <a:pt x="1066800" y="1222248"/>
                  </a:lnTo>
                  <a:lnTo>
                    <a:pt x="1066800" y="1218438"/>
                  </a:lnTo>
                  <a:lnTo>
                    <a:pt x="1054100" y="1226820"/>
                  </a:lnTo>
                  <a:lnTo>
                    <a:pt x="1055472" y="1227767"/>
                  </a:lnTo>
                  <a:lnTo>
                    <a:pt x="1066800" y="1223010"/>
                  </a:lnTo>
                  <a:lnTo>
                    <a:pt x="1066800" y="1222248"/>
                  </a:lnTo>
                  <a:lnTo>
                    <a:pt x="1068151" y="1220383"/>
                  </a:lnTo>
                  <a:lnTo>
                    <a:pt x="1068151" y="1223010"/>
                  </a:lnTo>
                  <a:lnTo>
                    <a:pt x="1068614" y="1223010"/>
                  </a:lnTo>
                  <a:close/>
                </a:path>
                <a:path w="3860800" h="1716404">
                  <a:moveTo>
                    <a:pt x="1064985" y="1234331"/>
                  </a:moveTo>
                  <a:lnTo>
                    <a:pt x="1055472" y="1227767"/>
                  </a:lnTo>
                  <a:lnTo>
                    <a:pt x="1054100" y="1228344"/>
                  </a:lnTo>
                  <a:lnTo>
                    <a:pt x="1054100" y="1229106"/>
                  </a:lnTo>
                  <a:lnTo>
                    <a:pt x="1064985" y="1234331"/>
                  </a:lnTo>
                  <a:close/>
                </a:path>
                <a:path w="3860800" h="1716404">
                  <a:moveTo>
                    <a:pt x="1072873" y="1239774"/>
                  </a:moveTo>
                  <a:lnTo>
                    <a:pt x="1064985" y="1234331"/>
                  </a:lnTo>
                  <a:lnTo>
                    <a:pt x="1054100" y="1229106"/>
                  </a:lnTo>
                  <a:lnTo>
                    <a:pt x="1054100" y="1239774"/>
                  </a:lnTo>
                  <a:lnTo>
                    <a:pt x="1072873" y="1239774"/>
                  </a:lnTo>
                  <a:close/>
                </a:path>
                <a:path w="3860800" h="1716404">
                  <a:moveTo>
                    <a:pt x="1074881" y="1247394"/>
                  </a:moveTo>
                  <a:lnTo>
                    <a:pt x="1066800" y="1247394"/>
                  </a:lnTo>
                  <a:lnTo>
                    <a:pt x="1054100" y="1242060"/>
                  </a:lnTo>
                  <a:lnTo>
                    <a:pt x="1054100" y="1242822"/>
                  </a:lnTo>
                  <a:lnTo>
                    <a:pt x="1059180" y="1249832"/>
                  </a:lnTo>
                  <a:lnTo>
                    <a:pt x="1066800" y="1253489"/>
                  </a:lnTo>
                  <a:lnTo>
                    <a:pt x="1066800" y="1258062"/>
                  </a:lnTo>
                  <a:lnTo>
                    <a:pt x="1074881" y="1247394"/>
                  </a:lnTo>
                  <a:close/>
                </a:path>
                <a:path w="3860800" h="1716404">
                  <a:moveTo>
                    <a:pt x="1055914" y="1248264"/>
                  </a:moveTo>
                  <a:lnTo>
                    <a:pt x="1054100" y="1246632"/>
                  </a:lnTo>
                  <a:lnTo>
                    <a:pt x="1054100" y="1247394"/>
                  </a:lnTo>
                  <a:lnTo>
                    <a:pt x="1055914" y="1248264"/>
                  </a:lnTo>
                  <a:close/>
                </a:path>
                <a:path w="3860800" h="1716404">
                  <a:moveTo>
                    <a:pt x="1079500" y="1239774"/>
                  </a:moveTo>
                  <a:lnTo>
                    <a:pt x="1079500" y="1236726"/>
                  </a:lnTo>
                  <a:lnTo>
                    <a:pt x="1070535" y="1223816"/>
                  </a:lnTo>
                  <a:lnTo>
                    <a:pt x="1068614" y="1223010"/>
                  </a:lnTo>
                  <a:lnTo>
                    <a:pt x="1066800" y="1223010"/>
                  </a:lnTo>
                  <a:lnTo>
                    <a:pt x="1055472" y="1227767"/>
                  </a:lnTo>
                  <a:lnTo>
                    <a:pt x="1064985" y="1234331"/>
                  </a:lnTo>
                  <a:lnTo>
                    <a:pt x="1076325" y="1239774"/>
                  </a:lnTo>
                  <a:lnTo>
                    <a:pt x="1079500" y="1239774"/>
                  </a:lnTo>
                  <a:close/>
                </a:path>
                <a:path w="3860800" h="1716404">
                  <a:moveTo>
                    <a:pt x="1062037" y="1253775"/>
                  </a:moveTo>
                  <a:lnTo>
                    <a:pt x="1059180" y="1249832"/>
                  </a:lnTo>
                  <a:lnTo>
                    <a:pt x="1055914" y="1248264"/>
                  </a:lnTo>
                  <a:lnTo>
                    <a:pt x="1062037" y="1253775"/>
                  </a:lnTo>
                  <a:close/>
                </a:path>
                <a:path w="3860800" h="1716404">
                  <a:moveTo>
                    <a:pt x="1063171" y="1264158"/>
                  </a:moveTo>
                  <a:lnTo>
                    <a:pt x="1055914" y="1261110"/>
                  </a:lnTo>
                  <a:lnTo>
                    <a:pt x="1059180" y="1263472"/>
                  </a:lnTo>
                  <a:lnTo>
                    <a:pt x="1060173" y="1264158"/>
                  </a:lnTo>
                  <a:lnTo>
                    <a:pt x="1063171" y="1264158"/>
                  </a:lnTo>
                  <a:close/>
                </a:path>
                <a:path w="3860800" h="1716404">
                  <a:moveTo>
                    <a:pt x="1066800" y="1258062"/>
                  </a:moveTo>
                  <a:lnTo>
                    <a:pt x="1066800" y="1253489"/>
                  </a:lnTo>
                  <a:lnTo>
                    <a:pt x="1059180" y="1249832"/>
                  </a:lnTo>
                  <a:lnTo>
                    <a:pt x="1062037" y="1253775"/>
                  </a:lnTo>
                  <a:lnTo>
                    <a:pt x="1066800" y="1258062"/>
                  </a:lnTo>
                  <a:close/>
                </a:path>
                <a:path w="3860800" h="1716404">
                  <a:moveTo>
                    <a:pt x="1066800" y="1265682"/>
                  </a:moveTo>
                  <a:lnTo>
                    <a:pt x="1063171" y="1264158"/>
                  </a:lnTo>
                  <a:lnTo>
                    <a:pt x="1060173" y="1264158"/>
                  </a:lnTo>
                  <a:lnTo>
                    <a:pt x="1065283" y="1267683"/>
                  </a:lnTo>
                  <a:lnTo>
                    <a:pt x="1066800" y="1265682"/>
                  </a:lnTo>
                  <a:close/>
                </a:path>
                <a:path w="3860800" h="1716404">
                  <a:moveTo>
                    <a:pt x="1066800" y="1260348"/>
                  </a:moveTo>
                  <a:lnTo>
                    <a:pt x="1066800" y="1258062"/>
                  </a:lnTo>
                  <a:lnTo>
                    <a:pt x="1062037" y="1253775"/>
                  </a:lnTo>
                  <a:lnTo>
                    <a:pt x="1066800" y="1260348"/>
                  </a:lnTo>
                  <a:close/>
                </a:path>
                <a:path w="3860800" h="1716404">
                  <a:moveTo>
                    <a:pt x="1066800" y="1265682"/>
                  </a:moveTo>
                  <a:lnTo>
                    <a:pt x="1066800" y="1264158"/>
                  </a:lnTo>
                  <a:lnTo>
                    <a:pt x="1063171" y="1264158"/>
                  </a:lnTo>
                  <a:lnTo>
                    <a:pt x="1066800" y="1265682"/>
                  </a:lnTo>
                  <a:close/>
                </a:path>
                <a:path w="3860800" h="1716404">
                  <a:moveTo>
                    <a:pt x="1065427" y="1267782"/>
                  </a:moveTo>
                  <a:lnTo>
                    <a:pt x="1065283" y="1267683"/>
                  </a:lnTo>
                  <a:lnTo>
                    <a:pt x="1064985" y="1268076"/>
                  </a:lnTo>
                  <a:lnTo>
                    <a:pt x="1065283" y="1267842"/>
                  </a:lnTo>
                  <a:lnTo>
                    <a:pt x="1065427" y="1267782"/>
                  </a:lnTo>
                  <a:close/>
                </a:path>
                <a:path w="3860800" h="1716404">
                  <a:moveTo>
                    <a:pt x="1066800" y="1267206"/>
                  </a:moveTo>
                  <a:lnTo>
                    <a:pt x="1066800" y="1265682"/>
                  </a:lnTo>
                  <a:lnTo>
                    <a:pt x="1065283" y="1267683"/>
                  </a:lnTo>
                  <a:lnTo>
                    <a:pt x="1065427" y="1267782"/>
                  </a:lnTo>
                  <a:lnTo>
                    <a:pt x="1066800" y="1267206"/>
                  </a:lnTo>
                  <a:close/>
                </a:path>
                <a:path w="3860800" h="1716404">
                  <a:moveTo>
                    <a:pt x="1076325" y="1239774"/>
                  </a:moveTo>
                  <a:lnTo>
                    <a:pt x="1065427" y="1234542"/>
                  </a:lnTo>
                  <a:lnTo>
                    <a:pt x="1066800" y="1235583"/>
                  </a:lnTo>
                  <a:lnTo>
                    <a:pt x="1072873" y="1239774"/>
                  </a:lnTo>
                  <a:lnTo>
                    <a:pt x="1076325" y="1239774"/>
                  </a:lnTo>
                  <a:close/>
                </a:path>
                <a:path w="3860800" h="1716404">
                  <a:moveTo>
                    <a:pt x="1066800" y="1268730"/>
                  </a:moveTo>
                  <a:lnTo>
                    <a:pt x="1066800" y="1267206"/>
                  </a:lnTo>
                  <a:lnTo>
                    <a:pt x="1065427" y="1267782"/>
                  </a:lnTo>
                  <a:lnTo>
                    <a:pt x="1066800" y="1268730"/>
                  </a:lnTo>
                  <a:close/>
                </a:path>
                <a:path w="3860800" h="1716404">
                  <a:moveTo>
                    <a:pt x="1104900" y="1210818"/>
                  </a:moveTo>
                  <a:lnTo>
                    <a:pt x="1092200" y="1202055"/>
                  </a:lnTo>
                  <a:lnTo>
                    <a:pt x="1081453" y="1197864"/>
                  </a:lnTo>
                  <a:lnTo>
                    <a:pt x="1079500" y="1197864"/>
                  </a:lnTo>
                  <a:lnTo>
                    <a:pt x="1066800" y="1203960"/>
                  </a:lnTo>
                  <a:lnTo>
                    <a:pt x="1066800" y="1214628"/>
                  </a:lnTo>
                  <a:lnTo>
                    <a:pt x="1072321" y="1214628"/>
                  </a:lnTo>
                  <a:lnTo>
                    <a:pt x="1079500" y="1204722"/>
                  </a:lnTo>
                  <a:lnTo>
                    <a:pt x="1079500" y="1201674"/>
                  </a:lnTo>
                  <a:lnTo>
                    <a:pt x="1085850" y="1210437"/>
                  </a:lnTo>
                  <a:lnTo>
                    <a:pt x="1089025" y="1213294"/>
                  </a:lnTo>
                  <a:lnTo>
                    <a:pt x="1092200" y="1214628"/>
                  </a:lnTo>
                  <a:lnTo>
                    <a:pt x="1099127" y="1214628"/>
                  </a:lnTo>
                  <a:lnTo>
                    <a:pt x="1104900" y="1210818"/>
                  </a:lnTo>
                  <a:close/>
                </a:path>
                <a:path w="3860800" h="1716404">
                  <a:moveTo>
                    <a:pt x="1072321" y="1214628"/>
                  </a:moveTo>
                  <a:lnTo>
                    <a:pt x="1066800" y="1214628"/>
                  </a:lnTo>
                  <a:lnTo>
                    <a:pt x="1066800" y="1217676"/>
                  </a:lnTo>
                  <a:lnTo>
                    <a:pt x="1069340" y="1218742"/>
                  </a:lnTo>
                  <a:lnTo>
                    <a:pt x="1072321" y="1214628"/>
                  </a:lnTo>
                  <a:close/>
                </a:path>
                <a:path w="3860800" h="1716404">
                  <a:moveTo>
                    <a:pt x="1069340" y="1218742"/>
                  </a:moveTo>
                  <a:lnTo>
                    <a:pt x="1066800" y="1217676"/>
                  </a:lnTo>
                  <a:lnTo>
                    <a:pt x="1066800" y="1218438"/>
                  </a:lnTo>
                  <a:lnTo>
                    <a:pt x="1068151" y="1220383"/>
                  </a:lnTo>
                  <a:lnTo>
                    <a:pt x="1069340" y="1218742"/>
                  </a:lnTo>
                  <a:close/>
                </a:path>
                <a:path w="3860800" h="1716404">
                  <a:moveTo>
                    <a:pt x="1069975" y="1223010"/>
                  </a:moveTo>
                  <a:lnTo>
                    <a:pt x="1068151" y="1220383"/>
                  </a:lnTo>
                  <a:lnTo>
                    <a:pt x="1066800" y="1222248"/>
                  </a:lnTo>
                  <a:lnTo>
                    <a:pt x="1068614" y="1223010"/>
                  </a:lnTo>
                  <a:lnTo>
                    <a:pt x="1069975" y="1223010"/>
                  </a:lnTo>
                  <a:close/>
                </a:path>
                <a:path w="3860800" h="1716404">
                  <a:moveTo>
                    <a:pt x="1079500" y="1223010"/>
                  </a:moveTo>
                  <a:lnTo>
                    <a:pt x="1069340" y="1218742"/>
                  </a:lnTo>
                  <a:lnTo>
                    <a:pt x="1068151" y="1220383"/>
                  </a:lnTo>
                  <a:lnTo>
                    <a:pt x="1069975" y="1223010"/>
                  </a:lnTo>
                  <a:lnTo>
                    <a:pt x="1079500" y="1223010"/>
                  </a:lnTo>
                  <a:close/>
                </a:path>
                <a:path w="3860800" h="1716404">
                  <a:moveTo>
                    <a:pt x="1070535" y="1223816"/>
                  </a:moveTo>
                  <a:lnTo>
                    <a:pt x="1069975" y="1223010"/>
                  </a:lnTo>
                  <a:lnTo>
                    <a:pt x="1068614" y="1223010"/>
                  </a:lnTo>
                  <a:lnTo>
                    <a:pt x="1070535" y="1223816"/>
                  </a:lnTo>
                  <a:close/>
                </a:path>
                <a:path w="3860800" h="1716404">
                  <a:moveTo>
                    <a:pt x="1092200" y="1223010"/>
                  </a:moveTo>
                  <a:lnTo>
                    <a:pt x="1092200" y="1219962"/>
                  </a:lnTo>
                  <a:lnTo>
                    <a:pt x="1079500" y="1214628"/>
                  </a:lnTo>
                  <a:lnTo>
                    <a:pt x="1072321" y="1214628"/>
                  </a:lnTo>
                  <a:lnTo>
                    <a:pt x="1069340" y="1218742"/>
                  </a:lnTo>
                  <a:lnTo>
                    <a:pt x="1079500" y="1223010"/>
                  </a:lnTo>
                  <a:lnTo>
                    <a:pt x="1092200" y="1223010"/>
                  </a:lnTo>
                  <a:close/>
                </a:path>
                <a:path w="3860800" h="1716404">
                  <a:moveTo>
                    <a:pt x="1092200" y="1232916"/>
                  </a:moveTo>
                  <a:lnTo>
                    <a:pt x="1092200" y="1223010"/>
                  </a:lnTo>
                  <a:lnTo>
                    <a:pt x="1069975" y="1223010"/>
                  </a:lnTo>
                  <a:lnTo>
                    <a:pt x="1070535" y="1223816"/>
                  </a:lnTo>
                  <a:lnTo>
                    <a:pt x="1092200" y="1232916"/>
                  </a:lnTo>
                  <a:close/>
                </a:path>
                <a:path w="3860800" h="1716404">
                  <a:moveTo>
                    <a:pt x="1092200" y="1233678"/>
                  </a:moveTo>
                  <a:lnTo>
                    <a:pt x="1092200" y="1232916"/>
                  </a:lnTo>
                  <a:lnTo>
                    <a:pt x="1070535" y="1223816"/>
                  </a:lnTo>
                  <a:lnTo>
                    <a:pt x="1079500" y="1236726"/>
                  </a:lnTo>
                  <a:lnTo>
                    <a:pt x="1079500" y="1239774"/>
                  </a:lnTo>
                  <a:lnTo>
                    <a:pt x="1092200" y="1233678"/>
                  </a:lnTo>
                  <a:close/>
                </a:path>
                <a:path w="3860800" h="1716404">
                  <a:moveTo>
                    <a:pt x="1087437" y="1212627"/>
                  </a:moveTo>
                  <a:lnTo>
                    <a:pt x="1085850" y="1210437"/>
                  </a:lnTo>
                  <a:lnTo>
                    <a:pt x="1079500" y="1204722"/>
                  </a:lnTo>
                  <a:lnTo>
                    <a:pt x="1072321" y="1214628"/>
                  </a:lnTo>
                  <a:lnTo>
                    <a:pt x="1079500" y="1214628"/>
                  </a:lnTo>
                  <a:lnTo>
                    <a:pt x="1079500" y="1209294"/>
                  </a:lnTo>
                  <a:lnTo>
                    <a:pt x="1087437" y="1212627"/>
                  </a:lnTo>
                  <a:close/>
                </a:path>
                <a:path w="3860800" h="1716404">
                  <a:moveTo>
                    <a:pt x="1079500" y="1241298"/>
                  </a:moveTo>
                  <a:lnTo>
                    <a:pt x="1076325" y="1239774"/>
                  </a:lnTo>
                  <a:lnTo>
                    <a:pt x="1072873" y="1239774"/>
                  </a:lnTo>
                  <a:lnTo>
                    <a:pt x="1077983" y="1243299"/>
                  </a:lnTo>
                  <a:lnTo>
                    <a:pt x="1079500" y="1241298"/>
                  </a:lnTo>
                  <a:close/>
                </a:path>
                <a:path w="3860800" h="1716404">
                  <a:moveTo>
                    <a:pt x="1079500" y="1247394"/>
                  </a:moveTo>
                  <a:lnTo>
                    <a:pt x="1079500" y="1244345"/>
                  </a:lnTo>
                  <a:lnTo>
                    <a:pt x="1077983" y="1243299"/>
                  </a:lnTo>
                  <a:lnTo>
                    <a:pt x="1074881" y="1247394"/>
                  </a:lnTo>
                  <a:lnTo>
                    <a:pt x="1079500" y="1247394"/>
                  </a:lnTo>
                  <a:close/>
                </a:path>
                <a:path w="3860800" h="1716404">
                  <a:moveTo>
                    <a:pt x="1079500" y="1241298"/>
                  </a:moveTo>
                  <a:lnTo>
                    <a:pt x="1079500" y="1239774"/>
                  </a:lnTo>
                  <a:lnTo>
                    <a:pt x="1076325" y="1239774"/>
                  </a:lnTo>
                  <a:lnTo>
                    <a:pt x="1079500" y="1241298"/>
                  </a:lnTo>
                  <a:close/>
                </a:path>
                <a:path w="3860800" h="1716404">
                  <a:moveTo>
                    <a:pt x="1079500" y="1244345"/>
                  </a:moveTo>
                  <a:lnTo>
                    <a:pt x="1079500" y="1241298"/>
                  </a:lnTo>
                  <a:lnTo>
                    <a:pt x="1077983" y="1243299"/>
                  </a:lnTo>
                  <a:lnTo>
                    <a:pt x="1079500" y="1244345"/>
                  </a:lnTo>
                  <a:close/>
                </a:path>
                <a:path w="3860800" h="1716404">
                  <a:moveTo>
                    <a:pt x="1081453" y="1194757"/>
                  </a:moveTo>
                  <a:lnTo>
                    <a:pt x="1081314" y="1194543"/>
                  </a:lnTo>
                  <a:lnTo>
                    <a:pt x="1079500" y="1193292"/>
                  </a:lnTo>
                  <a:lnTo>
                    <a:pt x="1079500" y="1195578"/>
                  </a:lnTo>
                  <a:lnTo>
                    <a:pt x="1081314" y="1194816"/>
                  </a:lnTo>
                  <a:lnTo>
                    <a:pt x="1081453" y="1194757"/>
                  </a:lnTo>
                  <a:close/>
                </a:path>
                <a:path w="3860800" h="1716404">
                  <a:moveTo>
                    <a:pt x="1081314" y="1194816"/>
                  </a:moveTo>
                  <a:lnTo>
                    <a:pt x="1079500" y="1195578"/>
                  </a:lnTo>
                  <a:lnTo>
                    <a:pt x="1079500" y="1197102"/>
                  </a:lnTo>
                  <a:lnTo>
                    <a:pt x="1081314" y="1194816"/>
                  </a:lnTo>
                  <a:close/>
                </a:path>
                <a:path w="3860800" h="1716404">
                  <a:moveTo>
                    <a:pt x="1086126" y="1197864"/>
                  </a:moveTo>
                  <a:lnTo>
                    <a:pt x="1081453" y="1194640"/>
                  </a:lnTo>
                  <a:lnTo>
                    <a:pt x="1079500" y="1197102"/>
                  </a:lnTo>
                  <a:lnTo>
                    <a:pt x="1081314" y="1197809"/>
                  </a:lnTo>
                  <a:lnTo>
                    <a:pt x="1086126" y="1197864"/>
                  </a:lnTo>
                  <a:close/>
                </a:path>
                <a:path w="3860800" h="1716404">
                  <a:moveTo>
                    <a:pt x="1081314" y="1197864"/>
                  </a:moveTo>
                  <a:lnTo>
                    <a:pt x="1079500" y="1197102"/>
                  </a:lnTo>
                  <a:lnTo>
                    <a:pt x="1079500" y="1197864"/>
                  </a:lnTo>
                  <a:lnTo>
                    <a:pt x="1081314" y="1197864"/>
                  </a:lnTo>
                  <a:close/>
                </a:path>
                <a:path w="3860800" h="1716404">
                  <a:moveTo>
                    <a:pt x="1085850" y="1210437"/>
                  </a:moveTo>
                  <a:lnTo>
                    <a:pt x="1079500" y="1201674"/>
                  </a:lnTo>
                  <a:lnTo>
                    <a:pt x="1079500" y="1204722"/>
                  </a:lnTo>
                  <a:lnTo>
                    <a:pt x="1085850" y="1210437"/>
                  </a:lnTo>
                  <a:close/>
                </a:path>
                <a:path w="3860800" h="1716404">
                  <a:moveTo>
                    <a:pt x="1092200" y="1219962"/>
                  </a:moveTo>
                  <a:lnTo>
                    <a:pt x="1092200" y="1219200"/>
                  </a:lnTo>
                  <a:lnTo>
                    <a:pt x="1087437" y="1212627"/>
                  </a:lnTo>
                  <a:lnTo>
                    <a:pt x="1079500" y="1209294"/>
                  </a:lnTo>
                  <a:lnTo>
                    <a:pt x="1079500" y="1214628"/>
                  </a:lnTo>
                  <a:lnTo>
                    <a:pt x="1092200" y="1219962"/>
                  </a:lnTo>
                  <a:close/>
                </a:path>
                <a:path w="3860800" h="1716404">
                  <a:moveTo>
                    <a:pt x="1117600" y="1191006"/>
                  </a:moveTo>
                  <a:lnTo>
                    <a:pt x="1105876" y="1186433"/>
                  </a:lnTo>
                  <a:lnTo>
                    <a:pt x="1092200" y="1186433"/>
                  </a:lnTo>
                  <a:lnTo>
                    <a:pt x="1092200" y="1181100"/>
                  </a:lnTo>
                  <a:lnTo>
                    <a:pt x="1081453" y="1194640"/>
                  </a:lnTo>
                  <a:lnTo>
                    <a:pt x="1085850" y="1192911"/>
                  </a:lnTo>
                  <a:lnTo>
                    <a:pt x="1092200" y="1190244"/>
                  </a:lnTo>
                  <a:lnTo>
                    <a:pt x="1092200" y="1181862"/>
                  </a:lnTo>
                  <a:lnTo>
                    <a:pt x="1094153" y="1181862"/>
                  </a:lnTo>
                  <a:lnTo>
                    <a:pt x="1094153" y="1190244"/>
                  </a:lnTo>
                  <a:lnTo>
                    <a:pt x="1104900" y="1190244"/>
                  </a:lnTo>
                  <a:lnTo>
                    <a:pt x="1104900" y="1197864"/>
                  </a:lnTo>
                  <a:lnTo>
                    <a:pt x="1115785" y="1193292"/>
                  </a:lnTo>
                  <a:lnTo>
                    <a:pt x="1117600" y="1191006"/>
                  </a:lnTo>
                  <a:close/>
                </a:path>
                <a:path w="3860800" h="1716404">
                  <a:moveTo>
                    <a:pt x="1104900" y="1197864"/>
                  </a:moveTo>
                  <a:lnTo>
                    <a:pt x="1104900" y="1190244"/>
                  </a:lnTo>
                  <a:lnTo>
                    <a:pt x="1092200" y="1190244"/>
                  </a:lnTo>
                  <a:lnTo>
                    <a:pt x="1081453" y="1194757"/>
                  </a:lnTo>
                  <a:lnTo>
                    <a:pt x="1086126" y="1197864"/>
                  </a:lnTo>
                  <a:lnTo>
                    <a:pt x="1104900" y="1197864"/>
                  </a:lnTo>
                  <a:close/>
                </a:path>
                <a:path w="3860800" h="1716404">
                  <a:moveTo>
                    <a:pt x="1092200" y="1202055"/>
                  </a:moveTo>
                  <a:lnTo>
                    <a:pt x="1086126" y="1197864"/>
                  </a:lnTo>
                  <a:lnTo>
                    <a:pt x="1081453" y="1197864"/>
                  </a:lnTo>
                  <a:lnTo>
                    <a:pt x="1092200" y="1202055"/>
                  </a:lnTo>
                  <a:close/>
                </a:path>
                <a:path w="3860800" h="1716404">
                  <a:moveTo>
                    <a:pt x="1089025" y="1213294"/>
                  </a:moveTo>
                  <a:lnTo>
                    <a:pt x="1085850" y="1210437"/>
                  </a:lnTo>
                  <a:lnTo>
                    <a:pt x="1087437" y="1212627"/>
                  </a:lnTo>
                  <a:lnTo>
                    <a:pt x="1089025" y="1213294"/>
                  </a:lnTo>
                  <a:close/>
                </a:path>
                <a:path w="3860800" h="1716404">
                  <a:moveTo>
                    <a:pt x="1115785" y="1193292"/>
                  </a:moveTo>
                  <a:lnTo>
                    <a:pt x="1104900" y="1197864"/>
                  </a:lnTo>
                  <a:lnTo>
                    <a:pt x="1086126" y="1197864"/>
                  </a:lnTo>
                  <a:lnTo>
                    <a:pt x="1092200" y="1202055"/>
                  </a:lnTo>
                  <a:lnTo>
                    <a:pt x="1104900" y="1207008"/>
                  </a:lnTo>
                  <a:lnTo>
                    <a:pt x="1115785" y="1193292"/>
                  </a:lnTo>
                  <a:close/>
                </a:path>
                <a:path w="3860800" h="1716404">
                  <a:moveTo>
                    <a:pt x="1092200" y="1219200"/>
                  </a:moveTo>
                  <a:lnTo>
                    <a:pt x="1092200" y="1216152"/>
                  </a:lnTo>
                  <a:lnTo>
                    <a:pt x="1089025" y="1213294"/>
                  </a:lnTo>
                  <a:lnTo>
                    <a:pt x="1087437" y="1212627"/>
                  </a:lnTo>
                  <a:lnTo>
                    <a:pt x="1092200" y="1219200"/>
                  </a:lnTo>
                  <a:close/>
                </a:path>
                <a:path w="3860800" h="1716404">
                  <a:moveTo>
                    <a:pt x="1099127" y="1214628"/>
                  </a:moveTo>
                  <a:lnTo>
                    <a:pt x="1092200" y="1214628"/>
                  </a:lnTo>
                  <a:lnTo>
                    <a:pt x="1089025" y="1213294"/>
                  </a:lnTo>
                  <a:lnTo>
                    <a:pt x="1092200" y="1216152"/>
                  </a:lnTo>
                  <a:lnTo>
                    <a:pt x="1092200" y="1219200"/>
                  </a:lnTo>
                  <a:lnTo>
                    <a:pt x="1099127" y="1214628"/>
                  </a:lnTo>
                  <a:close/>
                </a:path>
                <a:path w="3860800" h="1716404">
                  <a:moveTo>
                    <a:pt x="1129145" y="1152144"/>
                  </a:moveTo>
                  <a:lnTo>
                    <a:pt x="1123372" y="1148333"/>
                  </a:lnTo>
                  <a:lnTo>
                    <a:pt x="1104900" y="1148333"/>
                  </a:lnTo>
                  <a:lnTo>
                    <a:pt x="1092200" y="1154430"/>
                  </a:lnTo>
                  <a:lnTo>
                    <a:pt x="1092200" y="1156716"/>
                  </a:lnTo>
                  <a:lnTo>
                    <a:pt x="1097972" y="1156716"/>
                  </a:lnTo>
                  <a:lnTo>
                    <a:pt x="1104900" y="1152144"/>
                  </a:lnTo>
                  <a:lnTo>
                    <a:pt x="1104900" y="1151382"/>
                  </a:lnTo>
                  <a:lnTo>
                    <a:pt x="1117600" y="1156716"/>
                  </a:lnTo>
                  <a:lnTo>
                    <a:pt x="1125681" y="1156716"/>
                  </a:lnTo>
                  <a:lnTo>
                    <a:pt x="1129145" y="1152144"/>
                  </a:lnTo>
                  <a:close/>
                </a:path>
                <a:path w="3860800" h="1716404">
                  <a:moveTo>
                    <a:pt x="1097972" y="1156716"/>
                  </a:moveTo>
                  <a:lnTo>
                    <a:pt x="1092200" y="1156716"/>
                  </a:lnTo>
                  <a:lnTo>
                    <a:pt x="1092200" y="1160526"/>
                  </a:lnTo>
                  <a:lnTo>
                    <a:pt x="1097972" y="1156716"/>
                  </a:lnTo>
                  <a:close/>
                </a:path>
                <a:path w="3860800" h="1716404">
                  <a:moveTo>
                    <a:pt x="1117600" y="1169670"/>
                  </a:moveTo>
                  <a:lnTo>
                    <a:pt x="1112157" y="1162158"/>
                  </a:lnTo>
                  <a:lnTo>
                    <a:pt x="1108075" y="1158239"/>
                  </a:lnTo>
                  <a:lnTo>
                    <a:pt x="1104900" y="1156716"/>
                  </a:lnTo>
                  <a:lnTo>
                    <a:pt x="1097972" y="1156716"/>
                  </a:lnTo>
                  <a:lnTo>
                    <a:pt x="1092200" y="1160526"/>
                  </a:lnTo>
                  <a:lnTo>
                    <a:pt x="1098826" y="1169670"/>
                  </a:lnTo>
                  <a:lnTo>
                    <a:pt x="1117600" y="1169670"/>
                  </a:lnTo>
                  <a:close/>
                </a:path>
                <a:path w="3860800" h="1716404">
                  <a:moveTo>
                    <a:pt x="1098826" y="1169670"/>
                  </a:moveTo>
                  <a:lnTo>
                    <a:pt x="1092200" y="1160526"/>
                  </a:lnTo>
                  <a:lnTo>
                    <a:pt x="1092200" y="1168145"/>
                  </a:lnTo>
                  <a:lnTo>
                    <a:pt x="1095828" y="1169670"/>
                  </a:lnTo>
                  <a:lnTo>
                    <a:pt x="1098826" y="1169670"/>
                  </a:lnTo>
                  <a:close/>
                </a:path>
                <a:path w="3860800" h="1716404">
                  <a:moveTo>
                    <a:pt x="1095828" y="1169670"/>
                  </a:moveTo>
                  <a:lnTo>
                    <a:pt x="1092200" y="1168145"/>
                  </a:lnTo>
                  <a:lnTo>
                    <a:pt x="1092200" y="1169670"/>
                  </a:lnTo>
                  <a:lnTo>
                    <a:pt x="1095828" y="1169670"/>
                  </a:lnTo>
                  <a:close/>
                </a:path>
                <a:path w="3860800" h="1716404">
                  <a:moveTo>
                    <a:pt x="1101586" y="1173480"/>
                  </a:moveTo>
                  <a:lnTo>
                    <a:pt x="1100137" y="1171479"/>
                  </a:lnTo>
                  <a:lnTo>
                    <a:pt x="1095828" y="1169670"/>
                  </a:lnTo>
                  <a:lnTo>
                    <a:pt x="1092200" y="1169670"/>
                  </a:lnTo>
                  <a:lnTo>
                    <a:pt x="1092200" y="1173480"/>
                  </a:lnTo>
                  <a:lnTo>
                    <a:pt x="1101586" y="1173480"/>
                  </a:lnTo>
                  <a:close/>
                </a:path>
                <a:path w="3860800" h="1716404">
                  <a:moveTo>
                    <a:pt x="1114878" y="1177670"/>
                  </a:moveTo>
                  <a:lnTo>
                    <a:pt x="1109133" y="1175258"/>
                  </a:lnTo>
                  <a:lnTo>
                    <a:pt x="1104900" y="1178052"/>
                  </a:lnTo>
                  <a:lnTo>
                    <a:pt x="1101586" y="1173480"/>
                  </a:lnTo>
                  <a:lnTo>
                    <a:pt x="1092200" y="1173480"/>
                  </a:lnTo>
                  <a:lnTo>
                    <a:pt x="1092200" y="1181100"/>
                  </a:lnTo>
                  <a:lnTo>
                    <a:pt x="1094153" y="1181862"/>
                  </a:lnTo>
                  <a:lnTo>
                    <a:pt x="1104900" y="1181862"/>
                  </a:lnTo>
                  <a:lnTo>
                    <a:pt x="1114878" y="1177670"/>
                  </a:lnTo>
                  <a:close/>
                </a:path>
                <a:path w="3860800" h="1716404">
                  <a:moveTo>
                    <a:pt x="1105876" y="1186433"/>
                  </a:moveTo>
                  <a:lnTo>
                    <a:pt x="1094153" y="1181862"/>
                  </a:lnTo>
                  <a:lnTo>
                    <a:pt x="1092200" y="1181862"/>
                  </a:lnTo>
                  <a:lnTo>
                    <a:pt x="1092200" y="1186433"/>
                  </a:lnTo>
                  <a:lnTo>
                    <a:pt x="1105876" y="1186433"/>
                  </a:lnTo>
                  <a:close/>
                </a:path>
                <a:path w="3860800" h="1716404">
                  <a:moveTo>
                    <a:pt x="1104900" y="1210818"/>
                  </a:moveTo>
                  <a:lnTo>
                    <a:pt x="1104900" y="1207008"/>
                  </a:lnTo>
                  <a:lnTo>
                    <a:pt x="1092200" y="1202055"/>
                  </a:lnTo>
                  <a:lnTo>
                    <a:pt x="1104900" y="1210818"/>
                  </a:lnTo>
                  <a:close/>
                </a:path>
                <a:path w="3860800" h="1716404">
                  <a:moveTo>
                    <a:pt x="1117600" y="1186433"/>
                  </a:moveTo>
                  <a:lnTo>
                    <a:pt x="1117600" y="1178814"/>
                  </a:lnTo>
                  <a:lnTo>
                    <a:pt x="1114878" y="1177670"/>
                  </a:lnTo>
                  <a:lnTo>
                    <a:pt x="1104900" y="1181862"/>
                  </a:lnTo>
                  <a:lnTo>
                    <a:pt x="1094153" y="1181862"/>
                  </a:lnTo>
                  <a:lnTo>
                    <a:pt x="1105876" y="1186433"/>
                  </a:lnTo>
                  <a:lnTo>
                    <a:pt x="1117600" y="1186433"/>
                  </a:lnTo>
                  <a:close/>
                </a:path>
                <a:path w="3860800" h="1716404">
                  <a:moveTo>
                    <a:pt x="1100137" y="1171479"/>
                  </a:moveTo>
                  <a:lnTo>
                    <a:pt x="1098826" y="1169670"/>
                  </a:lnTo>
                  <a:lnTo>
                    <a:pt x="1095828" y="1169670"/>
                  </a:lnTo>
                  <a:lnTo>
                    <a:pt x="1100137" y="1171479"/>
                  </a:lnTo>
                  <a:close/>
                </a:path>
                <a:path w="3860800" h="1716404">
                  <a:moveTo>
                    <a:pt x="1109980" y="1159154"/>
                  </a:moveTo>
                  <a:lnTo>
                    <a:pt x="1104900" y="1152144"/>
                  </a:lnTo>
                  <a:lnTo>
                    <a:pt x="1097972" y="1156716"/>
                  </a:lnTo>
                  <a:lnTo>
                    <a:pt x="1104900" y="1156716"/>
                  </a:lnTo>
                  <a:lnTo>
                    <a:pt x="1104900" y="1155192"/>
                  </a:lnTo>
                  <a:lnTo>
                    <a:pt x="1108075" y="1158239"/>
                  </a:lnTo>
                  <a:lnTo>
                    <a:pt x="1109980" y="1159154"/>
                  </a:lnTo>
                  <a:close/>
                </a:path>
                <a:path w="3860800" h="1716404">
                  <a:moveTo>
                    <a:pt x="1117600" y="1169670"/>
                  </a:moveTo>
                  <a:lnTo>
                    <a:pt x="1098826" y="1169670"/>
                  </a:lnTo>
                  <a:lnTo>
                    <a:pt x="1100137" y="1171479"/>
                  </a:lnTo>
                  <a:lnTo>
                    <a:pt x="1104900" y="1173480"/>
                  </a:lnTo>
                  <a:lnTo>
                    <a:pt x="1111827" y="1173480"/>
                  </a:lnTo>
                  <a:lnTo>
                    <a:pt x="1117600" y="1169670"/>
                  </a:lnTo>
                  <a:close/>
                </a:path>
                <a:path w="3860800" h="1716404">
                  <a:moveTo>
                    <a:pt x="1104900" y="1214628"/>
                  </a:moveTo>
                  <a:lnTo>
                    <a:pt x="1104900" y="1210818"/>
                  </a:lnTo>
                  <a:lnTo>
                    <a:pt x="1099127" y="1214628"/>
                  </a:lnTo>
                  <a:lnTo>
                    <a:pt x="1104900" y="1214628"/>
                  </a:lnTo>
                  <a:close/>
                </a:path>
                <a:path w="3860800" h="1716404">
                  <a:moveTo>
                    <a:pt x="1104900" y="1173480"/>
                  </a:moveTo>
                  <a:lnTo>
                    <a:pt x="1100137" y="1171479"/>
                  </a:lnTo>
                  <a:lnTo>
                    <a:pt x="1101586" y="1173480"/>
                  </a:lnTo>
                  <a:lnTo>
                    <a:pt x="1104900" y="1173480"/>
                  </a:lnTo>
                  <a:close/>
                </a:path>
                <a:path w="3860800" h="1716404">
                  <a:moveTo>
                    <a:pt x="1109133" y="1175258"/>
                  </a:moveTo>
                  <a:lnTo>
                    <a:pt x="1104900" y="1173480"/>
                  </a:lnTo>
                  <a:lnTo>
                    <a:pt x="1101586" y="1173480"/>
                  </a:lnTo>
                  <a:lnTo>
                    <a:pt x="1104900" y="1178052"/>
                  </a:lnTo>
                  <a:lnTo>
                    <a:pt x="1109133" y="1175258"/>
                  </a:lnTo>
                  <a:close/>
                </a:path>
                <a:path w="3860800" h="1716404">
                  <a:moveTo>
                    <a:pt x="1120913" y="1132332"/>
                  </a:moveTo>
                  <a:lnTo>
                    <a:pt x="1120140" y="1131265"/>
                  </a:lnTo>
                  <a:lnTo>
                    <a:pt x="1117600" y="1130045"/>
                  </a:lnTo>
                  <a:lnTo>
                    <a:pt x="1117600" y="1127760"/>
                  </a:lnTo>
                  <a:lnTo>
                    <a:pt x="1104900" y="1136142"/>
                  </a:lnTo>
                  <a:lnTo>
                    <a:pt x="1106311" y="1137073"/>
                  </a:lnTo>
                  <a:lnTo>
                    <a:pt x="1117600" y="1132332"/>
                  </a:lnTo>
                  <a:lnTo>
                    <a:pt x="1117600" y="1130045"/>
                  </a:lnTo>
                  <a:lnTo>
                    <a:pt x="1120140" y="1131265"/>
                  </a:lnTo>
                  <a:lnTo>
                    <a:pt x="1120140" y="1132332"/>
                  </a:lnTo>
                  <a:lnTo>
                    <a:pt x="1120913" y="1132332"/>
                  </a:lnTo>
                  <a:close/>
                </a:path>
                <a:path w="3860800" h="1716404">
                  <a:moveTo>
                    <a:pt x="1117600" y="1144524"/>
                  </a:moveTo>
                  <a:lnTo>
                    <a:pt x="1106311" y="1137073"/>
                  </a:lnTo>
                  <a:lnTo>
                    <a:pt x="1104900" y="1137666"/>
                  </a:lnTo>
                  <a:lnTo>
                    <a:pt x="1104900" y="1138428"/>
                  </a:lnTo>
                  <a:lnTo>
                    <a:pt x="1117600" y="1144524"/>
                  </a:lnTo>
                  <a:close/>
                </a:path>
                <a:path w="3860800" h="1716404">
                  <a:moveTo>
                    <a:pt x="1123372" y="1148333"/>
                  </a:moveTo>
                  <a:lnTo>
                    <a:pt x="1117600" y="1144524"/>
                  </a:lnTo>
                  <a:lnTo>
                    <a:pt x="1104900" y="1138428"/>
                  </a:lnTo>
                  <a:lnTo>
                    <a:pt x="1104900" y="1148333"/>
                  </a:lnTo>
                  <a:lnTo>
                    <a:pt x="1123372" y="1148333"/>
                  </a:lnTo>
                  <a:close/>
                </a:path>
                <a:path w="3860800" h="1716404">
                  <a:moveTo>
                    <a:pt x="1125681" y="1156716"/>
                  </a:moveTo>
                  <a:lnTo>
                    <a:pt x="1117600" y="1156716"/>
                  </a:lnTo>
                  <a:lnTo>
                    <a:pt x="1104900" y="1151382"/>
                  </a:lnTo>
                  <a:lnTo>
                    <a:pt x="1104900" y="1152144"/>
                  </a:lnTo>
                  <a:lnTo>
                    <a:pt x="1109980" y="1159154"/>
                  </a:lnTo>
                  <a:lnTo>
                    <a:pt x="1117600" y="1162812"/>
                  </a:lnTo>
                  <a:lnTo>
                    <a:pt x="1117600" y="1167383"/>
                  </a:lnTo>
                  <a:lnTo>
                    <a:pt x="1125681" y="1156716"/>
                  </a:lnTo>
                  <a:close/>
                </a:path>
                <a:path w="3860800" h="1716404">
                  <a:moveTo>
                    <a:pt x="1108075" y="1158239"/>
                  </a:moveTo>
                  <a:lnTo>
                    <a:pt x="1104900" y="1155192"/>
                  </a:lnTo>
                  <a:lnTo>
                    <a:pt x="1104900" y="1156716"/>
                  </a:lnTo>
                  <a:lnTo>
                    <a:pt x="1108075" y="1158239"/>
                  </a:lnTo>
                  <a:close/>
                </a:path>
                <a:path w="3860800" h="1716404">
                  <a:moveTo>
                    <a:pt x="1111827" y="1173480"/>
                  </a:moveTo>
                  <a:lnTo>
                    <a:pt x="1104900" y="1173480"/>
                  </a:lnTo>
                  <a:lnTo>
                    <a:pt x="1109133" y="1175258"/>
                  </a:lnTo>
                  <a:lnTo>
                    <a:pt x="1111827" y="1173480"/>
                  </a:lnTo>
                  <a:close/>
                </a:path>
                <a:path w="3860800" h="1716404">
                  <a:moveTo>
                    <a:pt x="1117600" y="1191006"/>
                  </a:moveTo>
                  <a:lnTo>
                    <a:pt x="1117600" y="1186433"/>
                  </a:lnTo>
                  <a:lnTo>
                    <a:pt x="1105876" y="1186433"/>
                  </a:lnTo>
                  <a:lnTo>
                    <a:pt x="1117600" y="1191006"/>
                  </a:lnTo>
                  <a:close/>
                </a:path>
                <a:path w="3860800" h="1716404">
                  <a:moveTo>
                    <a:pt x="1130300" y="1148333"/>
                  </a:moveTo>
                  <a:lnTo>
                    <a:pt x="1130300" y="1145286"/>
                  </a:lnTo>
                  <a:lnTo>
                    <a:pt x="1120913" y="1132332"/>
                  </a:lnTo>
                  <a:lnTo>
                    <a:pt x="1117600" y="1132332"/>
                  </a:lnTo>
                  <a:lnTo>
                    <a:pt x="1106311" y="1137073"/>
                  </a:lnTo>
                  <a:lnTo>
                    <a:pt x="1117600" y="1144524"/>
                  </a:lnTo>
                  <a:lnTo>
                    <a:pt x="1125537" y="1148333"/>
                  </a:lnTo>
                  <a:lnTo>
                    <a:pt x="1130300" y="1148333"/>
                  </a:lnTo>
                  <a:close/>
                </a:path>
                <a:path w="3860800" h="1716404">
                  <a:moveTo>
                    <a:pt x="1112157" y="1162158"/>
                  </a:moveTo>
                  <a:lnTo>
                    <a:pt x="1109980" y="1159154"/>
                  </a:lnTo>
                  <a:lnTo>
                    <a:pt x="1108075" y="1158239"/>
                  </a:lnTo>
                  <a:lnTo>
                    <a:pt x="1112157" y="1162158"/>
                  </a:lnTo>
                  <a:close/>
                </a:path>
                <a:path w="3860800" h="1716404">
                  <a:moveTo>
                    <a:pt x="1117600" y="1176528"/>
                  </a:moveTo>
                  <a:lnTo>
                    <a:pt x="1117600" y="1173480"/>
                  </a:lnTo>
                  <a:lnTo>
                    <a:pt x="1111827" y="1173480"/>
                  </a:lnTo>
                  <a:lnTo>
                    <a:pt x="1109133" y="1175258"/>
                  </a:lnTo>
                  <a:lnTo>
                    <a:pt x="1114878" y="1177670"/>
                  </a:lnTo>
                  <a:lnTo>
                    <a:pt x="1117600" y="1176528"/>
                  </a:lnTo>
                  <a:close/>
                </a:path>
                <a:path w="3860800" h="1716404">
                  <a:moveTo>
                    <a:pt x="1117600" y="1167383"/>
                  </a:moveTo>
                  <a:lnTo>
                    <a:pt x="1117600" y="1162812"/>
                  </a:lnTo>
                  <a:lnTo>
                    <a:pt x="1109980" y="1159154"/>
                  </a:lnTo>
                  <a:lnTo>
                    <a:pt x="1112157" y="1162158"/>
                  </a:lnTo>
                  <a:lnTo>
                    <a:pt x="1117600" y="1167383"/>
                  </a:lnTo>
                  <a:close/>
                </a:path>
                <a:path w="3860800" h="1716404">
                  <a:moveTo>
                    <a:pt x="1117600" y="1173480"/>
                  </a:moveTo>
                  <a:lnTo>
                    <a:pt x="1117600" y="1169670"/>
                  </a:lnTo>
                  <a:lnTo>
                    <a:pt x="1111827" y="1173480"/>
                  </a:lnTo>
                  <a:lnTo>
                    <a:pt x="1117600" y="1173480"/>
                  </a:lnTo>
                  <a:close/>
                </a:path>
                <a:path w="3860800" h="1716404">
                  <a:moveTo>
                    <a:pt x="1117600" y="1169670"/>
                  </a:moveTo>
                  <a:lnTo>
                    <a:pt x="1117600" y="1167383"/>
                  </a:lnTo>
                  <a:lnTo>
                    <a:pt x="1112157" y="1162158"/>
                  </a:lnTo>
                  <a:lnTo>
                    <a:pt x="1117600" y="1169670"/>
                  </a:lnTo>
                  <a:close/>
                </a:path>
                <a:path w="3860800" h="1716404">
                  <a:moveTo>
                    <a:pt x="1117600" y="1178814"/>
                  </a:moveTo>
                  <a:lnTo>
                    <a:pt x="1117600" y="1176528"/>
                  </a:lnTo>
                  <a:lnTo>
                    <a:pt x="1114878" y="1177670"/>
                  </a:lnTo>
                  <a:lnTo>
                    <a:pt x="1117600" y="1178814"/>
                  </a:lnTo>
                  <a:close/>
                </a:path>
                <a:path w="3860800" h="1716404">
                  <a:moveTo>
                    <a:pt x="1117600" y="1192530"/>
                  </a:moveTo>
                  <a:lnTo>
                    <a:pt x="1117600" y="1191006"/>
                  </a:lnTo>
                  <a:lnTo>
                    <a:pt x="1115785" y="1193292"/>
                  </a:lnTo>
                  <a:lnTo>
                    <a:pt x="1117600" y="1192530"/>
                  </a:lnTo>
                  <a:close/>
                </a:path>
                <a:path w="3860800" h="1716404">
                  <a:moveTo>
                    <a:pt x="1155700" y="1111758"/>
                  </a:moveTo>
                  <a:lnTo>
                    <a:pt x="1144411" y="1103968"/>
                  </a:lnTo>
                  <a:lnTo>
                    <a:pt x="1132253" y="1098862"/>
                  </a:lnTo>
                  <a:lnTo>
                    <a:pt x="1130300" y="1098804"/>
                  </a:lnTo>
                  <a:lnTo>
                    <a:pt x="1117600" y="1104900"/>
                  </a:lnTo>
                  <a:lnTo>
                    <a:pt x="1117600" y="1110995"/>
                  </a:lnTo>
                  <a:lnTo>
                    <a:pt x="1122362" y="1110995"/>
                  </a:lnTo>
                  <a:lnTo>
                    <a:pt x="1130300" y="1107186"/>
                  </a:lnTo>
                  <a:lnTo>
                    <a:pt x="1130300" y="1102614"/>
                  </a:lnTo>
                  <a:lnTo>
                    <a:pt x="1133613" y="1107186"/>
                  </a:lnTo>
                  <a:lnTo>
                    <a:pt x="1143000" y="1107186"/>
                  </a:lnTo>
                  <a:lnTo>
                    <a:pt x="1143000" y="1115568"/>
                  </a:lnTo>
                  <a:lnTo>
                    <a:pt x="1149927" y="1115568"/>
                  </a:lnTo>
                  <a:lnTo>
                    <a:pt x="1155700" y="1111758"/>
                  </a:lnTo>
                  <a:close/>
                </a:path>
                <a:path w="3860800" h="1716404">
                  <a:moveTo>
                    <a:pt x="1122362" y="1110995"/>
                  </a:moveTo>
                  <a:lnTo>
                    <a:pt x="1117600" y="1110995"/>
                  </a:lnTo>
                  <a:lnTo>
                    <a:pt x="1117600" y="1113282"/>
                  </a:lnTo>
                  <a:lnTo>
                    <a:pt x="1122362" y="1110995"/>
                  </a:lnTo>
                  <a:close/>
                </a:path>
                <a:path w="3860800" h="1716404">
                  <a:moveTo>
                    <a:pt x="1139613" y="1115568"/>
                  </a:moveTo>
                  <a:lnTo>
                    <a:pt x="1136373" y="1110995"/>
                  </a:lnTo>
                  <a:lnTo>
                    <a:pt x="1122362" y="1110995"/>
                  </a:lnTo>
                  <a:lnTo>
                    <a:pt x="1117600" y="1113282"/>
                  </a:lnTo>
                  <a:lnTo>
                    <a:pt x="1117600" y="1114044"/>
                  </a:lnTo>
                  <a:lnTo>
                    <a:pt x="1130300" y="1119758"/>
                  </a:lnTo>
                  <a:lnTo>
                    <a:pt x="1130300" y="1115568"/>
                  </a:lnTo>
                  <a:lnTo>
                    <a:pt x="1139613" y="1115568"/>
                  </a:lnTo>
                  <a:close/>
                </a:path>
                <a:path w="3860800" h="1716404">
                  <a:moveTo>
                    <a:pt x="1131146" y="1120139"/>
                  </a:moveTo>
                  <a:lnTo>
                    <a:pt x="1117600" y="1114044"/>
                  </a:lnTo>
                  <a:lnTo>
                    <a:pt x="1117600" y="1118616"/>
                  </a:lnTo>
                  <a:lnTo>
                    <a:pt x="1121228" y="1120139"/>
                  </a:lnTo>
                  <a:lnTo>
                    <a:pt x="1131146" y="1120139"/>
                  </a:lnTo>
                  <a:close/>
                </a:path>
                <a:path w="3860800" h="1716404">
                  <a:moveTo>
                    <a:pt x="1121228" y="1120139"/>
                  </a:moveTo>
                  <a:lnTo>
                    <a:pt x="1117600" y="1118616"/>
                  </a:lnTo>
                  <a:lnTo>
                    <a:pt x="1117600" y="1120139"/>
                  </a:lnTo>
                  <a:lnTo>
                    <a:pt x="1121228" y="1120139"/>
                  </a:lnTo>
                  <a:close/>
                </a:path>
                <a:path w="3860800" h="1716404">
                  <a:moveTo>
                    <a:pt x="1130300" y="1123950"/>
                  </a:moveTo>
                  <a:lnTo>
                    <a:pt x="1121228" y="1120139"/>
                  </a:lnTo>
                  <a:lnTo>
                    <a:pt x="1117600" y="1120139"/>
                  </a:lnTo>
                  <a:lnTo>
                    <a:pt x="1117600" y="1123950"/>
                  </a:lnTo>
                  <a:lnTo>
                    <a:pt x="1130300" y="1123950"/>
                  </a:lnTo>
                  <a:close/>
                </a:path>
                <a:path w="3860800" h="1716404">
                  <a:moveTo>
                    <a:pt x="1143000" y="1132332"/>
                  </a:moveTo>
                  <a:lnTo>
                    <a:pt x="1143000" y="1129283"/>
                  </a:lnTo>
                  <a:lnTo>
                    <a:pt x="1130300" y="1123950"/>
                  </a:lnTo>
                  <a:lnTo>
                    <a:pt x="1117600" y="1123950"/>
                  </a:lnTo>
                  <a:lnTo>
                    <a:pt x="1117600" y="1126998"/>
                  </a:lnTo>
                  <a:lnTo>
                    <a:pt x="1130300" y="1132332"/>
                  </a:lnTo>
                  <a:lnTo>
                    <a:pt x="1143000" y="1132332"/>
                  </a:lnTo>
                  <a:close/>
                </a:path>
                <a:path w="3860800" h="1716404">
                  <a:moveTo>
                    <a:pt x="1130300" y="1132332"/>
                  </a:moveTo>
                  <a:lnTo>
                    <a:pt x="1117600" y="1126998"/>
                  </a:lnTo>
                  <a:lnTo>
                    <a:pt x="1117600" y="1127760"/>
                  </a:lnTo>
                  <a:lnTo>
                    <a:pt x="1120140" y="1131265"/>
                  </a:lnTo>
                  <a:lnTo>
                    <a:pt x="1122362" y="1132332"/>
                  </a:lnTo>
                  <a:lnTo>
                    <a:pt x="1130300" y="1132332"/>
                  </a:lnTo>
                  <a:close/>
                </a:path>
                <a:path w="3860800" h="1716404">
                  <a:moveTo>
                    <a:pt x="1125537" y="1148333"/>
                  </a:moveTo>
                  <a:lnTo>
                    <a:pt x="1117600" y="1144524"/>
                  </a:lnTo>
                  <a:lnTo>
                    <a:pt x="1123372" y="1148333"/>
                  </a:lnTo>
                  <a:lnTo>
                    <a:pt x="1125537" y="1148333"/>
                  </a:lnTo>
                  <a:close/>
                </a:path>
                <a:path w="3860800" h="1716404">
                  <a:moveTo>
                    <a:pt x="1122362" y="1132332"/>
                  </a:moveTo>
                  <a:lnTo>
                    <a:pt x="1120140" y="1131265"/>
                  </a:lnTo>
                  <a:lnTo>
                    <a:pt x="1120913" y="1132332"/>
                  </a:lnTo>
                  <a:lnTo>
                    <a:pt x="1122362" y="1132332"/>
                  </a:lnTo>
                  <a:close/>
                </a:path>
                <a:path w="3860800" h="1716404">
                  <a:moveTo>
                    <a:pt x="1143000" y="1143000"/>
                  </a:moveTo>
                  <a:lnTo>
                    <a:pt x="1143000" y="1142238"/>
                  </a:lnTo>
                  <a:lnTo>
                    <a:pt x="1122362" y="1132332"/>
                  </a:lnTo>
                  <a:lnTo>
                    <a:pt x="1120913" y="1132332"/>
                  </a:lnTo>
                  <a:lnTo>
                    <a:pt x="1130300" y="1145286"/>
                  </a:lnTo>
                  <a:lnTo>
                    <a:pt x="1130300" y="1148333"/>
                  </a:lnTo>
                  <a:lnTo>
                    <a:pt x="1143000" y="1143000"/>
                  </a:lnTo>
                  <a:close/>
                </a:path>
                <a:path w="3860800" h="1716404">
                  <a:moveTo>
                    <a:pt x="1139613" y="1123950"/>
                  </a:moveTo>
                  <a:lnTo>
                    <a:pt x="1131146" y="1120139"/>
                  </a:lnTo>
                  <a:lnTo>
                    <a:pt x="1121228" y="1120139"/>
                  </a:lnTo>
                  <a:lnTo>
                    <a:pt x="1130300" y="1123950"/>
                  </a:lnTo>
                  <a:lnTo>
                    <a:pt x="1139613" y="1123950"/>
                  </a:lnTo>
                  <a:close/>
                </a:path>
                <a:path w="3860800" h="1716404">
                  <a:moveTo>
                    <a:pt x="1136373" y="1110995"/>
                  </a:moveTo>
                  <a:lnTo>
                    <a:pt x="1133613" y="1107186"/>
                  </a:lnTo>
                  <a:lnTo>
                    <a:pt x="1130300" y="1107186"/>
                  </a:lnTo>
                  <a:lnTo>
                    <a:pt x="1122362" y="1110995"/>
                  </a:lnTo>
                  <a:lnTo>
                    <a:pt x="1136373" y="1110995"/>
                  </a:lnTo>
                  <a:close/>
                </a:path>
                <a:path w="3860800" h="1716404">
                  <a:moveTo>
                    <a:pt x="1143000" y="1142238"/>
                  </a:moveTo>
                  <a:lnTo>
                    <a:pt x="1143000" y="1132332"/>
                  </a:lnTo>
                  <a:lnTo>
                    <a:pt x="1122362" y="1132332"/>
                  </a:lnTo>
                  <a:lnTo>
                    <a:pt x="1143000" y="1142238"/>
                  </a:lnTo>
                  <a:close/>
                </a:path>
                <a:path w="3860800" h="1716404">
                  <a:moveTo>
                    <a:pt x="1130300" y="1150620"/>
                  </a:moveTo>
                  <a:lnTo>
                    <a:pt x="1129145" y="1150065"/>
                  </a:lnTo>
                  <a:lnTo>
                    <a:pt x="1125681" y="1148333"/>
                  </a:lnTo>
                  <a:lnTo>
                    <a:pt x="1123372" y="1148333"/>
                  </a:lnTo>
                  <a:lnTo>
                    <a:pt x="1129145" y="1152144"/>
                  </a:lnTo>
                  <a:lnTo>
                    <a:pt x="1130300" y="1150620"/>
                  </a:lnTo>
                  <a:close/>
                </a:path>
                <a:path w="3860800" h="1716404">
                  <a:moveTo>
                    <a:pt x="1130300" y="1150620"/>
                  </a:moveTo>
                  <a:lnTo>
                    <a:pt x="1130300" y="1148333"/>
                  </a:lnTo>
                  <a:lnTo>
                    <a:pt x="1125681" y="1148333"/>
                  </a:lnTo>
                  <a:lnTo>
                    <a:pt x="1129145" y="1150065"/>
                  </a:lnTo>
                  <a:lnTo>
                    <a:pt x="1130300" y="1150620"/>
                  </a:lnTo>
                  <a:close/>
                </a:path>
                <a:path w="3860800" h="1716404">
                  <a:moveTo>
                    <a:pt x="1130300" y="1156716"/>
                  </a:moveTo>
                  <a:lnTo>
                    <a:pt x="1130300" y="1152906"/>
                  </a:lnTo>
                  <a:lnTo>
                    <a:pt x="1129145" y="1152144"/>
                  </a:lnTo>
                  <a:lnTo>
                    <a:pt x="1125681" y="1156716"/>
                  </a:lnTo>
                  <a:lnTo>
                    <a:pt x="1130300" y="1156716"/>
                  </a:lnTo>
                  <a:close/>
                </a:path>
                <a:path w="3860800" h="1716404">
                  <a:moveTo>
                    <a:pt x="1130300" y="1152906"/>
                  </a:moveTo>
                  <a:lnTo>
                    <a:pt x="1130300" y="1150620"/>
                  </a:lnTo>
                  <a:lnTo>
                    <a:pt x="1129145" y="1152144"/>
                  </a:lnTo>
                  <a:lnTo>
                    <a:pt x="1130300" y="1152906"/>
                  </a:lnTo>
                  <a:close/>
                </a:path>
                <a:path w="3860800" h="1716404">
                  <a:moveTo>
                    <a:pt x="1135742" y="1091183"/>
                  </a:moveTo>
                  <a:lnTo>
                    <a:pt x="1130300" y="1091183"/>
                  </a:lnTo>
                  <a:lnTo>
                    <a:pt x="1130300" y="1094232"/>
                  </a:lnTo>
                  <a:lnTo>
                    <a:pt x="1132114" y="1095483"/>
                  </a:lnTo>
                  <a:lnTo>
                    <a:pt x="1132253" y="1095580"/>
                  </a:lnTo>
                  <a:lnTo>
                    <a:pt x="1135742" y="1091183"/>
                  </a:lnTo>
                  <a:close/>
                </a:path>
                <a:path w="3860800" h="1716404">
                  <a:moveTo>
                    <a:pt x="1132253" y="1095580"/>
                  </a:moveTo>
                  <a:lnTo>
                    <a:pt x="1130300" y="1094232"/>
                  </a:lnTo>
                  <a:lnTo>
                    <a:pt x="1130300" y="1098042"/>
                  </a:lnTo>
                  <a:lnTo>
                    <a:pt x="1132253" y="1095580"/>
                  </a:lnTo>
                  <a:close/>
                </a:path>
                <a:path w="3860800" h="1716404">
                  <a:moveTo>
                    <a:pt x="1136926" y="1098804"/>
                  </a:moveTo>
                  <a:lnTo>
                    <a:pt x="1132253" y="1095580"/>
                  </a:lnTo>
                  <a:lnTo>
                    <a:pt x="1130300" y="1098042"/>
                  </a:lnTo>
                  <a:lnTo>
                    <a:pt x="1132114" y="1098804"/>
                  </a:lnTo>
                  <a:lnTo>
                    <a:pt x="1136926" y="1098804"/>
                  </a:lnTo>
                  <a:close/>
                </a:path>
                <a:path w="3860800" h="1716404">
                  <a:moveTo>
                    <a:pt x="1132114" y="1098804"/>
                  </a:moveTo>
                  <a:lnTo>
                    <a:pt x="1130300" y="1098042"/>
                  </a:lnTo>
                  <a:lnTo>
                    <a:pt x="1130300" y="1098804"/>
                  </a:lnTo>
                  <a:lnTo>
                    <a:pt x="1132114" y="1098804"/>
                  </a:lnTo>
                  <a:close/>
                </a:path>
                <a:path w="3860800" h="1716404">
                  <a:moveTo>
                    <a:pt x="1133613" y="1107186"/>
                  </a:moveTo>
                  <a:lnTo>
                    <a:pt x="1130300" y="1102614"/>
                  </a:lnTo>
                  <a:lnTo>
                    <a:pt x="1130300" y="1107186"/>
                  </a:lnTo>
                  <a:lnTo>
                    <a:pt x="1133613" y="1107186"/>
                  </a:lnTo>
                  <a:close/>
                </a:path>
                <a:path w="3860800" h="1716404">
                  <a:moveTo>
                    <a:pt x="1143000" y="1120139"/>
                  </a:moveTo>
                  <a:lnTo>
                    <a:pt x="1139613" y="1115568"/>
                  </a:lnTo>
                  <a:lnTo>
                    <a:pt x="1130300" y="1115568"/>
                  </a:lnTo>
                  <a:lnTo>
                    <a:pt x="1130300" y="1119758"/>
                  </a:lnTo>
                  <a:lnTo>
                    <a:pt x="1131146" y="1120139"/>
                  </a:lnTo>
                  <a:lnTo>
                    <a:pt x="1143000" y="1120139"/>
                  </a:lnTo>
                  <a:close/>
                </a:path>
                <a:path w="3860800" h="1716404">
                  <a:moveTo>
                    <a:pt x="1143000" y="1129283"/>
                  </a:moveTo>
                  <a:lnTo>
                    <a:pt x="1143000" y="1125474"/>
                  </a:lnTo>
                  <a:lnTo>
                    <a:pt x="1139613" y="1123950"/>
                  </a:lnTo>
                  <a:lnTo>
                    <a:pt x="1130300" y="1123950"/>
                  </a:lnTo>
                  <a:lnTo>
                    <a:pt x="1143000" y="1129283"/>
                  </a:lnTo>
                  <a:close/>
                </a:path>
                <a:path w="3860800" h="1716404">
                  <a:moveTo>
                    <a:pt x="1143000" y="1123950"/>
                  </a:moveTo>
                  <a:lnTo>
                    <a:pt x="1143000" y="1120139"/>
                  </a:lnTo>
                  <a:lnTo>
                    <a:pt x="1131146" y="1120139"/>
                  </a:lnTo>
                  <a:lnTo>
                    <a:pt x="1139613" y="1123950"/>
                  </a:lnTo>
                  <a:lnTo>
                    <a:pt x="1143000" y="1123950"/>
                  </a:lnTo>
                  <a:close/>
                </a:path>
                <a:path w="3860800" h="1716404">
                  <a:moveTo>
                    <a:pt x="1155700" y="1098804"/>
                  </a:moveTo>
                  <a:lnTo>
                    <a:pt x="1155700" y="1091945"/>
                  </a:lnTo>
                  <a:lnTo>
                    <a:pt x="1154723" y="1091183"/>
                  </a:lnTo>
                  <a:lnTo>
                    <a:pt x="1135742" y="1091183"/>
                  </a:lnTo>
                  <a:lnTo>
                    <a:pt x="1132253" y="1095580"/>
                  </a:lnTo>
                  <a:lnTo>
                    <a:pt x="1136926" y="1098804"/>
                  </a:lnTo>
                  <a:lnTo>
                    <a:pt x="1155700" y="1098804"/>
                  </a:lnTo>
                  <a:close/>
                </a:path>
                <a:path w="3860800" h="1716404">
                  <a:moveTo>
                    <a:pt x="1144411" y="1103968"/>
                  </a:moveTo>
                  <a:lnTo>
                    <a:pt x="1136926" y="1098804"/>
                  </a:lnTo>
                  <a:lnTo>
                    <a:pt x="1132253" y="1098804"/>
                  </a:lnTo>
                  <a:lnTo>
                    <a:pt x="1133613" y="1099433"/>
                  </a:lnTo>
                  <a:lnTo>
                    <a:pt x="1144411" y="1103968"/>
                  </a:lnTo>
                  <a:close/>
                </a:path>
                <a:path w="3860800" h="1716404">
                  <a:moveTo>
                    <a:pt x="1143000" y="1110995"/>
                  </a:moveTo>
                  <a:lnTo>
                    <a:pt x="1143000" y="1107186"/>
                  </a:lnTo>
                  <a:lnTo>
                    <a:pt x="1133613" y="1107186"/>
                  </a:lnTo>
                  <a:lnTo>
                    <a:pt x="1136373" y="1110995"/>
                  </a:lnTo>
                  <a:lnTo>
                    <a:pt x="1143000" y="1110995"/>
                  </a:lnTo>
                  <a:close/>
                </a:path>
                <a:path w="3860800" h="1716404">
                  <a:moveTo>
                    <a:pt x="1148861" y="1086611"/>
                  </a:moveTo>
                  <a:lnTo>
                    <a:pt x="1143000" y="1082039"/>
                  </a:lnTo>
                  <a:lnTo>
                    <a:pt x="1135742" y="1091183"/>
                  </a:lnTo>
                  <a:lnTo>
                    <a:pt x="1143000" y="1091183"/>
                  </a:lnTo>
                  <a:lnTo>
                    <a:pt x="1143000" y="1086611"/>
                  </a:lnTo>
                  <a:lnTo>
                    <a:pt x="1148861" y="1086611"/>
                  </a:lnTo>
                  <a:close/>
                </a:path>
                <a:path w="3860800" h="1716404">
                  <a:moveTo>
                    <a:pt x="1143000" y="1115568"/>
                  </a:moveTo>
                  <a:lnTo>
                    <a:pt x="1143000" y="1110995"/>
                  </a:lnTo>
                  <a:lnTo>
                    <a:pt x="1136373" y="1110995"/>
                  </a:lnTo>
                  <a:lnTo>
                    <a:pt x="1139613" y="1115466"/>
                  </a:lnTo>
                  <a:lnTo>
                    <a:pt x="1143000" y="1115568"/>
                  </a:lnTo>
                  <a:close/>
                </a:path>
                <a:path w="3860800" h="1716404">
                  <a:moveTo>
                    <a:pt x="1155700" y="1108710"/>
                  </a:moveTo>
                  <a:lnTo>
                    <a:pt x="1155700" y="1098804"/>
                  </a:lnTo>
                  <a:lnTo>
                    <a:pt x="1136926" y="1098804"/>
                  </a:lnTo>
                  <a:lnTo>
                    <a:pt x="1144411" y="1103968"/>
                  </a:lnTo>
                  <a:lnTo>
                    <a:pt x="1155700" y="1108710"/>
                  </a:lnTo>
                  <a:close/>
                </a:path>
                <a:path w="3860800" h="1716404">
                  <a:moveTo>
                    <a:pt x="1149927" y="1115568"/>
                  </a:moveTo>
                  <a:lnTo>
                    <a:pt x="1139613" y="1115568"/>
                  </a:lnTo>
                  <a:lnTo>
                    <a:pt x="1143000" y="1120139"/>
                  </a:lnTo>
                  <a:lnTo>
                    <a:pt x="1149927" y="1115568"/>
                  </a:lnTo>
                  <a:close/>
                </a:path>
                <a:path w="3860800" h="1716404">
                  <a:moveTo>
                    <a:pt x="1143000" y="1125474"/>
                  </a:moveTo>
                  <a:lnTo>
                    <a:pt x="1143000" y="1123950"/>
                  </a:lnTo>
                  <a:lnTo>
                    <a:pt x="1139613" y="1123950"/>
                  </a:lnTo>
                  <a:lnTo>
                    <a:pt x="1143000" y="1125474"/>
                  </a:lnTo>
                  <a:close/>
                </a:path>
                <a:path w="3860800" h="1716404">
                  <a:moveTo>
                    <a:pt x="1167245" y="1053083"/>
                  </a:moveTo>
                  <a:lnTo>
                    <a:pt x="1162627" y="1050036"/>
                  </a:lnTo>
                  <a:lnTo>
                    <a:pt x="1155700" y="1050036"/>
                  </a:lnTo>
                  <a:lnTo>
                    <a:pt x="1143000" y="1055370"/>
                  </a:lnTo>
                  <a:lnTo>
                    <a:pt x="1143000" y="1056132"/>
                  </a:lnTo>
                  <a:lnTo>
                    <a:pt x="1155700" y="1062227"/>
                  </a:lnTo>
                  <a:lnTo>
                    <a:pt x="1155700" y="1053083"/>
                  </a:lnTo>
                  <a:lnTo>
                    <a:pt x="1167245" y="1053083"/>
                  </a:lnTo>
                  <a:close/>
                </a:path>
                <a:path w="3860800" h="1716404">
                  <a:moveTo>
                    <a:pt x="1163561" y="1066038"/>
                  </a:moveTo>
                  <a:lnTo>
                    <a:pt x="1162627" y="1065553"/>
                  </a:lnTo>
                  <a:lnTo>
                    <a:pt x="1143000" y="1056132"/>
                  </a:lnTo>
                  <a:lnTo>
                    <a:pt x="1143000" y="1066038"/>
                  </a:lnTo>
                  <a:lnTo>
                    <a:pt x="1163561" y="1066038"/>
                  </a:lnTo>
                  <a:close/>
                </a:path>
                <a:path w="3860800" h="1716404">
                  <a:moveTo>
                    <a:pt x="1166585" y="1070610"/>
                  </a:moveTo>
                  <a:lnTo>
                    <a:pt x="1155700" y="1066038"/>
                  </a:lnTo>
                  <a:lnTo>
                    <a:pt x="1143000" y="1066038"/>
                  </a:lnTo>
                  <a:lnTo>
                    <a:pt x="1143000" y="1069086"/>
                  </a:lnTo>
                  <a:lnTo>
                    <a:pt x="1155700" y="1074420"/>
                  </a:lnTo>
                  <a:lnTo>
                    <a:pt x="1163561" y="1074420"/>
                  </a:lnTo>
                  <a:lnTo>
                    <a:pt x="1166585" y="1070610"/>
                  </a:lnTo>
                  <a:close/>
                </a:path>
                <a:path w="3860800" h="1716404">
                  <a:moveTo>
                    <a:pt x="1155700" y="1074420"/>
                  </a:moveTo>
                  <a:lnTo>
                    <a:pt x="1143000" y="1069086"/>
                  </a:lnTo>
                  <a:lnTo>
                    <a:pt x="1143000" y="1073658"/>
                  </a:lnTo>
                  <a:lnTo>
                    <a:pt x="1143907" y="1074420"/>
                  </a:lnTo>
                  <a:lnTo>
                    <a:pt x="1155700" y="1074420"/>
                  </a:lnTo>
                  <a:close/>
                </a:path>
                <a:path w="3860800" h="1716404">
                  <a:moveTo>
                    <a:pt x="1143907" y="1074420"/>
                  </a:moveTo>
                  <a:lnTo>
                    <a:pt x="1143000" y="1073658"/>
                  </a:lnTo>
                  <a:lnTo>
                    <a:pt x="1143000" y="1074420"/>
                  </a:lnTo>
                  <a:lnTo>
                    <a:pt x="1143907" y="1074420"/>
                  </a:lnTo>
                  <a:close/>
                </a:path>
                <a:path w="3860800" h="1716404">
                  <a:moveTo>
                    <a:pt x="1149350" y="1078992"/>
                  </a:moveTo>
                  <a:lnTo>
                    <a:pt x="1143907" y="1074420"/>
                  </a:lnTo>
                  <a:lnTo>
                    <a:pt x="1143000" y="1074420"/>
                  </a:lnTo>
                  <a:lnTo>
                    <a:pt x="1143000" y="1078992"/>
                  </a:lnTo>
                  <a:lnTo>
                    <a:pt x="1149350" y="1078992"/>
                  </a:lnTo>
                  <a:close/>
                </a:path>
                <a:path w="3860800" h="1716404">
                  <a:moveTo>
                    <a:pt x="1168400" y="1085088"/>
                  </a:moveTo>
                  <a:lnTo>
                    <a:pt x="1168400" y="1079754"/>
                  </a:lnTo>
                  <a:lnTo>
                    <a:pt x="1166585" y="1078992"/>
                  </a:lnTo>
                  <a:lnTo>
                    <a:pt x="1159933" y="1078992"/>
                  </a:lnTo>
                  <a:lnTo>
                    <a:pt x="1155700" y="1084326"/>
                  </a:lnTo>
                  <a:lnTo>
                    <a:pt x="1149350" y="1078992"/>
                  </a:lnTo>
                  <a:lnTo>
                    <a:pt x="1143000" y="1078992"/>
                  </a:lnTo>
                  <a:lnTo>
                    <a:pt x="1143000" y="1082039"/>
                  </a:lnTo>
                  <a:lnTo>
                    <a:pt x="1148861" y="1086611"/>
                  </a:lnTo>
                  <a:lnTo>
                    <a:pt x="1165225" y="1086611"/>
                  </a:lnTo>
                  <a:lnTo>
                    <a:pt x="1168400" y="1085088"/>
                  </a:lnTo>
                  <a:close/>
                </a:path>
                <a:path w="3860800" h="1716404">
                  <a:moveTo>
                    <a:pt x="1154723" y="1091183"/>
                  </a:moveTo>
                  <a:lnTo>
                    <a:pt x="1148861" y="1086611"/>
                  </a:lnTo>
                  <a:lnTo>
                    <a:pt x="1143000" y="1086611"/>
                  </a:lnTo>
                  <a:lnTo>
                    <a:pt x="1143000" y="1091183"/>
                  </a:lnTo>
                  <a:lnTo>
                    <a:pt x="1154723" y="1091183"/>
                  </a:lnTo>
                  <a:close/>
                </a:path>
                <a:path w="3860800" h="1716404">
                  <a:moveTo>
                    <a:pt x="1161596" y="1076896"/>
                  </a:moveTo>
                  <a:lnTo>
                    <a:pt x="1155700" y="1074420"/>
                  </a:lnTo>
                  <a:lnTo>
                    <a:pt x="1143907" y="1074420"/>
                  </a:lnTo>
                  <a:lnTo>
                    <a:pt x="1149350" y="1078992"/>
                  </a:lnTo>
                  <a:lnTo>
                    <a:pt x="1159933" y="1078992"/>
                  </a:lnTo>
                  <a:lnTo>
                    <a:pt x="1161596" y="1076896"/>
                  </a:lnTo>
                  <a:close/>
                </a:path>
                <a:path w="3860800" h="1716404">
                  <a:moveTo>
                    <a:pt x="1155700" y="1111758"/>
                  </a:moveTo>
                  <a:lnTo>
                    <a:pt x="1155700" y="1108710"/>
                  </a:lnTo>
                  <a:lnTo>
                    <a:pt x="1144411" y="1103968"/>
                  </a:lnTo>
                  <a:lnTo>
                    <a:pt x="1155700" y="1111758"/>
                  </a:lnTo>
                  <a:close/>
                </a:path>
                <a:path w="3860800" h="1716404">
                  <a:moveTo>
                    <a:pt x="1165086" y="1086678"/>
                  </a:moveTo>
                  <a:lnTo>
                    <a:pt x="1148861" y="1086611"/>
                  </a:lnTo>
                  <a:lnTo>
                    <a:pt x="1154723" y="1091183"/>
                  </a:lnTo>
                  <a:lnTo>
                    <a:pt x="1155700" y="1091183"/>
                  </a:lnTo>
                  <a:lnTo>
                    <a:pt x="1165086" y="1086678"/>
                  </a:lnTo>
                  <a:close/>
                </a:path>
                <a:path w="3860800" h="1716404">
                  <a:moveTo>
                    <a:pt x="1159933" y="1078992"/>
                  </a:moveTo>
                  <a:lnTo>
                    <a:pt x="1149350" y="1078992"/>
                  </a:lnTo>
                  <a:lnTo>
                    <a:pt x="1155700" y="1084326"/>
                  </a:lnTo>
                  <a:lnTo>
                    <a:pt x="1159933" y="1078992"/>
                  </a:lnTo>
                  <a:close/>
                </a:path>
                <a:path w="3860800" h="1716404">
                  <a:moveTo>
                    <a:pt x="1155700" y="1115568"/>
                  </a:moveTo>
                  <a:lnTo>
                    <a:pt x="1155700" y="1111758"/>
                  </a:lnTo>
                  <a:lnTo>
                    <a:pt x="1149927" y="1115568"/>
                  </a:lnTo>
                  <a:lnTo>
                    <a:pt x="1155700" y="1115568"/>
                  </a:lnTo>
                  <a:close/>
                </a:path>
                <a:path w="3860800" h="1716404">
                  <a:moveTo>
                    <a:pt x="1168400" y="1093470"/>
                  </a:moveTo>
                  <a:lnTo>
                    <a:pt x="1168400" y="1086611"/>
                  </a:lnTo>
                  <a:lnTo>
                    <a:pt x="1165086" y="1086678"/>
                  </a:lnTo>
                  <a:lnTo>
                    <a:pt x="1155700" y="1091183"/>
                  </a:lnTo>
                  <a:lnTo>
                    <a:pt x="1154723" y="1091183"/>
                  </a:lnTo>
                  <a:lnTo>
                    <a:pt x="1155700" y="1091945"/>
                  </a:lnTo>
                  <a:lnTo>
                    <a:pt x="1155700" y="1098804"/>
                  </a:lnTo>
                  <a:lnTo>
                    <a:pt x="1168400" y="1093470"/>
                  </a:lnTo>
                  <a:close/>
                </a:path>
                <a:path w="3860800" h="1716404">
                  <a:moveTo>
                    <a:pt x="1160780" y="1024889"/>
                  </a:moveTo>
                  <a:lnTo>
                    <a:pt x="1155700" y="1024889"/>
                  </a:lnTo>
                  <a:lnTo>
                    <a:pt x="1155700" y="1027938"/>
                  </a:lnTo>
                  <a:lnTo>
                    <a:pt x="1160780" y="1024889"/>
                  </a:lnTo>
                  <a:close/>
                </a:path>
                <a:path w="3860800" h="1716404">
                  <a:moveTo>
                    <a:pt x="1174750" y="1029462"/>
                  </a:moveTo>
                  <a:lnTo>
                    <a:pt x="1171575" y="1024889"/>
                  </a:lnTo>
                  <a:lnTo>
                    <a:pt x="1160780" y="1024889"/>
                  </a:lnTo>
                  <a:lnTo>
                    <a:pt x="1155700" y="1027938"/>
                  </a:lnTo>
                  <a:lnTo>
                    <a:pt x="1168400" y="1037082"/>
                  </a:lnTo>
                  <a:lnTo>
                    <a:pt x="1168400" y="1029462"/>
                  </a:lnTo>
                  <a:lnTo>
                    <a:pt x="1174750" y="1029462"/>
                  </a:lnTo>
                  <a:close/>
                </a:path>
                <a:path w="3860800" h="1716404">
                  <a:moveTo>
                    <a:pt x="1168400" y="1037082"/>
                  </a:moveTo>
                  <a:lnTo>
                    <a:pt x="1155700" y="1027938"/>
                  </a:lnTo>
                  <a:lnTo>
                    <a:pt x="1155700" y="1037082"/>
                  </a:lnTo>
                  <a:lnTo>
                    <a:pt x="1168400" y="1037082"/>
                  </a:lnTo>
                  <a:close/>
                </a:path>
                <a:path w="3860800" h="1716404">
                  <a:moveTo>
                    <a:pt x="1174750" y="1041654"/>
                  </a:moveTo>
                  <a:lnTo>
                    <a:pt x="1168400" y="1037082"/>
                  </a:lnTo>
                  <a:lnTo>
                    <a:pt x="1155700" y="1037082"/>
                  </a:lnTo>
                  <a:lnTo>
                    <a:pt x="1155700" y="1041654"/>
                  </a:lnTo>
                  <a:lnTo>
                    <a:pt x="1174750" y="1041654"/>
                  </a:lnTo>
                  <a:close/>
                </a:path>
                <a:path w="3860800" h="1716404">
                  <a:moveTo>
                    <a:pt x="1175808" y="1042416"/>
                  </a:moveTo>
                  <a:lnTo>
                    <a:pt x="1174750" y="1041654"/>
                  </a:lnTo>
                  <a:lnTo>
                    <a:pt x="1155700" y="1041654"/>
                  </a:lnTo>
                  <a:lnTo>
                    <a:pt x="1155700" y="1045463"/>
                  </a:lnTo>
                  <a:lnTo>
                    <a:pt x="1162627" y="1050036"/>
                  </a:lnTo>
                  <a:lnTo>
                    <a:pt x="1168400" y="1050036"/>
                  </a:lnTo>
                  <a:lnTo>
                    <a:pt x="1168400" y="1042416"/>
                  </a:lnTo>
                  <a:lnTo>
                    <a:pt x="1175808" y="1042416"/>
                  </a:lnTo>
                  <a:close/>
                </a:path>
                <a:path w="3860800" h="1716404">
                  <a:moveTo>
                    <a:pt x="1162627" y="1050036"/>
                  </a:moveTo>
                  <a:lnTo>
                    <a:pt x="1155700" y="1045463"/>
                  </a:lnTo>
                  <a:lnTo>
                    <a:pt x="1155700" y="1050036"/>
                  </a:lnTo>
                  <a:lnTo>
                    <a:pt x="1162627" y="1050036"/>
                  </a:lnTo>
                  <a:close/>
                </a:path>
                <a:path w="3860800" h="1716404">
                  <a:moveTo>
                    <a:pt x="1181100" y="1062228"/>
                  </a:moveTo>
                  <a:lnTo>
                    <a:pt x="1167245" y="1053083"/>
                  </a:lnTo>
                  <a:lnTo>
                    <a:pt x="1155700" y="1053083"/>
                  </a:lnTo>
                  <a:lnTo>
                    <a:pt x="1165086" y="1066038"/>
                  </a:lnTo>
                  <a:lnTo>
                    <a:pt x="1175327" y="1066038"/>
                  </a:lnTo>
                  <a:lnTo>
                    <a:pt x="1181100" y="1062228"/>
                  </a:lnTo>
                  <a:close/>
                </a:path>
                <a:path w="3860800" h="1716404">
                  <a:moveTo>
                    <a:pt x="1165086" y="1066038"/>
                  </a:moveTo>
                  <a:lnTo>
                    <a:pt x="1155700" y="1053083"/>
                  </a:lnTo>
                  <a:lnTo>
                    <a:pt x="1155700" y="1062227"/>
                  </a:lnTo>
                  <a:lnTo>
                    <a:pt x="1163561" y="1066001"/>
                  </a:lnTo>
                  <a:lnTo>
                    <a:pt x="1165086" y="1066038"/>
                  </a:lnTo>
                  <a:close/>
                </a:path>
                <a:path w="3860800" h="1716404">
                  <a:moveTo>
                    <a:pt x="1167534" y="1069415"/>
                  </a:moveTo>
                  <a:lnTo>
                    <a:pt x="1165860" y="1067104"/>
                  </a:lnTo>
                  <a:lnTo>
                    <a:pt x="1163561" y="1066038"/>
                  </a:lnTo>
                  <a:lnTo>
                    <a:pt x="1155700" y="1066038"/>
                  </a:lnTo>
                  <a:lnTo>
                    <a:pt x="1166585" y="1070610"/>
                  </a:lnTo>
                  <a:lnTo>
                    <a:pt x="1167534" y="1069415"/>
                  </a:lnTo>
                  <a:close/>
                </a:path>
                <a:path w="3860800" h="1716404">
                  <a:moveTo>
                    <a:pt x="1163561" y="1074420"/>
                  </a:moveTo>
                  <a:lnTo>
                    <a:pt x="1155700" y="1074420"/>
                  </a:lnTo>
                  <a:lnTo>
                    <a:pt x="1161596" y="1076896"/>
                  </a:lnTo>
                  <a:lnTo>
                    <a:pt x="1163561" y="1074420"/>
                  </a:lnTo>
                  <a:close/>
                </a:path>
                <a:path w="3860800" h="1716404">
                  <a:moveTo>
                    <a:pt x="1166585" y="1078992"/>
                  </a:moveTo>
                  <a:lnTo>
                    <a:pt x="1161596" y="1076896"/>
                  </a:lnTo>
                  <a:lnTo>
                    <a:pt x="1159933" y="1078992"/>
                  </a:lnTo>
                  <a:lnTo>
                    <a:pt x="1166585" y="1078992"/>
                  </a:lnTo>
                  <a:close/>
                </a:path>
                <a:path w="3860800" h="1716404">
                  <a:moveTo>
                    <a:pt x="1171575" y="1024889"/>
                  </a:moveTo>
                  <a:lnTo>
                    <a:pt x="1168400" y="1020318"/>
                  </a:lnTo>
                  <a:lnTo>
                    <a:pt x="1160780" y="1024889"/>
                  </a:lnTo>
                  <a:lnTo>
                    <a:pt x="1171575" y="1024889"/>
                  </a:lnTo>
                  <a:close/>
                </a:path>
                <a:path w="3860800" h="1716404">
                  <a:moveTo>
                    <a:pt x="1168400" y="1078992"/>
                  </a:moveTo>
                  <a:lnTo>
                    <a:pt x="1168400" y="1074420"/>
                  </a:lnTo>
                  <a:lnTo>
                    <a:pt x="1163561" y="1074420"/>
                  </a:lnTo>
                  <a:lnTo>
                    <a:pt x="1161596" y="1076896"/>
                  </a:lnTo>
                  <a:lnTo>
                    <a:pt x="1166585" y="1078992"/>
                  </a:lnTo>
                  <a:lnTo>
                    <a:pt x="1168400" y="1078992"/>
                  </a:lnTo>
                  <a:close/>
                </a:path>
                <a:path w="3860800" h="1716404">
                  <a:moveTo>
                    <a:pt x="1181100" y="1053083"/>
                  </a:moveTo>
                  <a:lnTo>
                    <a:pt x="1181100" y="1050036"/>
                  </a:lnTo>
                  <a:lnTo>
                    <a:pt x="1162627" y="1050036"/>
                  </a:lnTo>
                  <a:lnTo>
                    <a:pt x="1167245" y="1053083"/>
                  </a:lnTo>
                  <a:lnTo>
                    <a:pt x="1181100" y="1053083"/>
                  </a:lnTo>
                  <a:close/>
                </a:path>
                <a:path w="3860800" h="1716404">
                  <a:moveTo>
                    <a:pt x="1165860" y="1067104"/>
                  </a:moveTo>
                  <a:lnTo>
                    <a:pt x="1165086" y="1066038"/>
                  </a:lnTo>
                  <a:lnTo>
                    <a:pt x="1163561" y="1066038"/>
                  </a:lnTo>
                  <a:lnTo>
                    <a:pt x="1165860" y="1067104"/>
                  </a:lnTo>
                  <a:close/>
                </a:path>
                <a:path w="3860800" h="1716404">
                  <a:moveTo>
                    <a:pt x="1168400" y="1074420"/>
                  </a:moveTo>
                  <a:lnTo>
                    <a:pt x="1168400" y="1071372"/>
                  </a:lnTo>
                  <a:lnTo>
                    <a:pt x="1166585" y="1070610"/>
                  </a:lnTo>
                  <a:lnTo>
                    <a:pt x="1163561" y="1074420"/>
                  </a:lnTo>
                  <a:lnTo>
                    <a:pt x="1168400" y="1074420"/>
                  </a:lnTo>
                  <a:close/>
                </a:path>
                <a:path w="3860800" h="1716404">
                  <a:moveTo>
                    <a:pt x="1175327" y="1066038"/>
                  </a:moveTo>
                  <a:lnTo>
                    <a:pt x="1165086" y="1066038"/>
                  </a:lnTo>
                  <a:lnTo>
                    <a:pt x="1165860" y="1067104"/>
                  </a:lnTo>
                  <a:lnTo>
                    <a:pt x="1168400" y="1068324"/>
                  </a:lnTo>
                  <a:lnTo>
                    <a:pt x="1168400" y="1070610"/>
                  </a:lnTo>
                  <a:lnTo>
                    <a:pt x="1175327" y="1066038"/>
                  </a:lnTo>
                  <a:close/>
                </a:path>
                <a:path w="3860800" h="1716404">
                  <a:moveTo>
                    <a:pt x="1168400" y="1086611"/>
                  </a:moveTo>
                  <a:lnTo>
                    <a:pt x="1168400" y="1085088"/>
                  </a:lnTo>
                  <a:lnTo>
                    <a:pt x="1165225" y="1086611"/>
                  </a:lnTo>
                  <a:lnTo>
                    <a:pt x="1168400" y="1086611"/>
                  </a:lnTo>
                  <a:close/>
                </a:path>
                <a:path w="3860800" h="1716404">
                  <a:moveTo>
                    <a:pt x="1168400" y="1068324"/>
                  </a:moveTo>
                  <a:lnTo>
                    <a:pt x="1165860" y="1067104"/>
                  </a:lnTo>
                  <a:lnTo>
                    <a:pt x="1167534" y="1069415"/>
                  </a:lnTo>
                  <a:lnTo>
                    <a:pt x="1168400" y="1068324"/>
                  </a:lnTo>
                  <a:close/>
                </a:path>
                <a:path w="3860800" h="1716404">
                  <a:moveTo>
                    <a:pt x="1168400" y="1071372"/>
                  </a:moveTo>
                  <a:lnTo>
                    <a:pt x="1168400" y="1070610"/>
                  </a:lnTo>
                  <a:lnTo>
                    <a:pt x="1167534" y="1069415"/>
                  </a:lnTo>
                  <a:lnTo>
                    <a:pt x="1166585" y="1070610"/>
                  </a:lnTo>
                  <a:lnTo>
                    <a:pt x="1168400" y="1071372"/>
                  </a:lnTo>
                  <a:close/>
                </a:path>
                <a:path w="3860800" h="1716404">
                  <a:moveTo>
                    <a:pt x="1168400" y="1079754"/>
                  </a:moveTo>
                  <a:lnTo>
                    <a:pt x="1168400" y="1078992"/>
                  </a:lnTo>
                  <a:lnTo>
                    <a:pt x="1166585" y="1078992"/>
                  </a:lnTo>
                  <a:lnTo>
                    <a:pt x="1168400" y="1079754"/>
                  </a:lnTo>
                  <a:close/>
                </a:path>
                <a:path w="3860800" h="1716404">
                  <a:moveTo>
                    <a:pt x="1181100" y="1062228"/>
                  </a:moveTo>
                  <a:lnTo>
                    <a:pt x="1181100" y="1053083"/>
                  </a:lnTo>
                  <a:lnTo>
                    <a:pt x="1167245" y="1053083"/>
                  </a:lnTo>
                  <a:lnTo>
                    <a:pt x="1181100" y="1062228"/>
                  </a:lnTo>
                  <a:close/>
                </a:path>
                <a:path w="3860800" h="1716404">
                  <a:moveTo>
                    <a:pt x="1168400" y="1070610"/>
                  </a:moveTo>
                  <a:lnTo>
                    <a:pt x="1168400" y="1068324"/>
                  </a:lnTo>
                  <a:lnTo>
                    <a:pt x="1167534" y="1069415"/>
                  </a:lnTo>
                  <a:lnTo>
                    <a:pt x="1168400" y="1070610"/>
                  </a:lnTo>
                  <a:close/>
                </a:path>
                <a:path w="3860800" h="1716404">
                  <a:moveTo>
                    <a:pt x="1169987" y="996791"/>
                  </a:moveTo>
                  <a:lnTo>
                    <a:pt x="1168400" y="997457"/>
                  </a:lnTo>
                  <a:lnTo>
                    <a:pt x="1168400" y="998982"/>
                  </a:lnTo>
                  <a:lnTo>
                    <a:pt x="1169987" y="996791"/>
                  </a:lnTo>
                  <a:close/>
                </a:path>
                <a:path w="3860800" h="1716404">
                  <a:moveTo>
                    <a:pt x="1193800" y="992886"/>
                  </a:moveTo>
                  <a:lnTo>
                    <a:pt x="1193800" y="992124"/>
                  </a:lnTo>
                  <a:lnTo>
                    <a:pt x="1181100" y="992124"/>
                  </a:lnTo>
                  <a:lnTo>
                    <a:pt x="1170214" y="996695"/>
                  </a:lnTo>
                  <a:lnTo>
                    <a:pt x="1169987" y="996791"/>
                  </a:lnTo>
                  <a:lnTo>
                    <a:pt x="1168400" y="998982"/>
                  </a:lnTo>
                  <a:lnTo>
                    <a:pt x="1172028" y="1000506"/>
                  </a:lnTo>
                  <a:lnTo>
                    <a:pt x="1172633" y="1000506"/>
                  </a:lnTo>
                  <a:lnTo>
                    <a:pt x="1181100" y="995933"/>
                  </a:lnTo>
                  <a:lnTo>
                    <a:pt x="1181100" y="992886"/>
                  </a:lnTo>
                  <a:lnTo>
                    <a:pt x="1193800" y="992886"/>
                  </a:lnTo>
                  <a:close/>
                </a:path>
                <a:path w="3860800" h="1716404">
                  <a:moveTo>
                    <a:pt x="1172028" y="1000506"/>
                  </a:moveTo>
                  <a:lnTo>
                    <a:pt x="1168400" y="998982"/>
                  </a:lnTo>
                  <a:lnTo>
                    <a:pt x="1168400" y="1000506"/>
                  </a:lnTo>
                  <a:lnTo>
                    <a:pt x="1172028" y="1000506"/>
                  </a:lnTo>
                  <a:close/>
                </a:path>
                <a:path w="3860800" h="1716404">
                  <a:moveTo>
                    <a:pt x="1172368" y="1000648"/>
                  </a:moveTo>
                  <a:lnTo>
                    <a:pt x="1172028" y="1000506"/>
                  </a:lnTo>
                  <a:lnTo>
                    <a:pt x="1168400" y="1000506"/>
                  </a:lnTo>
                  <a:lnTo>
                    <a:pt x="1168400" y="1002792"/>
                  </a:lnTo>
                  <a:lnTo>
                    <a:pt x="1172368" y="1000648"/>
                  </a:lnTo>
                  <a:close/>
                </a:path>
                <a:path w="3860800" h="1716404">
                  <a:moveTo>
                    <a:pt x="1193222" y="1011936"/>
                  </a:moveTo>
                  <a:lnTo>
                    <a:pt x="1190413" y="1008227"/>
                  </a:lnTo>
                  <a:lnTo>
                    <a:pt x="1172633" y="1000760"/>
                  </a:lnTo>
                  <a:lnTo>
                    <a:pt x="1172368" y="1000648"/>
                  </a:lnTo>
                  <a:lnTo>
                    <a:pt x="1168400" y="1002792"/>
                  </a:lnTo>
                  <a:lnTo>
                    <a:pt x="1174750" y="1011936"/>
                  </a:lnTo>
                  <a:lnTo>
                    <a:pt x="1193222" y="1011936"/>
                  </a:lnTo>
                  <a:close/>
                </a:path>
                <a:path w="3860800" h="1716404">
                  <a:moveTo>
                    <a:pt x="1174750" y="1011936"/>
                  </a:moveTo>
                  <a:lnTo>
                    <a:pt x="1168400" y="1002792"/>
                  </a:lnTo>
                  <a:lnTo>
                    <a:pt x="1168400" y="1011174"/>
                  </a:lnTo>
                  <a:lnTo>
                    <a:pt x="1169987" y="1011840"/>
                  </a:lnTo>
                  <a:lnTo>
                    <a:pt x="1174750" y="1011936"/>
                  </a:lnTo>
                  <a:close/>
                </a:path>
                <a:path w="3860800" h="1716404">
                  <a:moveTo>
                    <a:pt x="1169987" y="1011936"/>
                  </a:moveTo>
                  <a:lnTo>
                    <a:pt x="1168400" y="1011174"/>
                  </a:lnTo>
                  <a:lnTo>
                    <a:pt x="1168400" y="1011936"/>
                  </a:lnTo>
                  <a:lnTo>
                    <a:pt x="1169987" y="1011936"/>
                  </a:lnTo>
                  <a:close/>
                </a:path>
                <a:path w="3860800" h="1716404">
                  <a:moveTo>
                    <a:pt x="1177925" y="1016507"/>
                  </a:moveTo>
                  <a:lnTo>
                    <a:pt x="1176617" y="1014625"/>
                  </a:lnTo>
                  <a:lnTo>
                    <a:pt x="1170214" y="1011936"/>
                  </a:lnTo>
                  <a:lnTo>
                    <a:pt x="1168400" y="1011936"/>
                  </a:lnTo>
                  <a:lnTo>
                    <a:pt x="1168400" y="1016507"/>
                  </a:lnTo>
                  <a:lnTo>
                    <a:pt x="1177925" y="1016507"/>
                  </a:lnTo>
                  <a:close/>
                </a:path>
                <a:path w="3860800" h="1716404">
                  <a:moveTo>
                    <a:pt x="1191078" y="1020699"/>
                  </a:moveTo>
                  <a:lnTo>
                    <a:pt x="1185333" y="1018286"/>
                  </a:lnTo>
                  <a:lnTo>
                    <a:pt x="1181100" y="1021080"/>
                  </a:lnTo>
                  <a:lnTo>
                    <a:pt x="1177925" y="1016507"/>
                  </a:lnTo>
                  <a:lnTo>
                    <a:pt x="1168400" y="1016507"/>
                  </a:lnTo>
                  <a:lnTo>
                    <a:pt x="1168400" y="1020318"/>
                  </a:lnTo>
                  <a:lnTo>
                    <a:pt x="1171575" y="1024889"/>
                  </a:lnTo>
                  <a:lnTo>
                    <a:pt x="1181100" y="1024889"/>
                  </a:lnTo>
                  <a:lnTo>
                    <a:pt x="1191078" y="1020699"/>
                  </a:lnTo>
                  <a:close/>
                </a:path>
                <a:path w="3860800" h="1716404">
                  <a:moveTo>
                    <a:pt x="1180041" y="1037082"/>
                  </a:moveTo>
                  <a:lnTo>
                    <a:pt x="1174750" y="1029462"/>
                  </a:lnTo>
                  <a:lnTo>
                    <a:pt x="1168400" y="1029462"/>
                  </a:lnTo>
                  <a:lnTo>
                    <a:pt x="1168400" y="1037082"/>
                  </a:lnTo>
                  <a:lnTo>
                    <a:pt x="1180041" y="1037082"/>
                  </a:lnTo>
                  <a:close/>
                </a:path>
                <a:path w="3860800" h="1716404">
                  <a:moveTo>
                    <a:pt x="1181100" y="1041654"/>
                  </a:moveTo>
                  <a:lnTo>
                    <a:pt x="1181100" y="1038606"/>
                  </a:lnTo>
                  <a:lnTo>
                    <a:pt x="1180041" y="1037082"/>
                  </a:lnTo>
                  <a:lnTo>
                    <a:pt x="1168400" y="1037082"/>
                  </a:lnTo>
                  <a:lnTo>
                    <a:pt x="1174750" y="1041654"/>
                  </a:lnTo>
                  <a:lnTo>
                    <a:pt x="1181100" y="1041654"/>
                  </a:lnTo>
                  <a:close/>
                </a:path>
                <a:path w="3860800" h="1716404">
                  <a:moveTo>
                    <a:pt x="1181100" y="1050036"/>
                  </a:moveTo>
                  <a:lnTo>
                    <a:pt x="1181100" y="1046226"/>
                  </a:lnTo>
                  <a:lnTo>
                    <a:pt x="1175808" y="1042416"/>
                  </a:lnTo>
                  <a:lnTo>
                    <a:pt x="1168400" y="1042416"/>
                  </a:lnTo>
                  <a:lnTo>
                    <a:pt x="1168400" y="1050036"/>
                  </a:lnTo>
                  <a:lnTo>
                    <a:pt x="1181100" y="1050036"/>
                  </a:lnTo>
                  <a:close/>
                </a:path>
                <a:path w="3860800" h="1716404">
                  <a:moveTo>
                    <a:pt x="1194646" y="987551"/>
                  </a:moveTo>
                  <a:lnTo>
                    <a:pt x="1181100" y="981456"/>
                  </a:lnTo>
                  <a:lnTo>
                    <a:pt x="1169987" y="996791"/>
                  </a:lnTo>
                  <a:lnTo>
                    <a:pt x="1181100" y="992124"/>
                  </a:lnTo>
                  <a:lnTo>
                    <a:pt x="1181100" y="987551"/>
                  </a:lnTo>
                  <a:lnTo>
                    <a:pt x="1194646" y="987551"/>
                  </a:lnTo>
                  <a:close/>
                </a:path>
                <a:path w="3860800" h="1716404">
                  <a:moveTo>
                    <a:pt x="1176617" y="1014625"/>
                  </a:moveTo>
                  <a:lnTo>
                    <a:pt x="1174750" y="1011936"/>
                  </a:lnTo>
                  <a:lnTo>
                    <a:pt x="1170214" y="1011936"/>
                  </a:lnTo>
                  <a:lnTo>
                    <a:pt x="1176617" y="1014625"/>
                  </a:lnTo>
                  <a:close/>
                </a:path>
                <a:path w="3860800" h="1716404">
                  <a:moveTo>
                    <a:pt x="1193800" y="1029462"/>
                  </a:moveTo>
                  <a:lnTo>
                    <a:pt x="1193800" y="1021842"/>
                  </a:lnTo>
                  <a:lnTo>
                    <a:pt x="1191078" y="1020699"/>
                  </a:lnTo>
                  <a:lnTo>
                    <a:pt x="1181100" y="1024889"/>
                  </a:lnTo>
                  <a:lnTo>
                    <a:pt x="1171575" y="1024889"/>
                  </a:lnTo>
                  <a:lnTo>
                    <a:pt x="1174750" y="1029462"/>
                  </a:lnTo>
                  <a:lnTo>
                    <a:pt x="1193800" y="1029462"/>
                  </a:lnTo>
                  <a:close/>
                </a:path>
                <a:path w="3860800" h="1716404">
                  <a:moveTo>
                    <a:pt x="1172633" y="1000506"/>
                  </a:moveTo>
                  <a:lnTo>
                    <a:pt x="1172028" y="1000506"/>
                  </a:lnTo>
                  <a:lnTo>
                    <a:pt x="1172368" y="1000648"/>
                  </a:lnTo>
                  <a:lnTo>
                    <a:pt x="1172633" y="1000506"/>
                  </a:lnTo>
                  <a:close/>
                </a:path>
                <a:path w="3860800" h="1716404">
                  <a:moveTo>
                    <a:pt x="1190413" y="1008227"/>
                  </a:moveTo>
                  <a:lnTo>
                    <a:pt x="1186180" y="1002639"/>
                  </a:lnTo>
                  <a:lnTo>
                    <a:pt x="1181100" y="1000506"/>
                  </a:lnTo>
                  <a:lnTo>
                    <a:pt x="1172633" y="1000506"/>
                  </a:lnTo>
                  <a:lnTo>
                    <a:pt x="1172368" y="1000648"/>
                  </a:lnTo>
                  <a:lnTo>
                    <a:pt x="1190413" y="1008227"/>
                  </a:lnTo>
                  <a:close/>
                </a:path>
                <a:path w="3860800" h="1716404">
                  <a:moveTo>
                    <a:pt x="1184563" y="1000506"/>
                  </a:moveTo>
                  <a:lnTo>
                    <a:pt x="1181100" y="995933"/>
                  </a:lnTo>
                  <a:lnTo>
                    <a:pt x="1172633" y="1000506"/>
                  </a:lnTo>
                  <a:lnTo>
                    <a:pt x="1184563" y="1000506"/>
                  </a:lnTo>
                  <a:close/>
                </a:path>
                <a:path w="3860800" h="1716404">
                  <a:moveTo>
                    <a:pt x="1193800" y="1012697"/>
                  </a:moveTo>
                  <a:lnTo>
                    <a:pt x="1193222" y="1011936"/>
                  </a:lnTo>
                  <a:lnTo>
                    <a:pt x="1174750" y="1011936"/>
                  </a:lnTo>
                  <a:lnTo>
                    <a:pt x="1176617" y="1014625"/>
                  </a:lnTo>
                  <a:lnTo>
                    <a:pt x="1181100" y="1016507"/>
                  </a:lnTo>
                  <a:lnTo>
                    <a:pt x="1188027" y="1016507"/>
                  </a:lnTo>
                  <a:lnTo>
                    <a:pt x="1193800" y="1012697"/>
                  </a:lnTo>
                  <a:close/>
                </a:path>
                <a:path w="3860800" h="1716404">
                  <a:moveTo>
                    <a:pt x="1193800" y="1035557"/>
                  </a:moveTo>
                  <a:lnTo>
                    <a:pt x="1193800" y="1029462"/>
                  </a:lnTo>
                  <a:lnTo>
                    <a:pt x="1174750" y="1029462"/>
                  </a:lnTo>
                  <a:lnTo>
                    <a:pt x="1180041" y="1037082"/>
                  </a:lnTo>
                  <a:lnTo>
                    <a:pt x="1181100" y="1037082"/>
                  </a:lnTo>
                  <a:lnTo>
                    <a:pt x="1181100" y="1042416"/>
                  </a:lnTo>
                  <a:lnTo>
                    <a:pt x="1193800" y="1035557"/>
                  </a:lnTo>
                  <a:close/>
                </a:path>
                <a:path w="3860800" h="1716404">
                  <a:moveTo>
                    <a:pt x="1181100" y="1042416"/>
                  </a:moveTo>
                  <a:lnTo>
                    <a:pt x="1181100" y="1041654"/>
                  </a:lnTo>
                  <a:lnTo>
                    <a:pt x="1174750" y="1041654"/>
                  </a:lnTo>
                  <a:lnTo>
                    <a:pt x="1175808" y="1042416"/>
                  </a:lnTo>
                  <a:lnTo>
                    <a:pt x="1181100" y="1042416"/>
                  </a:lnTo>
                  <a:close/>
                </a:path>
                <a:path w="3860800" h="1716404">
                  <a:moveTo>
                    <a:pt x="1181100" y="1066038"/>
                  </a:moveTo>
                  <a:lnTo>
                    <a:pt x="1181100" y="1062228"/>
                  </a:lnTo>
                  <a:lnTo>
                    <a:pt x="1175327" y="1066038"/>
                  </a:lnTo>
                  <a:lnTo>
                    <a:pt x="1181100" y="1066038"/>
                  </a:lnTo>
                  <a:close/>
                </a:path>
                <a:path w="3860800" h="1716404">
                  <a:moveTo>
                    <a:pt x="1181100" y="1046226"/>
                  </a:moveTo>
                  <a:lnTo>
                    <a:pt x="1181100" y="1042416"/>
                  </a:lnTo>
                  <a:lnTo>
                    <a:pt x="1175808" y="1042416"/>
                  </a:lnTo>
                  <a:lnTo>
                    <a:pt x="1181100" y="1046226"/>
                  </a:lnTo>
                  <a:close/>
                </a:path>
                <a:path w="3860800" h="1716404">
                  <a:moveTo>
                    <a:pt x="1181100" y="1016507"/>
                  </a:moveTo>
                  <a:lnTo>
                    <a:pt x="1176617" y="1014625"/>
                  </a:lnTo>
                  <a:lnTo>
                    <a:pt x="1177925" y="1016507"/>
                  </a:lnTo>
                  <a:lnTo>
                    <a:pt x="1181100" y="1016507"/>
                  </a:lnTo>
                  <a:close/>
                </a:path>
                <a:path w="3860800" h="1716404">
                  <a:moveTo>
                    <a:pt x="1185333" y="1018286"/>
                  </a:moveTo>
                  <a:lnTo>
                    <a:pt x="1181100" y="1016507"/>
                  </a:lnTo>
                  <a:lnTo>
                    <a:pt x="1177925" y="1016507"/>
                  </a:lnTo>
                  <a:lnTo>
                    <a:pt x="1181100" y="1021080"/>
                  </a:lnTo>
                  <a:lnTo>
                    <a:pt x="1185333" y="1018286"/>
                  </a:lnTo>
                  <a:close/>
                </a:path>
                <a:path w="3860800" h="1716404">
                  <a:moveTo>
                    <a:pt x="1181100" y="1038606"/>
                  </a:moveTo>
                  <a:lnTo>
                    <a:pt x="1181100" y="1037082"/>
                  </a:lnTo>
                  <a:lnTo>
                    <a:pt x="1180041" y="1037082"/>
                  </a:lnTo>
                  <a:lnTo>
                    <a:pt x="1181100" y="1038606"/>
                  </a:lnTo>
                  <a:close/>
                </a:path>
                <a:path w="3860800" h="1716404">
                  <a:moveTo>
                    <a:pt x="1206500" y="975360"/>
                  </a:moveTo>
                  <a:lnTo>
                    <a:pt x="1206500" y="972312"/>
                  </a:lnTo>
                  <a:lnTo>
                    <a:pt x="1193800" y="966978"/>
                  </a:lnTo>
                  <a:lnTo>
                    <a:pt x="1181100" y="966978"/>
                  </a:lnTo>
                  <a:lnTo>
                    <a:pt x="1181100" y="973836"/>
                  </a:lnTo>
                  <a:lnTo>
                    <a:pt x="1186180" y="967130"/>
                  </a:lnTo>
                  <a:lnTo>
                    <a:pt x="1186180" y="974597"/>
                  </a:lnTo>
                  <a:lnTo>
                    <a:pt x="1193800" y="974597"/>
                  </a:lnTo>
                  <a:lnTo>
                    <a:pt x="1195387" y="975360"/>
                  </a:lnTo>
                  <a:lnTo>
                    <a:pt x="1206500" y="975360"/>
                  </a:lnTo>
                  <a:close/>
                </a:path>
                <a:path w="3860800" h="1716404">
                  <a:moveTo>
                    <a:pt x="1202017" y="965095"/>
                  </a:moveTo>
                  <a:lnTo>
                    <a:pt x="1197768" y="958976"/>
                  </a:lnTo>
                  <a:lnTo>
                    <a:pt x="1193800" y="957072"/>
                  </a:lnTo>
                  <a:lnTo>
                    <a:pt x="1181100" y="973836"/>
                  </a:lnTo>
                  <a:lnTo>
                    <a:pt x="1182793" y="974597"/>
                  </a:lnTo>
                  <a:lnTo>
                    <a:pt x="1186180" y="974597"/>
                  </a:lnTo>
                  <a:lnTo>
                    <a:pt x="1186180" y="966978"/>
                  </a:lnTo>
                  <a:lnTo>
                    <a:pt x="1193800" y="966978"/>
                  </a:lnTo>
                  <a:lnTo>
                    <a:pt x="1193800" y="961644"/>
                  </a:lnTo>
                  <a:lnTo>
                    <a:pt x="1202017" y="965095"/>
                  </a:lnTo>
                  <a:close/>
                </a:path>
                <a:path w="3860800" h="1716404">
                  <a:moveTo>
                    <a:pt x="1182793" y="974597"/>
                  </a:moveTo>
                  <a:lnTo>
                    <a:pt x="1181100" y="973836"/>
                  </a:lnTo>
                  <a:lnTo>
                    <a:pt x="1181100" y="974597"/>
                  </a:lnTo>
                  <a:lnTo>
                    <a:pt x="1182793" y="974597"/>
                  </a:lnTo>
                  <a:close/>
                </a:path>
                <a:path w="3860800" h="1716404">
                  <a:moveTo>
                    <a:pt x="1194646" y="979932"/>
                  </a:moveTo>
                  <a:lnTo>
                    <a:pt x="1182793" y="974597"/>
                  </a:lnTo>
                  <a:lnTo>
                    <a:pt x="1181100" y="974597"/>
                  </a:lnTo>
                  <a:lnTo>
                    <a:pt x="1181100" y="979932"/>
                  </a:lnTo>
                  <a:lnTo>
                    <a:pt x="1194646" y="979932"/>
                  </a:lnTo>
                  <a:close/>
                </a:path>
                <a:path w="3860800" h="1716404">
                  <a:moveTo>
                    <a:pt x="1206500" y="986789"/>
                  </a:moveTo>
                  <a:lnTo>
                    <a:pt x="1206500" y="985266"/>
                  </a:lnTo>
                  <a:lnTo>
                    <a:pt x="1195387" y="980265"/>
                  </a:lnTo>
                  <a:lnTo>
                    <a:pt x="1194776" y="979932"/>
                  </a:lnTo>
                  <a:lnTo>
                    <a:pt x="1181100" y="979932"/>
                  </a:lnTo>
                  <a:lnTo>
                    <a:pt x="1181100" y="981456"/>
                  </a:lnTo>
                  <a:lnTo>
                    <a:pt x="1194646" y="987551"/>
                  </a:lnTo>
                  <a:lnTo>
                    <a:pt x="1204912" y="987551"/>
                  </a:lnTo>
                  <a:lnTo>
                    <a:pt x="1206500" y="986789"/>
                  </a:lnTo>
                  <a:close/>
                </a:path>
                <a:path w="3860800" h="1716404">
                  <a:moveTo>
                    <a:pt x="1199945" y="989936"/>
                  </a:moveTo>
                  <a:lnTo>
                    <a:pt x="1195387" y="987885"/>
                  </a:lnTo>
                  <a:lnTo>
                    <a:pt x="1194776" y="987551"/>
                  </a:lnTo>
                  <a:lnTo>
                    <a:pt x="1181100" y="987551"/>
                  </a:lnTo>
                  <a:lnTo>
                    <a:pt x="1181100" y="992124"/>
                  </a:lnTo>
                  <a:lnTo>
                    <a:pt x="1193800" y="992124"/>
                  </a:lnTo>
                  <a:lnTo>
                    <a:pt x="1193800" y="992886"/>
                  </a:lnTo>
                  <a:lnTo>
                    <a:pt x="1199945" y="989936"/>
                  </a:lnTo>
                  <a:close/>
                </a:path>
                <a:path w="3860800" h="1716404">
                  <a:moveTo>
                    <a:pt x="1206500" y="992886"/>
                  </a:moveTo>
                  <a:lnTo>
                    <a:pt x="1199945" y="989936"/>
                  </a:lnTo>
                  <a:lnTo>
                    <a:pt x="1193800" y="992886"/>
                  </a:lnTo>
                  <a:lnTo>
                    <a:pt x="1181100" y="992886"/>
                  </a:lnTo>
                  <a:lnTo>
                    <a:pt x="1181100" y="995933"/>
                  </a:lnTo>
                  <a:lnTo>
                    <a:pt x="1184563" y="1000506"/>
                  </a:lnTo>
                  <a:lnTo>
                    <a:pt x="1193800" y="1000506"/>
                  </a:lnTo>
                  <a:lnTo>
                    <a:pt x="1204685" y="995280"/>
                  </a:lnTo>
                  <a:lnTo>
                    <a:pt x="1206500" y="992886"/>
                  </a:lnTo>
                  <a:close/>
                </a:path>
                <a:path w="3860800" h="1716404">
                  <a:moveTo>
                    <a:pt x="1186180" y="1002639"/>
                  </a:moveTo>
                  <a:lnTo>
                    <a:pt x="1184563" y="1000506"/>
                  </a:lnTo>
                  <a:lnTo>
                    <a:pt x="1181100" y="1000506"/>
                  </a:lnTo>
                  <a:lnTo>
                    <a:pt x="1186180" y="1002639"/>
                  </a:lnTo>
                  <a:close/>
                </a:path>
                <a:path w="3860800" h="1716404">
                  <a:moveTo>
                    <a:pt x="1188027" y="1016507"/>
                  </a:moveTo>
                  <a:lnTo>
                    <a:pt x="1181100" y="1016507"/>
                  </a:lnTo>
                  <a:lnTo>
                    <a:pt x="1185333" y="1018286"/>
                  </a:lnTo>
                  <a:lnTo>
                    <a:pt x="1188027" y="1016507"/>
                  </a:lnTo>
                  <a:close/>
                </a:path>
                <a:path w="3860800" h="1716404">
                  <a:moveTo>
                    <a:pt x="1195387" y="975360"/>
                  </a:moveTo>
                  <a:lnTo>
                    <a:pt x="1193800" y="974597"/>
                  </a:lnTo>
                  <a:lnTo>
                    <a:pt x="1182793" y="974597"/>
                  </a:lnTo>
                  <a:lnTo>
                    <a:pt x="1193800" y="979551"/>
                  </a:lnTo>
                  <a:lnTo>
                    <a:pt x="1193800" y="975360"/>
                  </a:lnTo>
                  <a:lnTo>
                    <a:pt x="1195387" y="975360"/>
                  </a:lnTo>
                  <a:close/>
                </a:path>
                <a:path w="3860800" h="1716404">
                  <a:moveTo>
                    <a:pt x="1204685" y="995280"/>
                  </a:moveTo>
                  <a:lnTo>
                    <a:pt x="1193800" y="1000506"/>
                  </a:lnTo>
                  <a:lnTo>
                    <a:pt x="1184563" y="1000506"/>
                  </a:lnTo>
                  <a:lnTo>
                    <a:pt x="1186180" y="1002639"/>
                  </a:lnTo>
                  <a:lnTo>
                    <a:pt x="1193800" y="1005839"/>
                  </a:lnTo>
                  <a:lnTo>
                    <a:pt x="1193800" y="1009650"/>
                  </a:lnTo>
                  <a:lnTo>
                    <a:pt x="1204685" y="995280"/>
                  </a:lnTo>
                  <a:close/>
                </a:path>
                <a:path w="3860800" h="1716404">
                  <a:moveTo>
                    <a:pt x="1193800" y="1019556"/>
                  </a:moveTo>
                  <a:lnTo>
                    <a:pt x="1193800" y="1016507"/>
                  </a:lnTo>
                  <a:lnTo>
                    <a:pt x="1188027" y="1016507"/>
                  </a:lnTo>
                  <a:lnTo>
                    <a:pt x="1185333" y="1018286"/>
                  </a:lnTo>
                  <a:lnTo>
                    <a:pt x="1191078" y="1020699"/>
                  </a:lnTo>
                  <a:lnTo>
                    <a:pt x="1193800" y="1019556"/>
                  </a:lnTo>
                  <a:close/>
                </a:path>
                <a:path w="3860800" h="1716404">
                  <a:moveTo>
                    <a:pt x="1193800" y="1009650"/>
                  </a:moveTo>
                  <a:lnTo>
                    <a:pt x="1193800" y="1005839"/>
                  </a:lnTo>
                  <a:lnTo>
                    <a:pt x="1186180" y="1002639"/>
                  </a:lnTo>
                  <a:lnTo>
                    <a:pt x="1190413" y="1008227"/>
                  </a:lnTo>
                  <a:lnTo>
                    <a:pt x="1193800" y="1009650"/>
                  </a:lnTo>
                  <a:close/>
                </a:path>
                <a:path w="3860800" h="1716404">
                  <a:moveTo>
                    <a:pt x="1193800" y="1016507"/>
                  </a:moveTo>
                  <a:lnTo>
                    <a:pt x="1193800" y="1012697"/>
                  </a:lnTo>
                  <a:lnTo>
                    <a:pt x="1188027" y="1016507"/>
                  </a:lnTo>
                  <a:lnTo>
                    <a:pt x="1193800" y="1016507"/>
                  </a:lnTo>
                  <a:close/>
                </a:path>
                <a:path w="3860800" h="1716404">
                  <a:moveTo>
                    <a:pt x="1193800" y="1011936"/>
                  </a:moveTo>
                  <a:lnTo>
                    <a:pt x="1193800" y="1009650"/>
                  </a:lnTo>
                  <a:lnTo>
                    <a:pt x="1190413" y="1008227"/>
                  </a:lnTo>
                  <a:lnTo>
                    <a:pt x="1193222" y="1011936"/>
                  </a:lnTo>
                  <a:lnTo>
                    <a:pt x="1193800" y="1011936"/>
                  </a:lnTo>
                  <a:close/>
                </a:path>
                <a:path w="3860800" h="1716404">
                  <a:moveTo>
                    <a:pt x="1193800" y="1021842"/>
                  </a:moveTo>
                  <a:lnTo>
                    <a:pt x="1193800" y="1019556"/>
                  </a:lnTo>
                  <a:lnTo>
                    <a:pt x="1191078" y="1020699"/>
                  </a:lnTo>
                  <a:lnTo>
                    <a:pt x="1193800" y="1021842"/>
                  </a:lnTo>
                  <a:close/>
                </a:path>
                <a:path w="3860800" h="1716404">
                  <a:moveTo>
                    <a:pt x="1193800" y="1012697"/>
                  </a:moveTo>
                  <a:lnTo>
                    <a:pt x="1193800" y="1011936"/>
                  </a:lnTo>
                  <a:lnTo>
                    <a:pt x="1193222" y="1011936"/>
                  </a:lnTo>
                  <a:lnTo>
                    <a:pt x="1193800" y="1012697"/>
                  </a:lnTo>
                  <a:close/>
                </a:path>
                <a:path w="3860800" h="1716404">
                  <a:moveTo>
                    <a:pt x="1194646" y="947623"/>
                  </a:moveTo>
                  <a:lnTo>
                    <a:pt x="1193800" y="947928"/>
                  </a:lnTo>
                  <a:lnTo>
                    <a:pt x="1193800" y="948689"/>
                  </a:lnTo>
                  <a:lnTo>
                    <a:pt x="1194646" y="947623"/>
                  </a:lnTo>
                  <a:close/>
                </a:path>
                <a:path w="3860800" h="1716404">
                  <a:moveTo>
                    <a:pt x="1219200" y="943356"/>
                  </a:moveTo>
                  <a:lnTo>
                    <a:pt x="1219200" y="941832"/>
                  </a:lnTo>
                  <a:lnTo>
                    <a:pt x="1206500" y="941832"/>
                  </a:lnTo>
                  <a:lnTo>
                    <a:pt x="1194776" y="947459"/>
                  </a:lnTo>
                  <a:lnTo>
                    <a:pt x="1193800" y="948689"/>
                  </a:lnTo>
                  <a:lnTo>
                    <a:pt x="1195387" y="949451"/>
                  </a:lnTo>
                  <a:lnTo>
                    <a:pt x="1199572" y="949451"/>
                  </a:lnTo>
                  <a:lnTo>
                    <a:pt x="1206500" y="944880"/>
                  </a:lnTo>
                  <a:lnTo>
                    <a:pt x="1206500" y="943356"/>
                  </a:lnTo>
                  <a:lnTo>
                    <a:pt x="1219200" y="943356"/>
                  </a:lnTo>
                  <a:close/>
                </a:path>
                <a:path w="3860800" h="1716404">
                  <a:moveTo>
                    <a:pt x="1195387" y="949451"/>
                  </a:moveTo>
                  <a:lnTo>
                    <a:pt x="1193800" y="948689"/>
                  </a:lnTo>
                  <a:lnTo>
                    <a:pt x="1193800" y="949451"/>
                  </a:lnTo>
                  <a:lnTo>
                    <a:pt x="1195387" y="949451"/>
                  </a:lnTo>
                  <a:close/>
                </a:path>
                <a:path w="3860800" h="1716404">
                  <a:moveTo>
                    <a:pt x="1197768" y="950642"/>
                  </a:moveTo>
                  <a:lnTo>
                    <a:pt x="1195387" y="949451"/>
                  </a:lnTo>
                  <a:lnTo>
                    <a:pt x="1193800" y="949451"/>
                  </a:lnTo>
                  <a:lnTo>
                    <a:pt x="1193800" y="953262"/>
                  </a:lnTo>
                  <a:lnTo>
                    <a:pt x="1197768" y="950642"/>
                  </a:lnTo>
                  <a:close/>
                </a:path>
                <a:path w="3860800" h="1716404">
                  <a:moveTo>
                    <a:pt x="1219200" y="963168"/>
                  </a:moveTo>
                  <a:lnTo>
                    <a:pt x="1216818" y="959738"/>
                  </a:lnTo>
                  <a:lnTo>
                    <a:pt x="1199572" y="951460"/>
                  </a:lnTo>
                  <a:lnTo>
                    <a:pt x="1197768" y="950642"/>
                  </a:lnTo>
                  <a:lnTo>
                    <a:pt x="1193800" y="953262"/>
                  </a:lnTo>
                  <a:lnTo>
                    <a:pt x="1197768" y="958976"/>
                  </a:lnTo>
                  <a:lnTo>
                    <a:pt x="1213852" y="966697"/>
                  </a:lnTo>
                  <a:lnTo>
                    <a:pt x="1219200" y="963168"/>
                  </a:lnTo>
                  <a:close/>
                </a:path>
                <a:path w="3860800" h="1716404">
                  <a:moveTo>
                    <a:pt x="1197768" y="958976"/>
                  </a:moveTo>
                  <a:lnTo>
                    <a:pt x="1193800" y="953262"/>
                  </a:lnTo>
                  <a:lnTo>
                    <a:pt x="1193800" y="957072"/>
                  </a:lnTo>
                  <a:lnTo>
                    <a:pt x="1197768" y="958976"/>
                  </a:lnTo>
                  <a:close/>
                </a:path>
                <a:path w="3860800" h="1716404">
                  <a:moveTo>
                    <a:pt x="1219200" y="969263"/>
                  </a:moveTo>
                  <a:lnTo>
                    <a:pt x="1214437" y="966978"/>
                  </a:lnTo>
                  <a:lnTo>
                    <a:pt x="1213427" y="966978"/>
                  </a:lnTo>
                  <a:lnTo>
                    <a:pt x="1206500" y="971550"/>
                  </a:lnTo>
                  <a:lnTo>
                    <a:pt x="1202017" y="965095"/>
                  </a:lnTo>
                  <a:lnTo>
                    <a:pt x="1193800" y="961644"/>
                  </a:lnTo>
                  <a:lnTo>
                    <a:pt x="1193800" y="966978"/>
                  </a:lnTo>
                  <a:lnTo>
                    <a:pt x="1206500" y="972312"/>
                  </a:lnTo>
                  <a:lnTo>
                    <a:pt x="1206500" y="975360"/>
                  </a:lnTo>
                  <a:lnTo>
                    <a:pt x="1218292" y="970407"/>
                  </a:lnTo>
                  <a:lnTo>
                    <a:pt x="1219200" y="969263"/>
                  </a:lnTo>
                  <a:close/>
                </a:path>
                <a:path w="3860800" h="1716404">
                  <a:moveTo>
                    <a:pt x="1204685" y="979932"/>
                  </a:moveTo>
                  <a:lnTo>
                    <a:pt x="1202017" y="978542"/>
                  </a:lnTo>
                  <a:lnTo>
                    <a:pt x="1195387" y="975360"/>
                  </a:lnTo>
                  <a:lnTo>
                    <a:pt x="1193800" y="975360"/>
                  </a:lnTo>
                  <a:lnTo>
                    <a:pt x="1193800" y="979551"/>
                  </a:lnTo>
                  <a:lnTo>
                    <a:pt x="1194646" y="979931"/>
                  </a:lnTo>
                  <a:lnTo>
                    <a:pt x="1204685" y="979932"/>
                  </a:lnTo>
                  <a:close/>
                </a:path>
                <a:path w="3860800" h="1716404">
                  <a:moveTo>
                    <a:pt x="1218292" y="938022"/>
                  </a:moveTo>
                  <a:lnTo>
                    <a:pt x="1216818" y="937331"/>
                  </a:lnTo>
                  <a:lnTo>
                    <a:pt x="1206500" y="932688"/>
                  </a:lnTo>
                  <a:lnTo>
                    <a:pt x="1194776" y="947459"/>
                  </a:lnTo>
                  <a:lnTo>
                    <a:pt x="1206500" y="941832"/>
                  </a:lnTo>
                  <a:lnTo>
                    <a:pt x="1206500" y="938022"/>
                  </a:lnTo>
                  <a:lnTo>
                    <a:pt x="1218292" y="938022"/>
                  </a:lnTo>
                  <a:close/>
                </a:path>
                <a:path w="3860800" h="1716404">
                  <a:moveTo>
                    <a:pt x="1206500" y="985266"/>
                  </a:moveTo>
                  <a:lnTo>
                    <a:pt x="1206500" y="980694"/>
                  </a:lnTo>
                  <a:lnTo>
                    <a:pt x="1204912" y="979932"/>
                  </a:lnTo>
                  <a:lnTo>
                    <a:pt x="1194776" y="979932"/>
                  </a:lnTo>
                  <a:lnTo>
                    <a:pt x="1195387" y="980265"/>
                  </a:lnTo>
                  <a:lnTo>
                    <a:pt x="1206500" y="985266"/>
                  </a:lnTo>
                  <a:close/>
                </a:path>
                <a:path w="3860800" h="1716404">
                  <a:moveTo>
                    <a:pt x="1204685" y="987660"/>
                  </a:moveTo>
                  <a:lnTo>
                    <a:pt x="1194776" y="987551"/>
                  </a:lnTo>
                  <a:lnTo>
                    <a:pt x="1195387" y="987885"/>
                  </a:lnTo>
                  <a:lnTo>
                    <a:pt x="1199945" y="989936"/>
                  </a:lnTo>
                  <a:lnTo>
                    <a:pt x="1204685" y="987660"/>
                  </a:lnTo>
                  <a:close/>
                </a:path>
                <a:path w="3860800" h="1716404">
                  <a:moveTo>
                    <a:pt x="1199572" y="949451"/>
                  </a:moveTo>
                  <a:lnTo>
                    <a:pt x="1195387" y="949451"/>
                  </a:lnTo>
                  <a:lnTo>
                    <a:pt x="1197768" y="950594"/>
                  </a:lnTo>
                  <a:lnTo>
                    <a:pt x="1199572" y="949451"/>
                  </a:lnTo>
                  <a:close/>
                </a:path>
                <a:path w="3860800" h="1716404">
                  <a:moveTo>
                    <a:pt x="1218292" y="970407"/>
                  </a:moveTo>
                  <a:lnTo>
                    <a:pt x="1206500" y="975360"/>
                  </a:lnTo>
                  <a:lnTo>
                    <a:pt x="1195387" y="975360"/>
                  </a:lnTo>
                  <a:lnTo>
                    <a:pt x="1204685" y="979823"/>
                  </a:lnTo>
                  <a:lnTo>
                    <a:pt x="1206500" y="979932"/>
                  </a:lnTo>
                  <a:lnTo>
                    <a:pt x="1206500" y="985266"/>
                  </a:lnTo>
                  <a:lnTo>
                    <a:pt x="1218292" y="970407"/>
                  </a:lnTo>
                  <a:close/>
                </a:path>
                <a:path w="3860800" h="1716404">
                  <a:moveTo>
                    <a:pt x="1209322" y="950976"/>
                  </a:moveTo>
                  <a:lnTo>
                    <a:pt x="1206500" y="949451"/>
                  </a:lnTo>
                  <a:lnTo>
                    <a:pt x="1199572" y="949451"/>
                  </a:lnTo>
                  <a:lnTo>
                    <a:pt x="1197768" y="950642"/>
                  </a:lnTo>
                  <a:lnTo>
                    <a:pt x="1199572" y="951460"/>
                  </a:lnTo>
                  <a:lnTo>
                    <a:pt x="1206500" y="954785"/>
                  </a:lnTo>
                  <a:lnTo>
                    <a:pt x="1206500" y="950976"/>
                  </a:lnTo>
                  <a:lnTo>
                    <a:pt x="1209322" y="950976"/>
                  </a:lnTo>
                  <a:close/>
                </a:path>
                <a:path w="3860800" h="1716404">
                  <a:moveTo>
                    <a:pt x="1213852" y="966697"/>
                  </a:moveTo>
                  <a:lnTo>
                    <a:pt x="1197768" y="958976"/>
                  </a:lnTo>
                  <a:lnTo>
                    <a:pt x="1202017" y="965095"/>
                  </a:lnTo>
                  <a:lnTo>
                    <a:pt x="1206500" y="966978"/>
                  </a:lnTo>
                  <a:lnTo>
                    <a:pt x="1213427" y="966978"/>
                  </a:lnTo>
                  <a:lnTo>
                    <a:pt x="1213852" y="966697"/>
                  </a:lnTo>
                  <a:close/>
                </a:path>
                <a:path w="3860800" h="1716404">
                  <a:moveTo>
                    <a:pt x="1210733" y="950976"/>
                  </a:moveTo>
                  <a:lnTo>
                    <a:pt x="1206500" y="944880"/>
                  </a:lnTo>
                  <a:lnTo>
                    <a:pt x="1199572" y="949451"/>
                  </a:lnTo>
                  <a:lnTo>
                    <a:pt x="1206500" y="949451"/>
                  </a:lnTo>
                  <a:lnTo>
                    <a:pt x="1209322" y="950976"/>
                  </a:lnTo>
                  <a:lnTo>
                    <a:pt x="1210733" y="950976"/>
                  </a:lnTo>
                  <a:close/>
                </a:path>
                <a:path w="3860800" h="1716404">
                  <a:moveTo>
                    <a:pt x="1206500" y="992886"/>
                  </a:moveTo>
                  <a:lnTo>
                    <a:pt x="1206500" y="987551"/>
                  </a:lnTo>
                  <a:lnTo>
                    <a:pt x="1204685" y="987660"/>
                  </a:lnTo>
                  <a:lnTo>
                    <a:pt x="1199945" y="989936"/>
                  </a:lnTo>
                  <a:lnTo>
                    <a:pt x="1206500" y="992886"/>
                  </a:lnTo>
                  <a:close/>
                </a:path>
                <a:path w="3860800" h="1716404">
                  <a:moveTo>
                    <a:pt x="1213427" y="966978"/>
                  </a:moveTo>
                  <a:lnTo>
                    <a:pt x="1206500" y="966978"/>
                  </a:lnTo>
                  <a:lnTo>
                    <a:pt x="1202017" y="965095"/>
                  </a:lnTo>
                  <a:lnTo>
                    <a:pt x="1206500" y="971550"/>
                  </a:lnTo>
                  <a:lnTo>
                    <a:pt x="1213427" y="966978"/>
                  </a:lnTo>
                  <a:close/>
                </a:path>
                <a:path w="3860800" h="1716404">
                  <a:moveTo>
                    <a:pt x="1206500" y="994410"/>
                  </a:moveTo>
                  <a:lnTo>
                    <a:pt x="1206500" y="992886"/>
                  </a:lnTo>
                  <a:lnTo>
                    <a:pt x="1204685" y="995280"/>
                  </a:lnTo>
                  <a:lnTo>
                    <a:pt x="1206500" y="994410"/>
                  </a:lnTo>
                  <a:close/>
                </a:path>
                <a:path w="3860800" h="1716404">
                  <a:moveTo>
                    <a:pt x="1206500" y="980694"/>
                  </a:moveTo>
                  <a:lnTo>
                    <a:pt x="1206500" y="979932"/>
                  </a:lnTo>
                  <a:lnTo>
                    <a:pt x="1204912" y="979932"/>
                  </a:lnTo>
                  <a:lnTo>
                    <a:pt x="1206500" y="980694"/>
                  </a:lnTo>
                  <a:close/>
                </a:path>
                <a:path w="3860800" h="1716404">
                  <a:moveTo>
                    <a:pt x="1206500" y="987551"/>
                  </a:moveTo>
                  <a:lnTo>
                    <a:pt x="1206500" y="986789"/>
                  </a:lnTo>
                  <a:lnTo>
                    <a:pt x="1204912" y="987551"/>
                  </a:lnTo>
                  <a:lnTo>
                    <a:pt x="1206500" y="987551"/>
                  </a:lnTo>
                  <a:close/>
                </a:path>
                <a:path w="3860800" h="1716404">
                  <a:moveTo>
                    <a:pt x="1231900" y="925830"/>
                  </a:moveTo>
                  <a:lnTo>
                    <a:pt x="1231900" y="922782"/>
                  </a:lnTo>
                  <a:lnTo>
                    <a:pt x="1219200" y="917447"/>
                  </a:lnTo>
                  <a:lnTo>
                    <a:pt x="1206500" y="917447"/>
                  </a:lnTo>
                  <a:lnTo>
                    <a:pt x="1206500" y="924306"/>
                  </a:lnTo>
                  <a:lnTo>
                    <a:pt x="1211580" y="917600"/>
                  </a:lnTo>
                  <a:lnTo>
                    <a:pt x="1211580" y="925068"/>
                  </a:lnTo>
                  <a:lnTo>
                    <a:pt x="1219200" y="925068"/>
                  </a:lnTo>
                  <a:lnTo>
                    <a:pt x="1220536" y="925709"/>
                  </a:lnTo>
                  <a:lnTo>
                    <a:pt x="1231900" y="925830"/>
                  </a:lnTo>
                  <a:close/>
                </a:path>
                <a:path w="3860800" h="1716404">
                  <a:moveTo>
                    <a:pt x="1227137" y="915447"/>
                  </a:moveTo>
                  <a:lnTo>
                    <a:pt x="1226457" y="914508"/>
                  </a:lnTo>
                  <a:lnTo>
                    <a:pt x="1219200" y="907542"/>
                  </a:lnTo>
                  <a:lnTo>
                    <a:pt x="1206500" y="924306"/>
                  </a:lnTo>
                  <a:lnTo>
                    <a:pt x="1208193" y="925068"/>
                  </a:lnTo>
                  <a:lnTo>
                    <a:pt x="1211580" y="925068"/>
                  </a:lnTo>
                  <a:lnTo>
                    <a:pt x="1211580" y="917447"/>
                  </a:lnTo>
                  <a:lnTo>
                    <a:pt x="1219200" y="917447"/>
                  </a:lnTo>
                  <a:lnTo>
                    <a:pt x="1219200" y="912113"/>
                  </a:lnTo>
                  <a:lnTo>
                    <a:pt x="1227137" y="915447"/>
                  </a:lnTo>
                  <a:close/>
                </a:path>
                <a:path w="3860800" h="1716404">
                  <a:moveTo>
                    <a:pt x="1208193" y="925068"/>
                  </a:moveTo>
                  <a:lnTo>
                    <a:pt x="1206500" y="924306"/>
                  </a:lnTo>
                  <a:lnTo>
                    <a:pt x="1206500" y="925068"/>
                  </a:lnTo>
                  <a:lnTo>
                    <a:pt x="1208193" y="925068"/>
                  </a:lnTo>
                  <a:close/>
                </a:path>
                <a:path w="3860800" h="1716404">
                  <a:moveTo>
                    <a:pt x="1220046" y="930401"/>
                  </a:moveTo>
                  <a:lnTo>
                    <a:pt x="1208193" y="925068"/>
                  </a:lnTo>
                  <a:lnTo>
                    <a:pt x="1206500" y="925068"/>
                  </a:lnTo>
                  <a:lnTo>
                    <a:pt x="1206500" y="930401"/>
                  </a:lnTo>
                  <a:lnTo>
                    <a:pt x="1220046" y="930401"/>
                  </a:lnTo>
                  <a:close/>
                </a:path>
                <a:path w="3860800" h="1716404">
                  <a:moveTo>
                    <a:pt x="1231900" y="937260"/>
                  </a:moveTo>
                  <a:lnTo>
                    <a:pt x="1231900" y="935736"/>
                  </a:lnTo>
                  <a:lnTo>
                    <a:pt x="1220046" y="930401"/>
                  </a:lnTo>
                  <a:lnTo>
                    <a:pt x="1206500" y="930401"/>
                  </a:lnTo>
                  <a:lnTo>
                    <a:pt x="1206500" y="932688"/>
                  </a:lnTo>
                  <a:lnTo>
                    <a:pt x="1218292" y="937994"/>
                  </a:lnTo>
                  <a:lnTo>
                    <a:pt x="1230312" y="938022"/>
                  </a:lnTo>
                  <a:lnTo>
                    <a:pt x="1231900" y="937260"/>
                  </a:lnTo>
                  <a:close/>
                </a:path>
                <a:path w="3860800" h="1716404">
                  <a:moveTo>
                    <a:pt x="1224525" y="940799"/>
                  </a:moveTo>
                  <a:lnTo>
                    <a:pt x="1219200" y="938403"/>
                  </a:lnTo>
                  <a:lnTo>
                    <a:pt x="1218292" y="938022"/>
                  </a:lnTo>
                  <a:lnTo>
                    <a:pt x="1206500" y="938022"/>
                  </a:lnTo>
                  <a:lnTo>
                    <a:pt x="1206500" y="941832"/>
                  </a:lnTo>
                  <a:lnTo>
                    <a:pt x="1219200" y="941832"/>
                  </a:lnTo>
                  <a:lnTo>
                    <a:pt x="1219200" y="943356"/>
                  </a:lnTo>
                  <a:lnTo>
                    <a:pt x="1224525" y="940799"/>
                  </a:lnTo>
                  <a:close/>
                </a:path>
                <a:path w="3860800" h="1716404">
                  <a:moveTo>
                    <a:pt x="1231900" y="944118"/>
                  </a:moveTo>
                  <a:lnTo>
                    <a:pt x="1224525" y="940799"/>
                  </a:lnTo>
                  <a:lnTo>
                    <a:pt x="1219200" y="943356"/>
                  </a:lnTo>
                  <a:lnTo>
                    <a:pt x="1206500" y="943356"/>
                  </a:lnTo>
                  <a:lnTo>
                    <a:pt x="1206500" y="944880"/>
                  </a:lnTo>
                  <a:lnTo>
                    <a:pt x="1210733" y="950976"/>
                  </a:lnTo>
                  <a:lnTo>
                    <a:pt x="1219200" y="950976"/>
                  </a:lnTo>
                  <a:lnTo>
                    <a:pt x="1230745" y="945434"/>
                  </a:lnTo>
                  <a:lnTo>
                    <a:pt x="1230992" y="945315"/>
                  </a:lnTo>
                  <a:lnTo>
                    <a:pt x="1231900" y="944118"/>
                  </a:lnTo>
                  <a:close/>
                </a:path>
                <a:path w="3860800" h="1716404">
                  <a:moveTo>
                    <a:pt x="1216818" y="959738"/>
                  </a:moveTo>
                  <a:lnTo>
                    <a:pt x="1211580" y="952195"/>
                  </a:lnTo>
                  <a:lnTo>
                    <a:pt x="1209322" y="950976"/>
                  </a:lnTo>
                  <a:lnTo>
                    <a:pt x="1206500" y="950976"/>
                  </a:lnTo>
                  <a:lnTo>
                    <a:pt x="1206500" y="954785"/>
                  </a:lnTo>
                  <a:lnTo>
                    <a:pt x="1216818" y="959738"/>
                  </a:lnTo>
                  <a:close/>
                </a:path>
                <a:path w="3860800" h="1716404">
                  <a:moveTo>
                    <a:pt x="1220536" y="925830"/>
                  </a:moveTo>
                  <a:lnTo>
                    <a:pt x="1220046" y="925474"/>
                  </a:lnTo>
                  <a:lnTo>
                    <a:pt x="1219200" y="925068"/>
                  </a:lnTo>
                  <a:lnTo>
                    <a:pt x="1208193" y="925068"/>
                  </a:lnTo>
                  <a:lnTo>
                    <a:pt x="1219200" y="930020"/>
                  </a:lnTo>
                  <a:lnTo>
                    <a:pt x="1219200" y="925830"/>
                  </a:lnTo>
                  <a:lnTo>
                    <a:pt x="1220536" y="925830"/>
                  </a:lnTo>
                  <a:close/>
                </a:path>
                <a:path w="3860800" h="1716404">
                  <a:moveTo>
                    <a:pt x="1211580" y="952195"/>
                  </a:moveTo>
                  <a:lnTo>
                    <a:pt x="1210733" y="950976"/>
                  </a:lnTo>
                  <a:lnTo>
                    <a:pt x="1209322" y="950976"/>
                  </a:lnTo>
                  <a:lnTo>
                    <a:pt x="1211580" y="952195"/>
                  </a:lnTo>
                  <a:close/>
                </a:path>
                <a:path w="3860800" h="1716404">
                  <a:moveTo>
                    <a:pt x="1230992" y="945315"/>
                  </a:moveTo>
                  <a:lnTo>
                    <a:pt x="1219200" y="950976"/>
                  </a:lnTo>
                  <a:lnTo>
                    <a:pt x="1210733" y="950976"/>
                  </a:lnTo>
                  <a:lnTo>
                    <a:pt x="1211580" y="952195"/>
                  </a:lnTo>
                  <a:lnTo>
                    <a:pt x="1219200" y="956310"/>
                  </a:lnTo>
                  <a:lnTo>
                    <a:pt x="1219200" y="960882"/>
                  </a:lnTo>
                  <a:lnTo>
                    <a:pt x="1230992" y="945315"/>
                  </a:lnTo>
                  <a:close/>
                </a:path>
                <a:path w="3860800" h="1716404">
                  <a:moveTo>
                    <a:pt x="1219200" y="960882"/>
                  </a:moveTo>
                  <a:lnTo>
                    <a:pt x="1219200" y="956310"/>
                  </a:lnTo>
                  <a:lnTo>
                    <a:pt x="1211580" y="952195"/>
                  </a:lnTo>
                  <a:lnTo>
                    <a:pt x="1216818" y="959738"/>
                  </a:lnTo>
                  <a:lnTo>
                    <a:pt x="1219200" y="960882"/>
                  </a:lnTo>
                  <a:close/>
                </a:path>
                <a:path w="3860800" h="1716404">
                  <a:moveTo>
                    <a:pt x="1214437" y="966978"/>
                  </a:moveTo>
                  <a:lnTo>
                    <a:pt x="1213852" y="966697"/>
                  </a:lnTo>
                  <a:lnTo>
                    <a:pt x="1213427" y="966978"/>
                  </a:lnTo>
                  <a:lnTo>
                    <a:pt x="1214437" y="966978"/>
                  </a:lnTo>
                  <a:close/>
                </a:path>
                <a:path w="3860800" h="1716404">
                  <a:moveTo>
                    <a:pt x="1219200" y="966978"/>
                  </a:moveTo>
                  <a:lnTo>
                    <a:pt x="1219200" y="963168"/>
                  </a:lnTo>
                  <a:lnTo>
                    <a:pt x="1213852" y="966697"/>
                  </a:lnTo>
                  <a:lnTo>
                    <a:pt x="1214437" y="966978"/>
                  </a:lnTo>
                  <a:lnTo>
                    <a:pt x="1219200" y="966978"/>
                  </a:lnTo>
                  <a:close/>
                </a:path>
                <a:path w="3860800" h="1716404">
                  <a:moveTo>
                    <a:pt x="1219200" y="969263"/>
                  </a:moveTo>
                  <a:lnTo>
                    <a:pt x="1219200" y="966978"/>
                  </a:lnTo>
                  <a:lnTo>
                    <a:pt x="1214437" y="966978"/>
                  </a:lnTo>
                  <a:lnTo>
                    <a:pt x="1219200" y="969263"/>
                  </a:lnTo>
                  <a:close/>
                </a:path>
                <a:path w="3860800" h="1716404">
                  <a:moveTo>
                    <a:pt x="1219200" y="963168"/>
                  </a:moveTo>
                  <a:lnTo>
                    <a:pt x="1219200" y="960882"/>
                  </a:lnTo>
                  <a:lnTo>
                    <a:pt x="1216818" y="959738"/>
                  </a:lnTo>
                  <a:lnTo>
                    <a:pt x="1219200" y="963168"/>
                  </a:lnTo>
                  <a:close/>
                </a:path>
                <a:path w="3860800" h="1716404">
                  <a:moveTo>
                    <a:pt x="1230312" y="938022"/>
                  </a:moveTo>
                  <a:lnTo>
                    <a:pt x="1218292" y="938022"/>
                  </a:lnTo>
                  <a:lnTo>
                    <a:pt x="1219200" y="938403"/>
                  </a:lnTo>
                  <a:lnTo>
                    <a:pt x="1224525" y="940799"/>
                  </a:lnTo>
                  <a:lnTo>
                    <a:pt x="1230312" y="938022"/>
                  </a:lnTo>
                  <a:close/>
                </a:path>
                <a:path w="3860800" h="1716404">
                  <a:moveTo>
                    <a:pt x="1219200" y="970026"/>
                  </a:moveTo>
                  <a:lnTo>
                    <a:pt x="1219200" y="969263"/>
                  </a:lnTo>
                  <a:lnTo>
                    <a:pt x="1218292" y="970407"/>
                  </a:lnTo>
                  <a:lnTo>
                    <a:pt x="1219200" y="970026"/>
                  </a:lnTo>
                  <a:close/>
                </a:path>
                <a:path w="3860800" h="1716404">
                  <a:moveTo>
                    <a:pt x="1233740" y="872346"/>
                  </a:moveTo>
                  <a:lnTo>
                    <a:pt x="1231900" y="870966"/>
                  </a:lnTo>
                  <a:lnTo>
                    <a:pt x="1219200" y="879348"/>
                  </a:lnTo>
                  <a:lnTo>
                    <a:pt x="1221105" y="880719"/>
                  </a:lnTo>
                  <a:lnTo>
                    <a:pt x="1231900" y="875538"/>
                  </a:lnTo>
                  <a:lnTo>
                    <a:pt x="1231900" y="874776"/>
                  </a:lnTo>
                  <a:lnTo>
                    <a:pt x="1233740" y="872346"/>
                  </a:lnTo>
                  <a:close/>
                </a:path>
                <a:path w="3860800" h="1716404">
                  <a:moveTo>
                    <a:pt x="1231900" y="888492"/>
                  </a:moveTo>
                  <a:lnTo>
                    <a:pt x="1221105" y="880719"/>
                  </a:lnTo>
                  <a:lnTo>
                    <a:pt x="1219200" y="881634"/>
                  </a:lnTo>
                  <a:lnTo>
                    <a:pt x="1219200" y="888492"/>
                  </a:lnTo>
                  <a:lnTo>
                    <a:pt x="1231900" y="888492"/>
                  </a:lnTo>
                  <a:close/>
                </a:path>
                <a:path w="3860800" h="1716404">
                  <a:moveTo>
                    <a:pt x="1237191" y="892301"/>
                  </a:moveTo>
                  <a:lnTo>
                    <a:pt x="1231900" y="888492"/>
                  </a:lnTo>
                  <a:lnTo>
                    <a:pt x="1219200" y="888492"/>
                  </a:lnTo>
                  <a:lnTo>
                    <a:pt x="1219200" y="895350"/>
                  </a:lnTo>
                  <a:lnTo>
                    <a:pt x="1222375" y="896874"/>
                  </a:lnTo>
                  <a:lnTo>
                    <a:pt x="1231900" y="892301"/>
                  </a:lnTo>
                  <a:lnTo>
                    <a:pt x="1237191" y="892301"/>
                  </a:lnTo>
                  <a:close/>
                </a:path>
                <a:path w="3860800" h="1716404">
                  <a:moveTo>
                    <a:pt x="1222375" y="896874"/>
                  </a:moveTo>
                  <a:lnTo>
                    <a:pt x="1219200" y="895350"/>
                  </a:lnTo>
                  <a:lnTo>
                    <a:pt x="1219200" y="896874"/>
                  </a:lnTo>
                  <a:lnTo>
                    <a:pt x="1220536" y="897756"/>
                  </a:lnTo>
                  <a:lnTo>
                    <a:pt x="1222375" y="896874"/>
                  </a:lnTo>
                  <a:close/>
                </a:path>
                <a:path w="3860800" h="1716404">
                  <a:moveTo>
                    <a:pt x="1220536" y="897756"/>
                  </a:moveTo>
                  <a:lnTo>
                    <a:pt x="1219200" y="896874"/>
                  </a:lnTo>
                  <a:lnTo>
                    <a:pt x="1219200" y="898397"/>
                  </a:lnTo>
                  <a:lnTo>
                    <a:pt x="1220536" y="897756"/>
                  </a:lnTo>
                  <a:close/>
                </a:path>
                <a:path w="3860800" h="1716404">
                  <a:moveTo>
                    <a:pt x="1223818" y="899922"/>
                  </a:moveTo>
                  <a:lnTo>
                    <a:pt x="1220536" y="897756"/>
                  </a:lnTo>
                  <a:lnTo>
                    <a:pt x="1219200" y="898397"/>
                  </a:lnTo>
                  <a:lnTo>
                    <a:pt x="1219200" y="899922"/>
                  </a:lnTo>
                  <a:lnTo>
                    <a:pt x="1223818" y="899922"/>
                  </a:lnTo>
                  <a:close/>
                </a:path>
                <a:path w="3860800" h="1716404">
                  <a:moveTo>
                    <a:pt x="1230745" y="904494"/>
                  </a:moveTo>
                  <a:lnTo>
                    <a:pt x="1223818" y="899922"/>
                  </a:lnTo>
                  <a:lnTo>
                    <a:pt x="1219200" y="899922"/>
                  </a:lnTo>
                  <a:lnTo>
                    <a:pt x="1219200" y="904494"/>
                  </a:lnTo>
                  <a:lnTo>
                    <a:pt x="1230745" y="904494"/>
                  </a:lnTo>
                  <a:close/>
                </a:path>
                <a:path w="3860800" h="1716404">
                  <a:moveTo>
                    <a:pt x="1244600" y="913638"/>
                  </a:moveTo>
                  <a:lnTo>
                    <a:pt x="1230745" y="904494"/>
                  </a:lnTo>
                  <a:lnTo>
                    <a:pt x="1219200" y="904494"/>
                  </a:lnTo>
                  <a:lnTo>
                    <a:pt x="1226457" y="914508"/>
                  </a:lnTo>
                  <a:lnTo>
                    <a:pt x="1227666" y="915669"/>
                  </a:lnTo>
                  <a:lnTo>
                    <a:pt x="1231900" y="917447"/>
                  </a:lnTo>
                  <a:lnTo>
                    <a:pt x="1238827" y="917447"/>
                  </a:lnTo>
                  <a:lnTo>
                    <a:pt x="1244600" y="913638"/>
                  </a:lnTo>
                  <a:close/>
                </a:path>
                <a:path w="3860800" h="1716404">
                  <a:moveTo>
                    <a:pt x="1226457" y="914508"/>
                  </a:moveTo>
                  <a:lnTo>
                    <a:pt x="1219200" y="904494"/>
                  </a:lnTo>
                  <a:lnTo>
                    <a:pt x="1219200" y="907542"/>
                  </a:lnTo>
                  <a:lnTo>
                    <a:pt x="1226457" y="914508"/>
                  </a:lnTo>
                  <a:close/>
                </a:path>
                <a:path w="3860800" h="1716404">
                  <a:moveTo>
                    <a:pt x="1244600" y="920495"/>
                  </a:moveTo>
                  <a:lnTo>
                    <a:pt x="1244600" y="917447"/>
                  </a:lnTo>
                  <a:lnTo>
                    <a:pt x="1238673" y="917549"/>
                  </a:lnTo>
                  <a:lnTo>
                    <a:pt x="1231900" y="922019"/>
                  </a:lnTo>
                  <a:lnTo>
                    <a:pt x="1227137" y="915447"/>
                  </a:lnTo>
                  <a:lnTo>
                    <a:pt x="1219200" y="912113"/>
                  </a:lnTo>
                  <a:lnTo>
                    <a:pt x="1219200" y="917447"/>
                  </a:lnTo>
                  <a:lnTo>
                    <a:pt x="1231900" y="922782"/>
                  </a:lnTo>
                  <a:lnTo>
                    <a:pt x="1231900" y="925830"/>
                  </a:lnTo>
                  <a:lnTo>
                    <a:pt x="1244600" y="920495"/>
                  </a:lnTo>
                  <a:close/>
                </a:path>
                <a:path w="3860800" h="1716404">
                  <a:moveTo>
                    <a:pt x="1230312" y="930401"/>
                  </a:moveTo>
                  <a:lnTo>
                    <a:pt x="1220787" y="925830"/>
                  </a:lnTo>
                  <a:lnTo>
                    <a:pt x="1219200" y="925830"/>
                  </a:lnTo>
                  <a:lnTo>
                    <a:pt x="1219200" y="930020"/>
                  </a:lnTo>
                  <a:lnTo>
                    <a:pt x="1220046" y="930401"/>
                  </a:lnTo>
                  <a:lnTo>
                    <a:pt x="1230312" y="930401"/>
                  </a:lnTo>
                  <a:close/>
                </a:path>
                <a:path w="3860800" h="1716404">
                  <a:moveTo>
                    <a:pt x="1231900" y="935736"/>
                  </a:moveTo>
                  <a:lnTo>
                    <a:pt x="1231900" y="931163"/>
                  </a:lnTo>
                  <a:lnTo>
                    <a:pt x="1230312" y="930401"/>
                  </a:lnTo>
                  <a:lnTo>
                    <a:pt x="1220046" y="930401"/>
                  </a:lnTo>
                  <a:lnTo>
                    <a:pt x="1231900" y="935736"/>
                  </a:lnTo>
                  <a:close/>
                </a:path>
                <a:path w="3860800" h="1716404">
                  <a:moveTo>
                    <a:pt x="1228725" y="899922"/>
                  </a:moveTo>
                  <a:lnTo>
                    <a:pt x="1222375" y="896874"/>
                  </a:lnTo>
                  <a:lnTo>
                    <a:pt x="1220787" y="897635"/>
                  </a:lnTo>
                  <a:lnTo>
                    <a:pt x="1220536" y="897756"/>
                  </a:lnTo>
                  <a:lnTo>
                    <a:pt x="1223818" y="899922"/>
                  </a:lnTo>
                  <a:lnTo>
                    <a:pt x="1228725" y="899922"/>
                  </a:lnTo>
                  <a:close/>
                </a:path>
                <a:path w="3860800" h="1716404">
                  <a:moveTo>
                    <a:pt x="1231900" y="930401"/>
                  </a:moveTo>
                  <a:lnTo>
                    <a:pt x="1231900" y="925830"/>
                  </a:lnTo>
                  <a:lnTo>
                    <a:pt x="1220787" y="925830"/>
                  </a:lnTo>
                  <a:lnTo>
                    <a:pt x="1230312" y="930401"/>
                  </a:lnTo>
                  <a:lnTo>
                    <a:pt x="1231900" y="930401"/>
                  </a:lnTo>
                  <a:close/>
                </a:path>
                <a:path w="3860800" h="1716404">
                  <a:moveTo>
                    <a:pt x="1255441" y="888622"/>
                  </a:moveTo>
                  <a:lnTo>
                    <a:pt x="1244600" y="880491"/>
                  </a:lnTo>
                  <a:lnTo>
                    <a:pt x="1234016" y="875728"/>
                  </a:lnTo>
                  <a:lnTo>
                    <a:pt x="1233740" y="875538"/>
                  </a:lnTo>
                  <a:lnTo>
                    <a:pt x="1231900" y="875538"/>
                  </a:lnTo>
                  <a:lnTo>
                    <a:pt x="1221105" y="880719"/>
                  </a:lnTo>
                  <a:lnTo>
                    <a:pt x="1231900" y="888492"/>
                  </a:lnTo>
                  <a:lnTo>
                    <a:pt x="1244600" y="888492"/>
                  </a:lnTo>
                  <a:lnTo>
                    <a:pt x="1244600" y="893826"/>
                  </a:lnTo>
                  <a:lnTo>
                    <a:pt x="1255441" y="888622"/>
                  </a:lnTo>
                  <a:close/>
                </a:path>
                <a:path w="3860800" h="1716404">
                  <a:moveTo>
                    <a:pt x="1239308" y="893826"/>
                  </a:moveTo>
                  <a:lnTo>
                    <a:pt x="1237191" y="892301"/>
                  </a:lnTo>
                  <a:lnTo>
                    <a:pt x="1231900" y="892301"/>
                  </a:lnTo>
                  <a:lnTo>
                    <a:pt x="1222375" y="896874"/>
                  </a:lnTo>
                  <a:lnTo>
                    <a:pt x="1228725" y="899922"/>
                  </a:lnTo>
                  <a:lnTo>
                    <a:pt x="1231900" y="899922"/>
                  </a:lnTo>
                  <a:lnTo>
                    <a:pt x="1231900" y="893826"/>
                  </a:lnTo>
                  <a:lnTo>
                    <a:pt x="1239308" y="893826"/>
                  </a:lnTo>
                  <a:close/>
                </a:path>
                <a:path w="3860800" h="1716404">
                  <a:moveTo>
                    <a:pt x="1240366" y="904494"/>
                  </a:moveTo>
                  <a:lnTo>
                    <a:pt x="1234722" y="901445"/>
                  </a:lnTo>
                  <a:lnTo>
                    <a:pt x="1231900" y="901445"/>
                  </a:lnTo>
                  <a:lnTo>
                    <a:pt x="1228725" y="899922"/>
                  </a:lnTo>
                  <a:lnTo>
                    <a:pt x="1223818" y="899922"/>
                  </a:lnTo>
                  <a:lnTo>
                    <a:pt x="1230745" y="904494"/>
                  </a:lnTo>
                  <a:lnTo>
                    <a:pt x="1240366" y="904494"/>
                  </a:lnTo>
                  <a:close/>
                </a:path>
                <a:path w="3860800" h="1716404">
                  <a:moveTo>
                    <a:pt x="1231900" y="944118"/>
                  </a:moveTo>
                  <a:lnTo>
                    <a:pt x="1231900" y="938022"/>
                  </a:lnTo>
                  <a:lnTo>
                    <a:pt x="1230312" y="938022"/>
                  </a:lnTo>
                  <a:lnTo>
                    <a:pt x="1224525" y="940799"/>
                  </a:lnTo>
                  <a:lnTo>
                    <a:pt x="1231900" y="944118"/>
                  </a:lnTo>
                  <a:close/>
                </a:path>
                <a:path w="3860800" h="1716404">
                  <a:moveTo>
                    <a:pt x="1227666" y="915669"/>
                  </a:moveTo>
                  <a:lnTo>
                    <a:pt x="1226457" y="914508"/>
                  </a:lnTo>
                  <a:lnTo>
                    <a:pt x="1227137" y="915447"/>
                  </a:lnTo>
                  <a:lnTo>
                    <a:pt x="1227666" y="915669"/>
                  </a:lnTo>
                  <a:close/>
                </a:path>
                <a:path w="3860800" h="1716404">
                  <a:moveTo>
                    <a:pt x="1231900" y="922019"/>
                  </a:moveTo>
                  <a:lnTo>
                    <a:pt x="1231900" y="919733"/>
                  </a:lnTo>
                  <a:lnTo>
                    <a:pt x="1227666" y="915669"/>
                  </a:lnTo>
                  <a:lnTo>
                    <a:pt x="1227137" y="915447"/>
                  </a:lnTo>
                  <a:lnTo>
                    <a:pt x="1231900" y="922019"/>
                  </a:lnTo>
                  <a:close/>
                </a:path>
                <a:path w="3860800" h="1716404">
                  <a:moveTo>
                    <a:pt x="1238673" y="917549"/>
                  </a:moveTo>
                  <a:lnTo>
                    <a:pt x="1231900" y="917447"/>
                  </a:lnTo>
                  <a:lnTo>
                    <a:pt x="1227666" y="915669"/>
                  </a:lnTo>
                  <a:lnTo>
                    <a:pt x="1231900" y="919733"/>
                  </a:lnTo>
                  <a:lnTo>
                    <a:pt x="1231900" y="922019"/>
                  </a:lnTo>
                  <a:lnTo>
                    <a:pt x="1238673" y="917549"/>
                  </a:lnTo>
                  <a:close/>
                </a:path>
                <a:path w="3860800" h="1716404">
                  <a:moveTo>
                    <a:pt x="1234722" y="901445"/>
                  </a:moveTo>
                  <a:lnTo>
                    <a:pt x="1231900" y="899922"/>
                  </a:lnTo>
                  <a:lnTo>
                    <a:pt x="1228725" y="899922"/>
                  </a:lnTo>
                  <a:lnTo>
                    <a:pt x="1231900" y="901445"/>
                  </a:lnTo>
                  <a:lnTo>
                    <a:pt x="1234722" y="901445"/>
                  </a:lnTo>
                  <a:close/>
                </a:path>
                <a:path w="3860800" h="1716404">
                  <a:moveTo>
                    <a:pt x="1231900" y="931163"/>
                  </a:moveTo>
                  <a:lnTo>
                    <a:pt x="1231900" y="930401"/>
                  </a:lnTo>
                  <a:lnTo>
                    <a:pt x="1230312" y="930401"/>
                  </a:lnTo>
                  <a:lnTo>
                    <a:pt x="1231900" y="931163"/>
                  </a:lnTo>
                  <a:close/>
                </a:path>
                <a:path w="3860800" h="1716404">
                  <a:moveTo>
                    <a:pt x="1231900" y="938022"/>
                  </a:moveTo>
                  <a:lnTo>
                    <a:pt x="1231900" y="937260"/>
                  </a:lnTo>
                  <a:lnTo>
                    <a:pt x="1230312" y="938022"/>
                  </a:lnTo>
                  <a:lnTo>
                    <a:pt x="1231900" y="938022"/>
                  </a:lnTo>
                  <a:close/>
                </a:path>
                <a:path w="3860800" h="1716404">
                  <a:moveTo>
                    <a:pt x="1244600" y="913638"/>
                  </a:moveTo>
                  <a:lnTo>
                    <a:pt x="1244600" y="906780"/>
                  </a:lnTo>
                  <a:lnTo>
                    <a:pt x="1241424" y="905065"/>
                  </a:lnTo>
                  <a:lnTo>
                    <a:pt x="1240559" y="904494"/>
                  </a:lnTo>
                  <a:lnTo>
                    <a:pt x="1230745" y="904494"/>
                  </a:lnTo>
                  <a:lnTo>
                    <a:pt x="1244600" y="913638"/>
                  </a:lnTo>
                  <a:close/>
                </a:path>
                <a:path w="3860800" h="1716404">
                  <a:moveTo>
                    <a:pt x="1231900" y="944880"/>
                  </a:moveTo>
                  <a:lnTo>
                    <a:pt x="1231900" y="944118"/>
                  </a:lnTo>
                  <a:lnTo>
                    <a:pt x="1230992" y="945315"/>
                  </a:lnTo>
                  <a:lnTo>
                    <a:pt x="1231900" y="944880"/>
                  </a:lnTo>
                  <a:close/>
                </a:path>
                <a:path w="3860800" h="1716404">
                  <a:moveTo>
                    <a:pt x="1256770" y="847344"/>
                  </a:moveTo>
                  <a:lnTo>
                    <a:pt x="1250696" y="842772"/>
                  </a:lnTo>
                  <a:lnTo>
                    <a:pt x="1244600" y="842772"/>
                  </a:lnTo>
                  <a:lnTo>
                    <a:pt x="1231900" y="848106"/>
                  </a:lnTo>
                  <a:lnTo>
                    <a:pt x="1231900" y="854964"/>
                  </a:lnTo>
                  <a:lnTo>
                    <a:pt x="1235074" y="854964"/>
                  </a:lnTo>
                  <a:lnTo>
                    <a:pt x="1244600" y="850392"/>
                  </a:lnTo>
                  <a:lnTo>
                    <a:pt x="1244600" y="845820"/>
                  </a:lnTo>
                  <a:lnTo>
                    <a:pt x="1245658" y="847344"/>
                  </a:lnTo>
                  <a:lnTo>
                    <a:pt x="1256770" y="847344"/>
                  </a:lnTo>
                  <a:close/>
                </a:path>
                <a:path w="3860800" h="1716404">
                  <a:moveTo>
                    <a:pt x="1235074" y="854964"/>
                  </a:moveTo>
                  <a:lnTo>
                    <a:pt x="1231900" y="854964"/>
                  </a:lnTo>
                  <a:lnTo>
                    <a:pt x="1231900" y="856488"/>
                  </a:lnTo>
                  <a:lnTo>
                    <a:pt x="1235074" y="854964"/>
                  </a:lnTo>
                  <a:close/>
                </a:path>
                <a:path w="3860800" h="1716404">
                  <a:moveTo>
                    <a:pt x="1256770" y="863346"/>
                  </a:moveTo>
                  <a:lnTo>
                    <a:pt x="1253913" y="859231"/>
                  </a:lnTo>
                  <a:lnTo>
                    <a:pt x="1246909" y="855448"/>
                  </a:lnTo>
                  <a:lnTo>
                    <a:pt x="1245902" y="854964"/>
                  </a:lnTo>
                  <a:lnTo>
                    <a:pt x="1235074" y="854964"/>
                  </a:lnTo>
                  <a:lnTo>
                    <a:pt x="1231900" y="856488"/>
                  </a:lnTo>
                  <a:lnTo>
                    <a:pt x="1231900" y="862584"/>
                  </a:lnTo>
                  <a:lnTo>
                    <a:pt x="1233487" y="863346"/>
                  </a:lnTo>
                  <a:lnTo>
                    <a:pt x="1240559" y="863346"/>
                  </a:lnTo>
                  <a:lnTo>
                    <a:pt x="1244600" y="858012"/>
                  </a:lnTo>
                  <a:lnTo>
                    <a:pt x="1250156" y="863346"/>
                  </a:lnTo>
                  <a:lnTo>
                    <a:pt x="1256770" y="863346"/>
                  </a:lnTo>
                  <a:close/>
                </a:path>
                <a:path w="3860800" h="1716404">
                  <a:moveTo>
                    <a:pt x="1233487" y="863346"/>
                  </a:moveTo>
                  <a:lnTo>
                    <a:pt x="1231900" y="862584"/>
                  </a:lnTo>
                  <a:lnTo>
                    <a:pt x="1231900" y="863346"/>
                  </a:lnTo>
                  <a:lnTo>
                    <a:pt x="1233487" y="863346"/>
                  </a:lnTo>
                  <a:close/>
                </a:path>
                <a:path w="3860800" h="1716404">
                  <a:moveTo>
                    <a:pt x="1238673" y="865835"/>
                  </a:moveTo>
                  <a:lnTo>
                    <a:pt x="1233740" y="863467"/>
                  </a:lnTo>
                  <a:lnTo>
                    <a:pt x="1231900" y="863346"/>
                  </a:lnTo>
                  <a:lnTo>
                    <a:pt x="1231900" y="867156"/>
                  </a:lnTo>
                  <a:lnTo>
                    <a:pt x="1237672" y="867156"/>
                  </a:lnTo>
                  <a:lnTo>
                    <a:pt x="1238673" y="865835"/>
                  </a:lnTo>
                  <a:close/>
                </a:path>
                <a:path w="3860800" h="1716404">
                  <a:moveTo>
                    <a:pt x="1237672" y="867156"/>
                  </a:moveTo>
                  <a:lnTo>
                    <a:pt x="1231900" y="867156"/>
                  </a:lnTo>
                  <a:lnTo>
                    <a:pt x="1231900" y="870966"/>
                  </a:lnTo>
                  <a:lnTo>
                    <a:pt x="1234016" y="871982"/>
                  </a:lnTo>
                  <a:lnTo>
                    <a:pt x="1237672" y="867156"/>
                  </a:lnTo>
                  <a:close/>
                </a:path>
                <a:path w="3860800" h="1716404">
                  <a:moveTo>
                    <a:pt x="1234016" y="871982"/>
                  </a:moveTo>
                  <a:lnTo>
                    <a:pt x="1231900" y="870966"/>
                  </a:lnTo>
                  <a:lnTo>
                    <a:pt x="1233740" y="872346"/>
                  </a:lnTo>
                  <a:lnTo>
                    <a:pt x="1234016" y="871982"/>
                  </a:lnTo>
                  <a:close/>
                </a:path>
                <a:path w="3860800" h="1716404">
                  <a:moveTo>
                    <a:pt x="1237996" y="875538"/>
                  </a:moveTo>
                  <a:lnTo>
                    <a:pt x="1233740" y="872346"/>
                  </a:lnTo>
                  <a:lnTo>
                    <a:pt x="1231900" y="874776"/>
                  </a:lnTo>
                  <a:lnTo>
                    <a:pt x="1233487" y="875490"/>
                  </a:lnTo>
                  <a:lnTo>
                    <a:pt x="1237996" y="875538"/>
                  </a:lnTo>
                  <a:close/>
                </a:path>
                <a:path w="3860800" h="1716404">
                  <a:moveTo>
                    <a:pt x="1233487" y="875538"/>
                  </a:moveTo>
                  <a:lnTo>
                    <a:pt x="1231900" y="874776"/>
                  </a:lnTo>
                  <a:lnTo>
                    <a:pt x="1231900" y="875538"/>
                  </a:lnTo>
                  <a:lnTo>
                    <a:pt x="1233487" y="875538"/>
                  </a:lnTo>
                  <a:close/>
                </a:path>
                <a:path w="3860800" h="1716404">
                  <a:moveTo>
                    <a:pt x="1244600" y="892301"/>
                  </a:moveTo>
                  <a:lnTo>
                    <a:pt x="1244600" y="888492"/>
                  </a:lnTo>
                  <a:lnTo>
                    <a:pt x="1231900" y="888492"/>
                  </a:lnTo>
                  <a:lnTo>
                    <a:pt x="1237191" y="892301"/>
                  </a:lnTo>
                  <a:lnTo>
                    <a:pt x="1244600" y="892301"/>
                  </a:lnTo>
                  <a:close/>
                </a:path>
                <a:path w="3860800" h="1716404">
                  <a:moveTo>
                    <a:pt x="1244600" y="901445"/>
                  </a:moveTo>
                  <a:lnTo>
                    <a:pt x="1244600" y="897636"/>
                  </a:lnTo>
                  <a:lnTo>
                    <a:pt x="1239308" y="893826"/>
                  </a:lnTo>
                  <a:lnTo>
                    <a:pt x="1231900" y="893826"/>
                  </a:lnTo>
                  <a:lnTo>
                    <a:pt x="1231900" y="899922"/>
                  </a:lnTo>
                  <a:lnTo>
                    <a:pt x="1234722" y="901445"/>
                  </a:lnTo>
                  <a:lnTo>
                    <a:pt x="1244600" y="901445"/>
                  </a:lnTo>
                  <a:close/>
                </a:path>
                <a:path w="3860800" h="1716404">
                  <a:moveTo>
                    <a:pt x="1240559" y="863346"/>
                  </a:moveTo>
                  <a:lnTo>
                    <a:pt x="1233740" y="863346"/>
                  </a:lnTo>
                  <a:lnTo>
                    <a:pt x="1234016" y="863600"/>
                  </a:lnTo>
                  <a:lnTo>
                    <a:pt x="1238673" y="865835"/>
                  </a:lnTo>
                  <a:lnTo>
                    <a:pt x="1240559" y="863346"/>
                  </a:lnTo>
                  <a:close/>
                </a:path>
                <a:path w="3860800" h="1716404">
                  <a:moveTo>
                    <a:pt x="1241424" y="875538"/>
                  </a:moveTo>
                  <a:lnTo>
                    <a:pt x="1234016" y="871982"/>
                  </a:lnTo>
                  <a:lnTo>
                    <a:pt x="1233740" y="872346"/>
                  </a:lnTo>
                  <a:lnTo>
                    <a:pt x="1237996" y="875538"/>
                  </a:lnTo>
                  <a:lnTo>
                    <a:pt x="1241424" y="875538"/>
                  </a:lnTo>
                  <a:close/>
                </a:path>
                <a:path w="3860800" h="1716404">
                  <a:moveTo>
                    <a:pt x="1244600" y="880491"/>
                  </a:moveTo>
                  <a:lnTo>
                    <a:pt x="1237996" y="875538"/>
                  </a:lnTo>
                  <a:lnTo>
                    <a:pt x="1233740" y="875538"/>
                  </a:lnTo>
                  <a:lnTo>
                    <a:pt x="1234016" y="875728"/>
                  </a:lnTo>
                  <a:lnTo>
                    <a:pt x="1244600" y="880491"/>
                  </a:lnTo>
                  <a:close/>
                </a:path>
                <a:path w="3860800" h="1716404">
                  <a:moveTo>
                    <a:pt x="1257300" y="877062"/>
                  </a:moveTo>
                  <a:lnTo>
                    <a:pt x="1257300" y="874014"/>
                  </a:lnTo>
                  <a:lnTo>
                    <a:pt x="1247422" y="868680"/>
                  </a:lnTo>
                  <a:lnTo>
                    <a:pt x="1244600" y="868680"/>
                  </a:lnTo>
                  <a:lnTo>
                    <a:pt x="1241424" y="867156"/>
                  </a:lnTo>
                  <a:lnTo>
                    <a:pt x="1237672" y="867156"/>
                  </a:lnTo>
                  <a:lnTo>
                    <a:pt x="1234016" y="871982"/>
                  </a:lnTo>
                  <a:lnTo>
                    <a:pt x="1241424" y="875538"/>
                  </a:lnTo>
                  <a:lnTo>
                    <a:pt x="1244600" y="875538"/>
                  </a:lnTo>
                  <a:lnTo>
                    <a:pt x="1244600" y="877062"/>
                  </a:lnTo>
                  <a:lnTo>
                    <a:pt x="1257300" y="877062"/>
                  </a:lnTo>
                  <a:close/>
                </a:path>
                <a:path w="3860800" h="1716404">
                  <a:moveTo>
                    <a:pt x="1244600" y="904494"/>
                  </a:moveTo>
                  <a:lnTo>
                    <a:pt x="1244600" y="901445"/>
                  </a:lnTo>
                  <a:lnTo>
                    <a:pt x="1234722" y="901445"/>
                  </a:lnTo>
                  <a:lnTo>
                    <a:pt x="1240366" y="904494"/>
                  </a:lnTo>
                  <a:lnTo>
                    <a:pt x="1244600" y="904494"/>
                  </a:lnTo>
                  <a:close/>
                </a:path>
                <a:path w="3860800" h="1716404">
                  <a:moveTo>
                    <a:pt x="1250950" y="854964"/>
                  </a:moveTo>
                  <a:lnTo>
                    <a:pt x="1247775" y="850392"/>
                  </a:lnTo>
                  <a:lnTo>
                    <a:pt x="1244600" y="850392"/>
                  </a:lnTo>
                  <a:lnTo>
                    <a:pt x="1235074" y="854964"/>
                  </a:lnTo>
                  <a:lnTo>
                    <a:pt x="1244600" y="854964"/>
                  </a:lnTo>
                  <a:lnTo>
                    <a:pt x="1244600" y="854202"/>
                  </a:lnTo>
                  <a:lnTo>
                    <a:pt x="1245902" y="854905"/>
                  </a:lnTo>
                  <a:lnTo>
                    <a:pt x="1250950" y="854964"/>
                  </a:lnTo>
                  <a:close/>
                </a:path>
                <a:path w="3860800" h="1716404">
                  <a:moveTo>
                    <a:pt x="1244600" y="893826"/>
                  </a:moveTo>
                  <a:lnTo>
                    <a:pt x="1244600" y="892301"/>
                  </a:lnTo>
                  <a:lnTo>
                    <a:pt x="1237191" y="892301"/>
                  </a:lnTo>
                  <a:lnTo>
                    <a:pt x="1239308" y="893826"/>
                  </a:lnTo>
                  <a:lnTo>
                    <a:pt x="1244600" y="893826"/>
                  </a:lnTo>
                  <a:close/>
                </a:path>
                <a:path w="3860800" h="1716404">
                  <a:moveTo>
                    <a:pt x="1241424" y="867156"/>
                  </a:moveTo>
                  <a:lnTo>
                    <a:pt x="1238827" y="865909"/>
                  </a:lnTo>
                  <a:lnTo>
                    <a:pt x="1238673" y="865835"/>
                  </a:lnTo>
                  <a:lnTo>
                    <a:pt x="1237672" y="867156"/>
                  </a:lnTo>
                  <a:lnTo>
                    <a:pt x="1241424" y="867156"/>
                  </a:lnTo>
                  <a:close/>
                </a:path>
                <a:path w="3860800" h="1716404">
                  <a:moveTo>
                    <a:pt x="1257300" y="886206"/>
                  </a:moveTo>
                  <a:lnTo>
                    <a:pt x="1257300" y="877062"/>
                  </a:lnTo>
                  <a:lnTo>
                    <a:pt x="1244600" y="877062"/>
                  </a:lnTo>
                  <a:lnTo>
                    <a:pt x="1241424" y="875538"/>
                  </a:lnTo>
                  <a:lnTo>
                    <a:pt x="1237996" y="875538"/>
                  </a:lnTo>
                  <a:lnTo>
                    <a:pt x="1244600" y="880491"/>
                  </a:lnTo>
                  <a:lnTo>
                    <a:pt x="1257300" y="886206"/>
                  </a:lnTo>
                  <a:close/>
                </a:path>
                <a:path w="3860800" h="1716404">
                  <a:moveTo>
                    <a:pt x="1255712" y="868680"/>
                  </a:moveTo>
                  <a:lnTo>
                    <a:pt x="1250156" y="863346"/>
                  </a:lnTo>
                  <a:lnTo>
                    <a:pt x="1240559" y="863346"/>
                  </a:lnTo>
                  <a:lnTo>
                    <a:pt x="1238673" y="865835"/>
                  </a:lnTo>
                  <a:lnTo>
                    <a:pt x="1241424" y="867156"/>
                  </a:lnTo>
                  <a:lnTo>
                    <a:pt x="1244600" y="867156"/>
                  </a:lnTo>
                  <a:lnTo>
                    <a:pt x="1247422" y="868680"/>
                  </a:lnTo>
                  <a:lnTo>
                    <a:pt x="1255712" y="868680"/>
                  </a:lnTo>
                  <a:close/>
                </a:path>
                <a:path w="3860800" h="1716404">
                  <a:moveTo>
                    <a:pt x="1244600" y="917447"/>
                  </a:moveTo>
                  <a:lnTo>
                    <a:pt x="1244600" y="913638"/>
                  </a:lnTo>
                  <a:lnTo>
                    <a:pt x="1238827" y="917447"/>
                  </a:lnTo>
                  <a:lnTo>
                    <a:pt x="1244600" y="917447"/>
                  </a:lnTo>
                  <a:close/>
                </a:path>
                <a:path w="3860800" h="1716404">
                  <a:moveTo>
                    <a:pt x="1257300" y="890016"/>
                  </a:moveTo>
                  <a:lnTo>
                    <a:pt x="1255441" y="888622"/>
                  </a:lnTo>
                  <a:lnTo>
                    <a:pt x="1244600" y="893826"/>
                  </a:lnTo>
                  <a:lnTo>
                    <a:pt x="1239308" y="893826"/>
                  </a:lnTo>
                  <a:lnTo>
                    <a:pt x="1244600" y="897636"/>
                  </a:lnTo>
                  <a:lnTo>
                    <a:pt x="1257300" y="890016"/>
                  </a:lnTo>
                  <a:close/>
                </a:path>
                <a:path w="3860800" h="1716404">
                  <a:moveTo>
                    <a:pt x="1250156" y="863346"/>
                  </a:moveTo>
                  <a:lnTo>
                    <a:pt x="1244600" y="858012"/>
                  </a:lnTo>
                  <a:lnTo>
                    <a:pt x="1240559" y="863346"/>
                  </a:lnTo>
                  <a:lnTo>
                    <a:pt x="1250156" y="863346"/>
                  </a:lnTo>
                  <a:close/>
                </a:path>
                <a:path w="3860800" h="1716404">
                  <a:moveTo>
                    <a:pt x="1244600" y="906780"/>
                  </a:moveTo>
                  <a:lnTo>
                    <a:pt x="1244600" y="904494"/>
                  </a:lnTo>
                  <a:lnTo>
                    <a:pt x="1240559" y="904494"/>
                  </a:lnTo>
                  <a:lnTo>
                    <a:pt x="1241424" y="905065"/>
                  </a:lnTo>
                  <a:lnTo>
                    <a:pt x="1244600" y="906780"/>
                  </a:lnTo>
                  <a:close/>
                </a:path>
                <a:path w="3860800" h="1716404">
                  <a:moveTo>
                    <a:pt x="1247422" y="868680"/>
                  </a:moveTo>
                  <a:lnTo>
                    <a:pt x="1244600" y="867156"/>
                  </a:lnTo>
                  <a:lnTo>
                    <a:pt x="1241424" y="867156"/>
                  </a:lnTo>
                  <a:lnTo>
                    <a:pt x="1244600" y="868680"/>
                  </a:lnTo>
                  <a:lnTo>
                    <a:pt x="1247422" y="868680"/>
                  </a:lnTo>
                  <a:close/>
                </a:path>
                <a:path w="3860800" h="1716404">
                  <a:moveTo>
                    <a:pt x="1244600" y="877062"/>
                  </a:moveTo>
                  <a:lnTo>
                    <a:pt x="1244600" y="875538"/>
                  </a:lnTo>
                  <a:lnTo>
                    <a:pt x="1241424" y="875538"/>
                  </a:lnTo>
                  <a:lnTo>
                    <a:pt x="1244600" y="877062"/>
                  </a:lnTo>
                  <a:close/>
                </a:path>
                <a:path w="3860800" h="1716404">
                  <a:moveTo>
                    <a:pt x="1258315" y="813816"/>
                  </a:moveTo>
                  <a:lnTo>
                    <a:pt x="1257300" y="813054"/>
                  </a:lnTo>
                  <a:lnTo>
                    <a:pt x="1244600" y="821436"/>
                  </a:lnTo>
                  <a:lnTo>
                    <a:pt x="1246909" y="823167"/>
                  </a:lnTo>
                  <a:lnTo>
                    <a:pt x="1247422" y="822960"/>
                  </a:lnTo>
                  <a:lnTo>
                    <a:pt x="1257300" y="817626"/>
                  </a:lnTo>
                  <a:lnTo>
                    <a:pt x="1257300" y="813816"/>
                  </a:lnTo>
                  <a:lnTo>
                    <a:pt x="1258315" y="813816"/>
                  </a:lnTo>
                  <a:close/>
                </a:path>
                <a:path w="3860800" h="1716404">
                  <a:moveTo>
                    <a:pt x="1257808" y="831342"/>
                  </a:moveTo>
                  <a:lnTo>
                    <a:pt x="1247422" y="823552"/>
                  </a:lnTo>
                  <a:lnTo>
                    <a:pt x="1246909" y="823237"/>
                  </a:lnTo>
                  <a:lnTo>
                    <a:pt x="1244600" y="824484"/>
                  </a:lnTo>
                  <a:lnTo>
                    <a:pt x="1244600" y="831342"/>
                  </a:lnTo>
                  <a:lnTo>
                    <a:pt x="1257808" y="831342"/>
                  </a:lnTo>
                  <a:close/>
                </a:path>
                <a:path w="3860800" h="1716404">
                  <a:moveTo>
                    <a:pt x="1261872" y="834390"/>
                  </a:moveTo>
                  <a:lnTo>
                    <a:pt x="1257808" y="831342"/>
                  </a:lnTo>
                  <a:lnTo>
                    <a:pt x="1244600" y="831342"/>
                  </a:lnTo>
                  <a:lnTo>
                    <a:pt x="1244600" y="838200"/>
                  </a:lnTo>
                  <a:lnTo>
                    <a:pt x="1245902" y="839176"/>
                  </a:lnTo>
                  <a:lnTo>
                    <a:pt x="1257300" y="834390"/>
                  </a:lnTo>
                  <a:lnTo>
                    <a:pt x="1261872" y="834390"/>
                  </a:lnTo>
                  <a:close/>
                </a:path>
                <a:path w="3860800" h="1716404">
                  <a:moveTo>
                    <a:pt x="1245902" y="839176"/>
                  </a:moveTo>
                  <a:lnTo>
                    <a:pt x="1244600" y="838200"/>
                  </a:lnTo>
                  <a:lnTo>
                    <a:pt x="1244600" y="838962"/>
                  </a:lnTo>
                  <a:lnTo>
                    <a:pt x="1245507" y="839343"/>
                  </a:lnTo>
                  <a:lnTo>
                    <a:pt x="1245658" y="839279"/>
                  </a:lnTo>
                  <a:lnTo>
                    <a:pt x="1245902" y="839176"/>
                  </a:lnTo>
                  <a:close/>
                </a:path>
                <a:path w="3860800" h="1716404">
                  <a:moveTo>
                    <a:pt x="1245507" y="839343"/>
                  </a:moveTo>
                  <a:lnTo>
                    <a:pt x="1244600" y="838962"/>
                  </a:lnTo>
                  <a:lnTo>
                    <a:pt x="1244600" y="839724"/>
                  </a:lnTo>
                  <a:lnTo>
                    <a:pt x="1245507" y="839343"/>
                  </a:lnTo>
                  <a:close/>
                </a:path>
                <a:path w="3860800" h="1716404">
                  <a:moveTo>
                    <a:pt x="1250696" y="842772"/>
                  </a:moveTo>
                  <a:lnTo>
                    <a:pt x="1246909" y="839931"/>
                  </a:lnTo>
                  <a:lnTo>
                    <a:pt x="1245902" y="839509"/>
                  </a:lnTo>
                  <a:lnTo>
                    <a:pt x="1245658" y="839406"/>
                  </a:lnTo>
                  <a:lnTo>
                    <a:pt x="1245507" y="839343"/>
                  </a:lnTo>
                  <a:lnTo>
                    <a:pt x="1244600" y="839724"/>
                  </a:lnTo>
                  <a:lnTo>
                    <a:pt x="1244600" y="842772"/>
                  </a:lnTo>
                  <a:lnTo>
                    <a:pt x="1250696" y="842772"/>
                  </a:lnTo>
                  <a:close/>
                </a:path>
                <a:path w="3860800" h="1716404">
                  <a:moveTo>
                    <a:pt x="1245658" y="847344"/>
                  </a:moveTo>
                  <a:lnTo>
                    <a:pt x="1244600" y="845820"/>
                  </a:lnTo>
                  <a:lnTo>
                    <a:pt x="1244600" y="847344"/>
                  </a:lnTo>
                  <a:lnTo>
                    <a:pt x="1245658" y="847344"/>
                  </a:lnTo>
                  <a:close/>
                </a:path>
                <a:path w="3860800" h="1716404">
                  <a:moveTo>
                    <a:pt x="1247775" y="850392"/>
                  </a:moveTo>
                  <a:lnTo>
                    <a:pt x="1245658" y="847344"/>
                  </a:lnTo>
                  <a:lnTo>
                    <a:pt x="1244600" y="847344"/>
                  </a:lnTo>
                  <a:lnTo>
                    <a:pt x="1244600" y="850392"/>
                  </a:lnTo>
                  <a:lnTo>
                    <a:pt x="1247775" y="850392"/>
                  </a:lnTo>
                  <a:close/>
                </a:path>
                <a:path w="3860800" h="1716404">
                  <a:moveTo>
                    <a:pt x="1245902" y="854964"/>
                  </a:moveTo>
                  <a:lnTo>
                    <a:pt x="1245658" y="854773"/>
                  </a:lnTo>
                  <a:lnTo>
                    <a:pt x="1244600" y="854202"/>
                  </a:lnTo>
                  <a:lnTo>
                    <a:pt x="1244600" y="854964"/>
                  </a:lnTo>
                  <a:lnTo>
                    <a:pt x="1245902" y="854964"/>
                  </a:lnTo>
                  <a:close/>
                </a:path>
                <a:path w="3860800" h="1716404">
                  <a:moveTo>
                    <a:pt x="1257300" y="887730"/>
                  </a:moveTo>
                  <a:lnTo>
                    <a:pt x="1257300" y="886206"/>
                  </a:lnTo>
                  <a:lnTo>
                    <a:pt x="1244600" y="880491"/>
                  </a:lnTo>
                  <a:lnTo>
                    <a:pt x="1255441" y="888622"/>
                  </a:lnTo>
                  <a:lnTo>
                    <a:pt x="1257300" y="887730"/>
                  </a:lnTo>
                  <a:close/>
                </a:path>
                <a:path w="3860800" h="1716404">
                  <a:moveTo>
                    <a:pt x="1246909" y="839931"/>
                  </a:moveTo>
                  <a:lnTo>
                    <a:pt x="1245902" y="839176"/>
                  </a:lnTo>
                  <a:lnTo>
                    <a:pt x="1245658" y="839279"/>
                  </a:lnTo>
                  <a:lnTo>
                    <a:pt x="1245507" y="839343"/>
                  </a:lnTo>
                  <a:lnTo>
                    <a:pt x="1246909" y="839931"/>
                  </a:lnTo>
                  <a:close/>
                </a:path>
                <a:path w="3860800" h="1716404">
                  <a:moveTo>
                    <a:pt x="1266825" y="854964"/>
                  </a:moveTo>
                  <a:lnTo>
                    <a:pt x="1265766" y="854075"/>
                  </a:lnTo>
                  <a:lnTo>
                    <a:pt x="1256770" y="847344"/>
                  </a:lnTo>
                  <a:lnTo>
                    <a:pt x="1245658" y="847344"/>
                  </a:lnTo>
                  <a:lnTo>
                    <a:pt x="1247775" y="850392"/>
                  </a:lnTo>
                  <a:lnTo>
                    <a:pt x="1257300" y="850392"/>
                  </a:lnTo>
                  <a:lnTo>
                    <a:pt x="1266825" y="854964"/>
                  </a:lnTo>
                  <a:close/>
                </a:path>
                <a:path w="3860800" h="1716404">
                  <a:moveTo>
                    <a:pt x="1263904" y="835914"/>
                  </a:moveTo>
                  <a:lnTo>
                    <a:pt x="1261872" y="834390"/>
                  </a:lnTo>
                  <a:lnTo>
                    <a:pt x="1257300" y="834390"/>
                  </a:lnTo>
                  <a:lnTo>
                    <a:pt x="1245902" y="839176"/>
                  </a:lnTo>
                  <a:lnTo>
                    <a:pt x="1246909" y="839931"/>
                  </a:lnTo>
                  <a:lnTo>
                    <a:pt x="1253671" y="842772"/>
                  </a:lnTo>
                  <a:lnTo>
                    <a:pt x="1257300" y="842772"/>
                  </a:lnTo>
                  <a:lnTo>
                    <a:pt x="1257300" y="835914"/>
                  </a:lnTo>
                  <a:lnTo>
                    <a:pt x="1263904" y="835914"/>
                  </a:lnTo>
                  <a:close/>
                </a:path>
                <a:path w="3860800" h="1716404">
                  <a:moveTo>
                    <a:pt x="1253913" y="859231"/>
                  </a:moveTo>
                  <a:lnTo>
                    <a:pt x="1250950" y="854964"/>
                  </a:lnTo>
                  <a:lnTo>
                    <a:pt x="1245902" y="854964"/>
                  </a:lnTo>
                  <a:lnTo>
                    <a:pt x="1246909" y="855448"/>
                  </a:lnTo>
                  <a:lnTo>
                    <a:pt x="1253913" y="859231"/>
                  </a:lnTo>
                  <a:close/>
                </a:path>
                <a:path w="3860800" h="1716404">
                  <a:moveTo>
                    <a:pt x="1269491" y="822197"/>
                  </a:moveTo>
                  <a:lnTo>
                    <a:pt x="1263396" y="817626"/>
                  </a:lnTo>
                  <a:lnTo>
                    <a:pt x="1257300" y="817626"/>
                  </a:lnTo>
                  <a:lnTo>
                    <a:pt x="1246909" y="823237"/>
                  </a:lnTo>
                  <a:lnTo>
                    <a:pt x="1247422" y="823552"/>
                  </a:lnTo>
                  <a:lnTo>
                    <a:pt x="1257300" y="830961"/>
                  </a:lnTo>
                  <a:lnTo>
                    <a:pt x="1257300" y="822197"/>
                  </a:lnTo>
                  <a:lnTo>
                    <a:pt x="1269491" y="822197"/>
                  </a:lnTo>
                  <a:close/>
                </a:path>
                <a:path w="3860800" h="1716404">
                  <a:moveTo>
                    <a:pt x="1253671" y="842772"/>
                  </a:moveTo>
                  <a:lnTo>
                    <a:pt x="1246909" y="839931"/>
                  </a:lnTo>
                  <a:lnTo>
                    <a:pt x="1250696" y="842772"/>
                  </a:lnTo>
                  <a:lnTo>
                    <a:pt x="1253671" y="842772"/>
                  </a:lnTo>
                  <a:close/>
                </a:path>
                <a:path w="3860800" h="1716404">
                  <a:moveTo>
                    <a:pt x="1257300" y="874014"/>
                  </a:moveTo>
                  <a:lnTo>
                    <a:pt x="1257300" y="870204"/>
                  </a:lnTo>
                  <a:lnTo>
                    <a:pt x="1255712" y="868680"/>
                  </a:lnTo>
                  <a:lnTo>
                    <a:pt x="1247422" y="868680"/>
                  </a:lnTo>
                  <a:lnTo>
                    <a:pt x="1257300" y="874014"/>
                  </a:lnTo>
                  <a:close/>
                </a:path>
                <a:path w="3860800" h="1716404">
                  <a:moveTo>
                    <a:pt x="1266825" y="854964"/>
                  </a:moveTo>
                  <a:lnTo>
                    <a:pt x="1257300" y="850392"/>
                  </a:lnTo>
                  <a:lnTo>
                    <a:pt x="1247775" y="850392"/>
                  </a:lnTo>
                  <a:lnTo>
                    <a:pt x="1250950" y="854964"/>
                  </a:lnTo>
                  <a:lnTo>
                    <a:pt x="1266825" y="854964"/>
                  </a:lnTo>
                  <a:close/>
                </a:path>
                <a:path w="3860800" h="1716404">
                  <a:moveTo>
                    <a:pt x="1268185" y="863454"/>
                  </a:moveTo>
                  <a:lnTo>
                    <a:pt x="1258711" y="863346"/>
                  </a:lnTo>
                  <a:lnTo>
                    <a:pt x="1257300" y="864108"/>
                  </a:lnTo>
                  <a:lnTo>
                    <a:pt x="1256770" y="863346"/>
                  </a:lnTo>
                  <a:lnTo>
                    <a:pt x="1250156" y="863346"/>
                  </a:lnTo>
                  <a:lnTo>
                    <a:pt x="1255712" y="868680"/>
                  </a:lnTo>
                  <a:lnTo>
                    <a:pt x="1257300" y="868680"/>
                  </a:lnTo>
                  <a:lnTo>
                    <a:pt x="1268185" y="863454"/>
                  </a:lnTo>
                  <a:close/>
                </a:path>
                <a:path w="3860800" h="1716404">
                  <a:moveTo>
                    <a:pt x="1268185" y="847344"/>
                  </a:moveTo>
                  <a:lnTo>
                    <a:pt x="1260928" y="844296"/>
                  </a:lnTo>
                  <a:lnTo>
                    <a:pt x="1257300" y="844296"/>
                  </a:lnTo>
                  <a:lnTo>
                    <a:pt x="1253913" y="842873"/>
                  </a:lnTo>
                  <a:lnTo>
                    <a:pt x="1250696" y="842772"/>
                  </a:lnTo>
                  <a:lnTo>
                    <a:pt x="1256770" y="847328"/>
                  </a:lnTo>
                  <a:lnTo>
                    <a:pt x="1268185" y="847344"/>
                  </a:lnTo>
                  <a:close/>
                </a:path>
                <a:path w="3860800" h="1716404">
                  <a:moveTo>
                    <a:pt x="1270000" y="857250"/>
                  </a:moveTo>
                  <a:lnTo>
                    <a:pt x="1267177" y="855133"/>
                  </a:lnTo>
                  <a:lnTo>
                    <a:pt x="1266825" y="854964"/>
                  </a:lnTo>
                  <a:lnTo>
                    <a:pt x="1250950" y="854964"/>
                  </a:lnTo>
                  <a:lnTo>
                    <a:pt x="1253913" y="859231"/>
                  </a:lnTo>
                  <a:lnTo>
                    <a:pt x="1257300" y="861060"/>
                  </a:lnTo>
                  <a:lnTo>
                    <a:pt x="1263072" y="860990"/>
                  </a:lnTo>
                  <a:lnTo>
                    <a:pt x="1270000" y="857250"/>
                  </a:lnTo>
                  <a:close/>
                </a:path>
                <a:path w="3860800" h="1716404">
                  <a:moveTo>
                    <a:pt x="1260928" y="844296"/>
                  </a:moveTo>
                  <a:lnTo>
                    <a:pt x="1257300" y="842772"/>
                  </a:lnTo>
                  <a:lnTo>
                    <a:pt x="1253913" y="842772"/>
                  </a:lnTo>
                  <a:lnTo>
                    <a:pt x="1255441" y="843515"/>
                  </a:lnTo>
                  <a:lnTo>
                    <a:pt x="1257300" y="844296"/>
                  </a:lnTo>
                  <a:lnTo>
                    <a:pt x="1260928" y="844296"/>
                  </a:lnTo>
                  <a:close/>
                </a:path>
                <a:path w="3860800" h="1716404">
                  <a:moveTo>
                    <a:pt x="1262944" y="861060"/>
                  </a:moveTo>
                  <a:lnTo>
                    <a:pt x="1257300" y="861060"/>
                  </a:lnTo>
                  <a:lnTo>
                    <a:pt x="1253913" y="859231"/>
                  </a:lnTo>
                  <a:lnTo>
                    <a:pt x="1256770" y="863346"/>
                  </a:lnTo>
                  <a:lnTo>
                    <a:pt x="1258711" y="863346"/>
                  </a:lnTo>
                  <a:lnTo>
                    <a:pt x="1262944" y="861060"/>
                  </a:lnTo>
                  <a:close/>
                </a:path>
                <a:path w="3860800" h="1716404">
                  <a:moveTo>
                    <a:pt x="1270000" y="870966"/>
                  </a:moveTo>
                  <a:lnTo>
                    <a:pt x="1270000" y="863346"/>
                  </a:lnTo>
                  <a:lnTo>
                    <a:pt x="1268185" y="863454"/>
                  </a:lnTo>
                  <a:lnTo>
                    <a:pt x="1257300" y="868680"/>
                  </a:lnTo>
                  <a:lnTo>
                    <a:pt x="1255712" y="868680"/>
                  </a:lnTo>
                  <a:lnTo>
                    <a:pt x="1257300" y="870204"/>
                  </a:lnTo>
                  <a:lnTo>
                    <a:pt x="1257300" y="877062"/>
                  </a:lnTo>
                  <a:lnTo>
                    <a:pt x="1270000" y="870966"/>
                  </a:lnTo>
                  <a:close/>
                </a:path>
                <a:path w="3860800" h="1716404">
                  <a:moveTo>
                    <a:pt x="1270000" y="854964"/>
                  </a:moveTo>
                  <a:lnTo>
                    <a:pt x="1270000" y="848106"/>
                  </a:lnTo>
                  <a:lnTo>
                    <a:pt x="1269153" y="847750"/>
                  </a:lnTo>
                  <a:lnTo>
                    <a:pt x="1268412" y="847344"/>
                  </a:lnTo>
                  <a:lnTo>
                    <a:pt x="1256770" y="847344"/>
                  </a:lnTo>
                  <a:lnTo>
                    <a:pt x="1266825" y="854868"/>
                  </a:lnTo>
                  <a:lnTo>
                    <a:pt x="1270000" y="854964"/>
                  </a:lnTo>
                  <a:close/>
                </a:path>
                <a:path w="3860800" h="1716404">
                  <a:moveTo>
                    <a:pt x="1258711" y="863346"/>
                  </a:moveTo>
                  <a:lnTo>
                    <a:pt x="1256770" y="863346"/>
                  </a:lnTo>
                  <a:lnTo>
                    <a:pt x="1257300" y="864108"/>
                  </a:lnTo>
                  <a:lnTo>
                    <a:pt x="1258711" y="863346"/>
                  </a:lnTo>
                  <a:close/>
                </a:path>
                <a:path w="3860800" h="1716404">
                  <a:moveTo>
                    <a:pt x="1282699" y="789432"/>
                  </a:moveTo>
                  <a:lnTo>
                    <a:pt x="1276350" y="784860"/>
                  </a:lnTo>
                  <a:lnTo>
                    <a:pt x="1270000" y="784860"/>
                  </a:lnTo>
                  <a:lnTo>
                    <a:pt x="1257300" y="790194"/>
                  </a:lnTo>
                  <a:lnTo>
                    <a:pt x="1257300" y="800862"/>
                  </a:lnTo>
                  <a:lnTo>
                    <a:pt x="1263072" y="800862"/>
                  </a:lnTo>
                  <a:lnTo>
                    <a:pt x="1270000" y="791718"/>
                  </a:lnTo>
                  <a:lnTo>
                    <a:pt x="1270000" y="788670"/>
                  </a:lnTo>
                  <a:lnTo>
                    <a:pt x="1270529" y="789432"/>
                  </a:lnTo>
                  <a:lnTo>
                    <a:pt x="1282699" y="789432"/>
                  </a:lnTo>
                  <a:close/>
                </a:path>
                <a:path w="3860800" h="1716404">
                  <a:moveTo>
                    <a:pt x="1263072" y="800862"/>
                  </a:moveTo>
                  <a:lnTo>
                    <a:pt x="1257300" y="800862"/>
                  </a:lnTo>
                  <a:lnTo>
                    <a:pt x="1257300" y="804672"/>
                  </a:lnTo>
                  <a:lnTo>
                    <a:pt x="1259348" y="805778"/>
                  </a:lnTo>
                  <a:lnTo>
                    <a:pt x="1263072" y="800862"/>
                  </a:lnTo>
                  <a:close/>
                </a:path>
                <a:path w="3860800" h="1716404">
                  <a:moveTo>
                    <a:pt x="1259348" y="805778"/>
                  </a:moveTo>
                  <a:lnTo>
                    <a:pt x="1257300" y="804672"/>
                  </a:lnTo>
                  <a:lnTo>
                    <a:pt x="1257300" y="808482"/>
                  </a:lnTo>
                  <a:lnTo>
                    <a:pt x="1259348" y="805778"/>
                  </a:lnTo>
                  <a:close/>
                </a:path>
                <a:path w="3860800" h="1716404">
                  <a:moveTo>
                    <a:pt x="1265766" y="809244"/>
                  </a:moveTo>
                  <a:lnTo>
                    <a:pt x="1259348" y="805778"/>
                  </a:lnTo>
                  <a:lnTo>
                    <a:pt x="1257300" y="808482"/>
                  </a:lnTo>
                  <a:lnTo>
                    <a:pt x="1258711" y="809117"/>
                  </a:lnTo>
                  <a:lnTo>
                    <a:pt x="1265766" y="809244"/>
                  </a:lnTo>
                  <a:close/>
                </a:path>
                <a:path w="3860800" h="1716404">
                  <a:moveTo>
                    <a:pt x="1258711" y="809244"/>
                  </a:moveTo>
                  <a:lnTo>
                    <a:pt x="1258315" y="808939"/>
                  </a:lnTo>
                  <a:lnTo>
                    <a:pt x="1257300" y="808482"/>
                  </a:lnTo>
                  <a:lnTo>
                    <a:pt x="1257300" y="809244"/>
                  </a:lnTo>
                  <a:lnTo>
                    <a:pt x="1258711" y="809244"/>
                  </a:lnTo>
                  <a:close/>
                </a:path>
                <a:path w="3860800" h="1716404">
                  <a:moveTo>
                    <a:pt x="1269153" y="813816"/>
                  </a:moveTo>
                  <a:lnTo>
                    <a:pt x="1258993" y="809244"/>
                  </a:lnTo>
                  <a:lnTo>
                    <a:pt x="1257300" y="809244"/>
                  </a:lnTo>
                  <a:lnTo>
                    <a:pt x="1257300" y="813054"/>
                  </a:lnTo>
                  <a:lnTo>
                    <a:pt x="1258315" y="813816"/>
                  </a:lnTo>
                  <a:lnTo>
                    <a:pt x="1269153" y="813816"/>
                  </a:lnTo>
                  <a:close/>
                </a:path>
                <a:path w="3860800" h="1716404">
                  <a:moveTo>
                    <a:pt x="1263396" y="817626"/>
                  </a:moveTo>
                  <a:lnTo>
                    <a:pt x="1258315" y="813816"/>
                  </a:lnTo>
                  <a:lnTo>
                    <a:pt x="1257300" y="813816"/>
                  </a:lnTo>
                  <a:lnTo>
                    <a:pt x="1257300" y="817626"/>
                  </a:lnTo>
                  <a:lnTo>
                    <a:pt x="1263396" y="817626"/>
                  </a:lnTo>
                  <a:close/>
                </a:path>
                <a:path w="3860800" h="1716404">
                  <a:moveTo>
                    <a:pt x="1274026" y="825599"/>
                  </a:moveTo>
                  <a:lnTo>
                    <a:pt x="1269491" y="822197"/>
                  </a:lnTo>
                  <a:lnTo>
                    <a:pt x="1257300" y="822197"/>
                  </a:lnTo>
                  <a:lnTo>
                    <a:pt x="1257300" y="827532"/>
                  </a:lnTo>
                  <a:lnTo>
                    <a:pt x="1270000" y="827532"/>
                  </a:lnTo>
                  <a:lnTo>
                    <a:pt x="1274026" y="825599"/>
                  </a:lnTo>
                  <a:close/>
                </a:path>
                <a:path w="3860800" h="1716404">
                  <a:moveTo>
                    <a:pt x="1280841" y="830710"/>
                  </a:moveTo>
                  <a:lnTo>
                    <a:pt x="1274026" y="825599"/>
                  </a:lnTo>
                  <a:lnTo>
                    <a:pt x="1270000" y="827532"/>
                  </a:lnTo>
                  <a:lnTo>
                    <a:pt x="1257300" y="827532"/>
                  </a:lnTo>
                  <a:lnTo>
                    <a:pt x="1257300" y="830961"/>
                  </a:lnTo>
                  <a:lnTo>
                    <a:pt x="1257808" y="831342"/>
                  </a:lnTo>
                  <a:lnTo>
                    <a:pt x="1270000" y="831342"/>
                  </a:lnTo>
                  <a:lnTo>
                    <a:pt x="1270000" y="835914"/>
                  </a:lnTo>
                  <a:lnTo>
                    <a:pt x="1280841" y="830710"/>
                  </a:lnTo>
                  <a:close/>
                </a:path>
                <a:path w="3860800" h="1716404">
                  <a:moveTo>
                    <a:pt x="1270000" y="844296"/>
                  </a:moveTo>
                  <a:lnTo>
                    <a:pt x="1270000" y="840486"/>
                  </a:lnTo>
                  <a:lnTo>
                    <a:pt x="1263904" y="835914"/>
                  </a:lnTo>
                  <a:lnTo>
                    <a:pt x="1257300" y="835914"/>
                  </a:lnTo>
                  <a:lnTo>
                    <a:pt x="1257300" y="842772"/>
                  </a:lnTo>
                  <a:lnTo>
                    <a:pt x="1260928" y="844296"/>
                  </a:lnTo>
                  <a:lnTo>
                    <a:pt x="1270000" y="844296"/>
                  </a:lnTo>
                  <a:close/>
                </a:path>
                <a:path w="3860800" h="1716404">
                  <a:moveTo>
                    <a:pt x="1270000" y="834390"/>
                  </a:moveTo>
                  <a:lnTo>
                    <a:pt x="1270000" y="831342"/>
                  </a:lnTo>
                  <a:lnTo>
                    <a:pt x="1257808" y="831342"/>
                  </a:lnTo>
                  <a:lnTo>
                    <a:pt x="1261872" y="834390"/>
                  </a:lnTo>
                  <a:lnTo>
                    <a:pt x="1270000" y="834390"/>
                  </a:lnTo>
                  <a:close/>
                </a:path>
                <a:path w="3860800" h="1716404">
                  <a:moveTo>
                    <a:pt x="1282699" y="821436"/>
                  </a:moveTo>
                  <a:lnTo>
                    <a:pt x="1282699" y="819912"/>
                  </a:lnTo>
                  <a:lnTo>
                    <a:pt x="1269153" y="813816"/>
                  </a:lnTo>
                  <a:lnTo>
                    <a:pt x="1258315" y="813816"/>
                  </a:lnTo>
                  <a:lnTo>
                    <a:pt x="1263396" y="817626"/>
                  </a:lnTo>
                  <a:lnTo>
                    <a:pt x="1270000" y="817626"/>
                  </a:lnTo>
                  <a:lnTo>
                    <a:pt x="1270000" y="822197"/>
                  </a:lnTo>
                  <a:lnTo>
                    <a:pt x="1281112" y="822197"/>
                  </a:lnTo>
                  <a:lnTo>
                    <a:pt x="1282699" y="821436"/>
                  </a:lnTo>
                  <a:close/>
                </a:path>
                <a:path w="3860800" h="1716404">
                  <a:moveTo>
                    <a:pt x="1270000" y="862584"/>
                  </a:moveTo>
                  <a:lnTo>
                    <a:pt x="1270000" y="861060"/>
                  </a:lnTo>
                  <a:lnTo>
                    <a:pt x="1262944" y="861060"/>
                  </a:lnTo>
                  <a:lnTo>
                    <a:pt x="1258711" y="863346"/>
                  </a:lnTo>
                  <a:lnTo>
                    <a:pt x="1268412" y="863346"/>
                  </a:lnTo>
                  <a:lnTo>
                    <a:pt x="1270000" y="862584"/>
                  </a:lnTo>
                  <a:close/>
                </a:path>
                <a:path w="3860800" h="1716404">
                  <a:moveTo>
                    <a:pt x="1279524" y="813816"/>
                  </a:moveTo>
                  <a:lnTo>
                    <a:pt x="1274762" y="811530"/>
                  </a:lnTo>
                  <a:lnTo>
                    <a:pt x="1270000" y="811530"/>
                  </a:lnTo>
                  <a:lnTo>
                    <a:pt x="1265766" y="809244"/>
                  </a:lnTo>
                  <a:lnTo>
                    <a:pt x="1258993" y="809244"/>
                  </a:lnTo>
                  <a:lnTo>
                    <a:pt x="1269153" y="813816"/>
                  </a:lnTo>
                  <a:lnTo>
                    <a:pt x="1279524" y="813816"/>
                  </a:lnTo>
                  <a:close/>
                </a:path>
                <a:path w="3860800" h="1716404">
                  <a:moveTo>
                    <a:pt x="1282699" y="811530"/>
                  </a:moveTo>
                  <a:lnTo>
                    <a:pt x="1282699" y="806958"/>
                  </a:lnTo>
                  <a:lnTo>
                    <a:pt x="1270000" y="800862"/>
                  </a:lnTo>
                  <a:lnTo>
                    <a:pt x="1263072" y="800862"/>
                  </a:lnTo>
                  <a:lnTo>
                    <a:pt x="1259348" y="805778"/>
                  </a:lnTo>
                  <a:lnTo>
                    <a:pt x="1265766" y="809244"/>
                  </a:lnTo>
                  <a:lnTo>
                    <a:pt x="1270000" y="809244"/>
                  </a:lnTo>
                  <a:lnTo>
                    <a:pt x="1274762" y="811530"/>
                  </a:lnTo>
                  <a:lnTo>
                    <a:pt x="1282699" y="811530"/>
                  </a:lnTo>
                  <a:close/>
                </a:path>
                <a:path w="3860800" h="1716404">
                  <a:moveTo>
                    <a:pt x="1270000" y="847344"/>
                  </a:moveTo>
                  <a:lnTo>
                    <a:pt x="1270000" y="844296"/>
                  </a:lnTo>
                  <a:lnTo>
                    <a:pt x="1260928" y="844296"/>
                  </a:lnTo>
                  <a:lnTo>
                    <a:pt x="1268185" y="847344"/>
                  </a:lnTo>
                  <a:lnTo>
                    <a:pt x="1270000" y="847344"/>
                  </a:lnTo>
                  <a:close/>
                </a:path>
                <a:path w="3860800" h="1716404">
                  <a:moveTo>
                    <a:pt x="1270000" y="835914"/>
                  </a:moveTo>
                  <a:lnTo>
                    <a:pt x="1270000" y="834390"/>
                  </a:lnTo>
                  <a:lnTo>
                    <a:pt x="1261872" y="834390"/>
                  </a:lnTo>
                  <a:lnTo>
                    <a:pt x="1263904" y="835914"/>
                  </a:lnTo>
                  <a:lnTo>
                    <a:pt x="1270000" y="835914"/>
                  </a:lnTo>
                  <a:close/>
                </a:path>
                <a:path w="3860800" h="1716404">
                  <a:moveTo>
                    <a:pt x="1278466" y="800862"/>
                  </a:moveTo>
                  <a:lnTo>
                    <a:pt x="1276350" y="797814"/>
                  </a:lnTo>
                  <a:lnTo>
                    <a:pt x="1270000" y="791718"/>
                  </a:lnTo>
                  <a:lnTo>
                    <a:pt x="1263072" y="800862"/>
                  </a:lnTo>
                  <a:lnTo>
                    <a:pt x="1270000" y="800862"/>
                  </a:lnTo>
                  <a:lnTo>
                    <a:pt x="1270000" y="796290"/>
                  </a:lnTo>
                  <a:lnTo>
                    <a:pt x="1278466" y="800862"/>
                  </a:lnTo>
                  <a:close/>
                </a:path>
                <a:path w="3860800" h="1716404">
                  <a:moveTo>
                    <a:pt x="1270000" y="861060"/>
                  </a:moveTo>
                  <a:lnTo>
                    <a:pt x="1270000" y="857250"/>
                  </a:lnTo>
                  <a:lnTo>
                    <a:pt x="1263072" y="860990"/>
                  </a:lnTo>
                  <a:lnTo>
                    <a:pt x="1270000" y="861060"/>
                  </a:lnTo>
                  <a:close/>
                </a:path>
                <a:path w="3860800" h="1716404">
                  <a:moveTo>
                    <a:pt x="1270000" y="822197"/>
                  </a:moveTo>
                  <a:lnTo>
                    <a:pt x="1270000" y="817626"/>
                  </a:lnTo>
                  <a:lnTo>
                    <a:pt x="1263396" y="817626"/>
                  </a:lnTo>
                  <a:lnTo>
                    <a:pt x="1269491" y="822197"/>
                  </a:lnTo>
                  <a:lnTo>
                    <a:pt x="1270000" y="822197"/>
                  </a:lnTo>
                  <a:close/>
                </a:path>
                <a:path w="3860800" h="1716404">
                  <a:moveTo>
                    <a:pt x="1282699" y="832104"/>
                  </a:moveTo>
                  <a:lnTo>
                    <a:pt x="1280841" y="830710"/>
                  </a:lnTo>
                  <a:lnTo>
                    <a:pt x="1270000" y="835914"/>
                  </a:lnTo>
                  <a:lnTo>
                    <a:pt x="1263904" y="835914"/>
                  </a:lnTo>
                  <a:lnTo>
                    <a:pt x="1270000" y="840486"/>
                  </a:lnTo>
                  <a:lnTo>
                    <a:pt x="1282699" y="832104"/>
                  </a:lnTo>
                  <a:close/>
                </a:path>
                <a:path w="3860800" h="1716404">
                  <a:moveTo>
                    <a:pt x="1274762" y="811530"/>
                  </a:moveTo>
                  <a:lnTo>
                    <a:pt x="1270000" y="809244"/>
                  </a:lnTo>
                  <a:lnTo>
                    <a:pt x="1265766" y="809244"/>
                  </a:lnTo>
                  <a:lnTo>
                    <a:pt x="1270000" y="811530"/>
                  </a:lnTo>
                  <a:lnTo>
                    <a:pt x="1274762" y="811530"/>
                  </a:lnTo>
                  <a:close/>
                </a:path>
                <a:path w="3860800" h="1716404">
                  <a:moveTo>
                    <a:pt x="1270000" y="856488"/>
                  </a:moveTo>
                  <a:lnTo>
                    <a:pt x="1270000" y="854964"/>
                  </a:lnTo>
                  <a:lnTo>
                    <a:pt x="1266825" y="854964"/>
                  </a:lnTo>
                  <a:lnTo>
                    <a:pt x="1270000" y="856488"/>
                  </a:lnTo>
                  <a:close/>
                </a:path>
                <a:path w="3860800" h="1716404">
                  <a:moveTo>
                    <a:pt x="1270000" y="857250"/>
                  </a:moveTo>
                  <a:lnTo>
                    <a:pt x="1270000" y="856488"/>
                  </a:lnTo>
                  <a:lnTo>
                    <a:pt x="1267177" y="855133"/>
                  </a:lnTo>
                  <a:lnTo>
                    <a:pt x="1270000" y="857250"/>
                  </a:lnTo>
                  <a:close/>
                </a:path>
                <a:path w="3860800" h="1716404">
                  <a:moveTo>
                    <a:pt x="1270000" y="848106"/>
                  </a:moveTo>
                  <a:lnTo>
                    <a:pt x="1270000" y="847344"/>
                  </a:lnTo>
                  <a:lnTo>
                    <a:pt x="1268412" y="847344"/>
                  </a:lnTo>
                  <a:lnTo>
                    <a:pt x="1269153" y="847750"/>
                  </a:lnTo>
                  <a:lnTo>
                    <a:pt x="1270000" y="848106"/>
                  </a:lnTo>
                  <a:close/>
                </a:path>
                <a:path w="3860800" h="1716404">
                  <a:moveTo>
                    <a:pt x="1270000" y="863346"/>
                  </a:moveTo>
                  <a:lnTo>
                    <a:pt x="1270000" y="862584"/>
                  </a:lnTo>
                  <a:lnTo>
                    <a:pt x="1268412" y="863346"/>
                  </a:lnTo>
                  <a:lnTo>
                    <a:pt x="1270000" y="863346"/>
                  </a:lnTo>
                  <a:close/>
                </a:path>
                <a:path w="3860800" h="1716404">
                  <a:moveTo>
                    <a:pt x="1282699" y="819912"/>
                  </a:moveTo>
                  <a:lnTo>
                    <a:pt x="1282699" y="815340"/>
                  </a:lnTo>
                  <a:lnTo>
                    <a:pt x="1279524" y="813816"/>
                  </a:lnTo>
                  <a:lnTo>
                    <a:pt x="1269153" y="813816"/>
                  </a:lnTo>
                  <a:lnTo>
                    <a:pt x="1282699" y="819912"/>
                  </a:lnTo>
                  <a:close/>
                </a:path>
                <a:path w="3860800" h="1716404">
                  <a:moveTo>
                    <a:pt x="1281112" y="822197"/>
                  </a:moveTo>
                  <a:lnTo>
                    <a:pt x="1269491" y="822197"/>
                  </a:lnTo>
                  <a:lnTo>
                    <a:pt x="1274026" y="825599"/>
                  </a:lnTo>
                  <a:lnTo>
                    <a:pt x="1281112" y="822197"/>
                  </a:lnTo>
                  <a:close/>
                </a:path>
                <a:path w="3860800" h="1716404">
                  <a:moveTo>
                    <a:pt x="1285875" y="759714"/>
                  </a:moveTo>
                  <a:lnTo>
                    <a:pt x="1283758" y="756666"/>
                  </a:lnTo>
                  <a:lnTo>
                    <a:pt x="1282699" y="756666"/>
                  </a:lnTo>
                  <a:lnTo>
                    <a:pt x="1282699" y="755142"/>
                  </a:lnTo>
                  <a:lnTo>
                    <a:pt x="1270000" y="763524"/>
                  </a:lnTo>
                  <a:lnTo>
                    <a:pt x="1271693" y="764794"/>
                  </a:lnTo>
                  <a:lnTo>
                    <a:pt x="1271858" y="764917"/>
                  </a:lnTo>
                  <a:lnTo>
                    <a:pt x="1282699" y="759714"/>
                  </a:lnTo>
                  <a:lnTo>
                    <a:pt x="1282699" y="756666"/>
                  </a:lnTo>
                  <a:lnTo>
                    <a:pt x="1283758" y="756666"/>
                  </a:lnTo>
                  <a:lnTo>
                    <a:pt x="1283758" y="759714"/>
                  </a:lnTo>
                  <a:lnTo>
                    <a:pt x="1285875" y="759714"/>
                  </a:lnTo>
                  <a:close/>
                </a:path>
                <a:path w="3860800" h="1716404">
                  <a:moveTo>
                    <a:pt x="1282192" y="772668"/>
                  </a:moveTo>
                  <a:lnTo>
                    <a:pt x="1271858" y="764917"/>
                  </a:lnTo>
                  <a:lnTo>
                    <a:pt x="1270000" y="765810"/>
                  </a:lnTo>
                  <a:lnTo>
                    <a:pt x="1270000" y="772668"/>
                  </a:lnTo>
                  <a:lnTo>
                    <a:pt x="1282192" y="772668"/>
                  </a:lnTo>
                  <a:close/>
                </a:path>
                <a:path w="3860800" h="1716404">
                  <a:moveTo>
                    <a:pt x="1287272" y="776478"/>
                  </a:moveTo>
                  <a:lnTo>
                    <a:pt x="1282192" y="772668"/>
                  </a:lnTo>
                  <a:lnTo>
                    <a:pt x="1270000" y="772668"/>
                  </a:lnTo>
                  <a:lnTo>
                    <a:pt x="1270000" y="780288"/>
                  </a:lnTo>
                  <a:lnTo>
                    <a:pt x="1270529" y="780668"/>
                  </a:lnTo>
                  <a:lnTo>
                    <a:pt x="1271336" y="780929"/>
                  </a:lnTo>
                  <a:lnTo>
                    <a:pt x="1271858" y="781031"/>
                  </a:lnTo>
                  <a:lnTo>
                    <a:pt x="1282699" y="776478"/>
                  </a:lnTo>
                  <a:lnTo>
                    <a:pt x="1287272" y="776478"/>
                  </a:lnTo>
                  <a:close/>
                </a:path>
                <a:path w="3860800" h="1716404">
                  <a:moveTo>
                    <a:pt x="1271336" y="781250"/>
                  </a:moveTo>
                  <a:lnTo>
                    <a:pt x="1270529" y="780541"/>
                  </a:lnTo>
                  <a:lnTo>
                    <a:pt x="1270000" y="780288"/>
                  </a:lnTo>
                  <a:lnTo>
                    <a:pt x="1270000" y="781812"/>
                  </a:lnTo>
                  <a:lnTo>
                    <a:pt x="1271336" y="781250"/>
                  </a:lnTo>
                  <a:close/>
                </a:path>
                <a:path w="3860800" h="1716404">
                  <a:moveTo>
                    <a:pt x="1276350" y="784860"/>
                  </a:moveTo>
                  <a:lnTo>
                    <a:pt x="1271336" y="781250"/>
                  </a:lnTo>
                  <a:lnTo>
                    <a:pt x="1270000" y="781812"/>
                  </a:lnTo>
                  <a:lnTo>
                    <a:pt x="1270000" y="784860"/>
                  </a:lnTo>
                  <a:lnTo>
                    <a:pt x="1276350" y="784860"/>
                  </a:lnTo>
                  <a:close/>
                </a:path>
                <a:path w="3860800" h="1716404">
                  <a:moveTo>
                    <a:pt x="1270529" y="789432"/>
                  </a:moveTo>
                  <a:lnTo>
                    <a:pt x="1270000" y="788670"/>
                  </a:lnTo>
                  <a:lnTo>
                    <a:pt x="1270000" y="789432"/>
                  </a:lnTo>
                  <a:lnTo>
                    <a:pt x="1270529" y="789432"/>
                  </a:lnTo>
                  <a:close/>
                </a:path>
                <a:path w="3860800" h="1716404">
                  <a:moveTo>
                    <a:pt x="1276350" y="797814"/>
                  </a:moveTo>
                  <a:lnTo>
                    <a:pt x="1270529" y="789432"/>
                  </a:lnTo>
                  <a:lnTo>
                    <a:pt x="1270000" y="789432"/>
                  </a:lnTo>
                  <a:lnTo>
                    <a:pt x="1270000" y="791718"/>
                  </a:lnTo>
                  <a:lnTo>
                    <a:pt x="1276350" y="797814"/>
                  </a:lnTo>
                  <a:close/>
                </a:path>
                <a:path w="3860800" h="1716404">
                  <a:moveTo>
                    <a:pt x="1282699" y="806958"/>
                  </a:moveTo>
                  <a:lnTo>
                    <a:pt x="1278466" y="800862"/>
                  </a:lnTo>
                  <a:lnTo>
                    <a:pt x="1270000" y="796290"/>
                  </a:lnTo>
                  <a:lnTo>
                    <a:pt x="1270000" y="800862"/>
                  </a:lnTo>
                  <a:lnTo>
                    <a:pt x="1282699" y="806958"/>
                  </a:lnTo>
                  <a:close/>
                </a:path>
                <a:path w="3860800" h="1716404">
                  <a:moveTo>
                    <a:pt x="1271693" y="781100"/>
                  </a:moveTo>
                  <a:lnTo>
                    <a:pt x="1270529" y="780541"/>
                  </a:lnTo>
                  <a:lnTo>
                    <a:pt x="1271336" y="781250"/>
                  </a:lnTo>
                  <a:lnTo>
                    <a:pt x="1271693" y="781100"/>
                  </a:lnTo>
                  <a:close/>
                </a:path>
                <a:path w="3860800" h="1716404">
                  <a:moveTo>
                    <a:pt x="1295399" y="798576"/>
                  </a:moveTo>
                  <a:lnTo>
                    <a:pt x="1282699" y="789432"/>
                  </a:lnTo>
                  <a:lnTo>
                    <a:pt x="1270529" y="789432"/>
                  </a:lnTo>
                  <a:lnTo>
                    <a:pt x="1276350" y="797814"/>
                  </a:lnTo>
                  <a:lnTo>
                    <a:pt x="1281112" y="802386"/>
                  </a:lnTo>
                  <a:lnTo>
                    <a:pt x="1282192" y="802873"/>
                  </a:lnTo>
                  <a:lnTo>
                    <a:pt x="1282699" y="803147"/>
                  </a:lnTo>
                  <a:lnTo>
                    <a:pt x="1288472" y="803148"/>
                  </a:lnTo>
                  <a:lnTo>
                    <a:pt x="1295399" y="798576"/>
                  </a:lnTo>
                  <a:close/>
                </a:path>
                <a:path w="3860800" h="1716404">
                  <a:moveTo>
                    <a:pt x="1279524" y="784860"/>
                  </a:moveTo>
                  <a:lnTo>
                    <a:pt x="1271858" y="781180"/>
                  </a:lnTo>
                  <a:lnTo>
                    <a:pt x="1271693" y="781100"/>
                  </a:lnTo>
                  <a:lnTo>
                    <a:pt x="1271336" y="781250"/>
                  </a:lnTo>
                  <a:lnTo>
                    <a:pt x="1276350" y="784860"/>
                  </a:lnTo>
                  <a:lnTo>
                    <a:pt x="1279524" y="784860"/>
                  </a:lnTo>
                  <a:close/>
                </a:path>
                <a:path w="3860800" h="1716404">
                  <a:moveTo>
                    <a:pt x="1289304" y="778002"/>
                  </a:moveTo>
                  <a:lnTo>
                    <a:pt x="1287272" y="776478"/>
                  </a:lnTo>
                  <a:lnTo>
                    <a:pt x="1282699" y="776478"/>
                  </a:lnTo>
                  <a:lnTo>
                    <a:pt x="1271858" y="781031"/>
                  </a:lnTo>
                  <a:lnTo>
                    <a:pt x="1271693" y="781100"/>
                  </a:lnTo>
                  <a:lnTo>
                    <a:pt x="1279524" y="784860"/>
                  </a:lnTo>
                  <a:lnTo>
                    <a:pt x="1282699" y="784860"/>
                  </a:lnTo>
                  <a:lnTo>
                    <a:pt x="1282699" y="778002"/>
                  </a:lnTo>
                  <a:lnTo>
                    <a:pt x="1289304" y="778002"/>
                  </a:lnTo>
                  <a:close/>
                </a:path>
                <a:path w="3860800" h="1716404">
                  <a:moveTo>
                    <a:pt x="1289050" y="764286"/>
                  </a:moveTo>
                  <a:lnTo>
                    <a:pt x="1285875" y="759714"/>
                  </a:lnTo>
                  <a:lnTo>
                    <a:pt x="1282699" y="759714"/>
                  </a:lnTo>
                  <a:lnTo>
                    <a:pt x="1271858" y="764917"/>
                  </a:lnTo>
                  <a:lnTo>
                    <a:pt x="1282192" y="772668"/>
                  </a:lnTo>
                  <a:lnTo>
                    <a:pt x="1282699" y="772668"/>
                  </a:lnTo>
                  <a:lnTo>
                    <a:pt x="1282699" y="764286"/>
                  </a:lnTo>
                  <a:lnTo>
                    <a:pt x="1289050" y="764286"/>
                  </a:lnTo>
                  <a:close/>
                </a:path>
                <a:path w="3860800" h="1716404">
                  <a:moveTo>
                    <a:pt x="1282699" y="829818"/>
                  </a:moveTo>
                  <a:lnTo>
                    <a:pt x="1282699" y="822197"/>
                  </a:lnTo>
                  <a:lnTo>
                    <a:pt x="1281112" y="822197"/>
                  </a:lnTo>
                  <a:lnTo>
                    <a:pt x="1274026" y="825599"/>
                  </a:lnTo>
                  <a:lnTo>
                    <a:pt x="1280841" y="830710"/>
                  </a:lnTo>
                  <a:lnTo>
                    <a:pt x="1282699" y="829818"/>
                  </a:lnTo>
                  <a:close/>
                </a:path>
                <a:path w="3860800" h="1716404">
                  <a:moveTo>
                    <a:pt x="1282699" y="813816"/>
                  </a:moveTo>
                  <a:lnTo>
                    <a:pt x="1282699" y="811530"/>
                  </a:lnTo>
                  <a:lnTo>
                    <a:pt x="1274762" y="811530"/>
                  </a:lnTo>
                  <a:lnTo>
                    <a:pt x="1279524" y="813816"/>
                  </a:lnTo>
                  <a:lnTo>
                    <a:pt x="1282699" y="813816"/>
                  </a:lnTo>
                  <a:close/>
                </a:path>
                <a:path w="3860800" h="1716404">
                  <a:moveTo>
                    <a:pt x="1295399" y="789432"/>
                  </a:moveTo>
                  <a:lnTo>
                    <a:pt x="1295399" y="786384"/>
                  </a:lnTo>
                  <a:lnTo>
                    <a:pt x="1282699" y="786384"/>
                  </a:lnTo>
                  <a:lnTo>
                    <a:pt x="1279524" y="784860"/>
                  </a:lnTo>
                  <a:lnTo>
                    <a:pt x="1276350" y="784860"/>
                  </a:lnTo>
                  <a:lnTo>
                    <a:pt x="1282699" y="789432"/>
                  </a:lnTo>
                  <a:lnTo>
                    <a:pt x="1295399" y="789432"/>
                  </a:lnTo>
                  <a:close/>
                </a:path>
                <a:path w="3860800" h="1716404">
                  <a:moveTo>
                    <a:pt x="1280841" y="802144"/>
                  </a:moveTo>
                  <a:lnTo>
                    <a:pt x="1276350" y="797814"/>
                  </a:lnTo>
                  <a:lnTo>
                    <a:pt x="1278466" y="800862"/>
                  </a:lnTo>
                  <a:lnTo>
                    <a:pt x="1280841" y="802144"/>
                  </a:lnTo>
                  <a:close/>
                </a:path>
                <a:path w="3860800" h="1716404">
                  <a:moveTo>
                    <a:pt x="1282699" y="806957"/>
                  </a:moveTo>
                  <a:lnTo>
                    <a:pt x="1282699" y="803910"/>
                  </a:lnTo>
                  <a:lnTo>
                    <a:pt x="1282192" y="803422"/>
                  </a:lnTo>
                  <a:lnTo>
                    <a:pt x="1281112" y="802290"/>
                  </a:lnTo>
                  <a:lnTo>
                    <a:pt x="1278466" y="800862"/>
                  </a:lnTo>
                  <a:lnTo>
                    <a:pt x="1282699" y="806957"/>
                  </a:lnTo>
                  <a:close/>
                </a:path>
                <a:path w="3860800" h="1716404">
                  <a:moveTo>
                    <a:pt x="1295399" y="786384"/>
                  </a:moveTo>
                  <a:lnTo>
                    <a:pt x="1295399" y="782573"/>
                  </a:lnTo>
                  <a:lnTo>
                    <a:pt x="1289304" y="778002"/>
                  </a:lnTo>
                  <a:lnTo>
                    <a:pt x="1282699" y="778002"/>
                  </a:lnTo>
                  <a:lnTo>
                    <a:pt x="1282699" y="784860"/>
                  </a:lnTo>
                  <a:lnTo>
                    <a:pt x="1279524" y="784860"/>
                  </a:lnTo>
                  <a:lnTo>
                    <a:pt x="1282699" y="786384"/>
                  </a:lnTo>
                  <a:lnTo>
                    <a:pt x="1295399" y="786384"/>
                  </a:lnTo>
                  <a:close/>
                </a:path>
                <a:path w="3860800" h="1716404">
                  <a:moveTo>
                    <a:pt x="1282699" y="815340"/>
                  </a:moveTo>
                  <a:lnTo>
                    <a:pt x="1282699" y="813816"/>
                  </a:lnTo>
                  <a:lnTo>
                    <a:pt x="1279524" y="813816"/>
                  </a:lnTo>
                  <a:lnTo>
                    <a:pt x="1282699" y="815340"/>
                  </a:lnTo>
                  <a:close/>
                </a:path>
                <a:path w="3860800" h="1716404">
                  <a:moveTo>
                    <a:pt x="1288472" y="803148"/>
                  </a:moveTo>
                  <a:lnTo>
                    <a:pt x="1282699" y="803147"/>
                  </a:lnTo>
                  <a:lnTo>
                    <a:pt x="1281112" y="802290"/>
                  </a:lnTo>
                  <a:lnTo>
                    <a:pt x="1282192" y="803422"/>
                  </a:lnTo>
                  <a:lnTo>
                    <a:pt x="1282699" y="803910"/>
                  </a:lnTo>
                  <a:lnTo>
                    <a:pt x="1282699" y="806958"/>
                  </a:lnTo>
                  <a:lnTo>
                    <a:pt x="1288472" y="803148"/>
                  </a:lnTo>
                  <a:close/>
                </a:path>
                <a:path w="3860800" h="1716404">
                  <a:moveTo>
                    <a:pt x="1282699" y="822197"/>
                  </a:moveTo>
                  <a:lnTo>
                    <a:pt x="1282699" y="821436"/>
                  </a:lnTo>
                  <a:lnTo>
                    <a:pt x="1281112" y="822197"/>
                  </a:lnTo>
                  <a:lnTo>
                    <a:pt x="1282699" y="822197"/>
                  </a:lnTo>
                  <a:close/>
                </a:path>
                <a:path w="3860800" h="1716404">
                  <a:moveTo>
                    <a:pt x="1295399" y="776478"/>
                  </a:moveTo>
                  <a:lnTo>
                    <a:pt x="1295399" y="773429"/>
                  </a:lnTo>
                  <a:lnTo>
                    <a:pt x="1294870" y="772668"/>
                  </a:lnTo>
                  <a:lnTo>
                    <a:pt x="1282192" y="772668"/>
                  </a:lnTo>
                  <a:lnTo>
                    <a:pt x="1287272" y="776478"/>
                  </a:lnTo>
                  <a:lnTo>
                    <a:pt x="1295399" y="776478"/>
                  </a:lnTo>
                  <a:close/>
                </a:path>
                <a:path w="3860800" h="1716404">
                  <a:moveTo>
                    <a:pt x="1303527" y="728472"/>
                  </a:moveTo>
                  <a:lnTo>
                    <a:pt x="1301496" y="726948"/>
                  </a:lnTo>
                  <a:lnTo>
                    <a:pt x="1295399" y="726948"/>
                  </a:lnTo>
                  <a:lnTo>
                    <a:pt x="1282699" y="732282"/>
                  </a:lnTo>
                  <a:lnTo>
                    <a:pt x="1282699" y="734568"/>
                  </a:lnTo>
                  <a:lnTo>
                    <a:pt x="1295399" y="740283"/>
                  </a:lnTo>
                  <a:lnTo>
                    <a:pt x="1295399" y="728472"/>
                  </a:lnTo>
                  <a:lnTo>
                    <a:pt x="1303527" y="728472"/>
                  </a:lnTo>
                  <a:close/>
                </a:path>
                <a:path w="3860800" h="1716404">
                  <a:moveTo>
                    <a:pt x="1305052" y="745236"/>
                  </a:moveTo>
                  <a:lnTo>
                    <a:pt x="1304471" y="744365"/>
                  </a:lnTo>
                  <a:lnTo>
                    <a:pt x="1282699" y="734568"/>
                  </a:lnTo>
                  <a:lnTo>
                    <a:pt x="1282699" y="743712"/>
                  </a:lnTo>
                  <a:lnTo>
                    <a:pt x="1295399" y="743712"/>
                  </a:lnTo>
                  <a:lnTo>
                    <a:pt x="1299028" y="745236"/>
                  </a:lnTo>
                  <a:lnTo>
                    <a:pt x="1305052" y="745236"/>
                  </a:lnTo>
                  <a:close/>
                </a:path>
                <a:path w="3860800" h="1716404">
                  <a:moveTo>
                    <a:pt x="1299028" y="745236"/>
                  </a:moveTo>
                  <a:lnTo>
                    <a:pt x="1295399" y="743712"/>
                  </a:lnTo>
                  <a:lnTo>
                    <a:pt x="1282699" y="743712"/>
                  </a:lnTo>
                  <a:lnTo>
                    <a:pt x="1282699" y="746760"/>
                  </a:lnTo>
                  <a:lnTo>
                    <a:pt x="1291166" y="751332"/>
                  </a:lnTo>
                  <a:lnTo>
                    <a:pt x="1295399" y="751332"/>
                  </a:lnTo>
                  <a:lnTo>
                    <a:pt x="1295399" y="745236"/>
                  </a:lnTo>
                  <a:lnTo>
                    <a:pt x="1299028" y="745236"/>
                  </a:lnTo>
                  <a:close/>
                </a:path>
                <a:path w="3860800" h="1716404">
                  <a:moveTo>
                    <a:pt x="1291166" y="751332"/>
                  </a:moveTo>
                  <a:lnTo>
                    <a:pt x="1282699" y="746760"/>
                  </a:lnTo>
                  <a:lnTo>
                    <a:pt x="1282699" y="750570"/>
                  </a:lnTo>
                  <a:lnTo>
                    <a:pt x="1284287" y="751332"/>
                  </a:lnTo>
                  <a:lnTo>
                    <a:pt x="1291166" y="751332"/>
                  </a:lnTo>
                  <a:close/>
                </a:path>
                <a:path w="3860800" h="1716404">
                  <a:moveTo>
                    <a:pt x="1284287" y="751332"/>
                  </a:moveTo>
                  <a:lnTo>
                    <a:pt x="1282699" y="750570"/>
                  </a:lnTo>
                  <a:lnTo>
                    <a:pt x="1282699" y="751332"/>
                  </a:lnTo>
                  <a:lnTo>
                    <a:pt x="1284287" y="751332"/>
                  </a:lnTo>
                  <a:close/>
                </a:path>
                <a:path w="3860800" h="1716404">
                  <a:moveTo>
                    <a:pt x="1295399" y="756666"/>
                  </a:moveTo>
                  <a:lnTo>
                    <a:pt x="1284287" y="751332"/>
                  </a:lnTo>
                  <a:lnTo>
                    <a:pt x="1282699" y="751332"/>
                  </a:lnTo>
                  <a:lnTo>
                    <a:pt x="1282699" y="755141"/>
                  </a:lnTo>
                  <a:lnTo>
                    <a:pt x="1283758" y="756666"/>
                  </a:lnTo>
                  <a:lnTo>
                    <a:pt x="1295399" y="756666"/>
                  </a:lnTo>
                  <a:close/>
                </a:path>
                <a:path w="3860800" h="1716404">
                  <a:moveTo>
                    <a:pt x="1293283" y="770382"/>
                  </a:moveTo>
                  <a:lnTo>
                    <a:pt x="1289050" y="764286"/>
                  </a:lnTo>
                  <a:lnTo>
                    <a:pt x="1282699" y="764286"/>
                  </a:lnTo>
                  <a:lnTo>
                    <a:pt x="1282699" y="770382"/>
                  </a:lnTo>
                  <a:lnTo>
                    <a:pt x="1293283" y="770382"/>
                  </a:lnTo>
                  <a:close/>
                </a:path>
                <a:path w="3860800" h="1716404">
                  <a:moveTo>
                    <a:pt x="1294870" y="772668"/>
                  </a:moveTo>
                  <a:lnTo>
                    <a:pt x="1293283" y="770382"/>
                  </a:lnTo>
                  <a:lnTo>
                    <a:pt x="1282699" y="770382"/>
                  </a:lnTo>
                  <a:lnTo>
                    <a:pt x="1282699" y="772668"/>
                  </a:lnTo>
                  <a:lnTo>
                    <a:pt x="1294870" y="772668"/>
                  </a:lnTo>
                  <a:close/>
                </a:path>
                <a:path w="3860800" h="1716404">
                  <a:moveTo>
                    <a:pt x="1295399" y="798576"/>
                  </a:moveTo>
                  <a:lnTo>
                    <a:pt x="1295399" y="789432"/>
                  </a:lnTo>
                  <a:lnTo>
                    <a:pt x="1282699" y="789432"/>
                  </a:lnTo>
                  <a:lnTo>
                    <a:pt x="1295399" y="798576"/>
                  </a:lnTo>
                  <a:close/>
                </a:path>
                <a:path w="3860800" h="1716404">
                  <a:moveTo>
                    <a:pt x="1308100" y="763524"/>
                  </a:moveTo>
                  <a:lnTo>
                    <a:pt x="1308100" y="762762"/>
                  </a:lnTo>
                  <a:lnTo>
                    <a:pt x="1295399" y="756666"/>
                  </a:lnTo>
                  <a:lnTo>
                    <a:pt x="1283758" y="756666"/>
                  </a:lnTo>
                  <a:lnTo>
                    <a:pt x="1285875" y="759714"/>
                  </a:lnTo>
                  <a:lnTo>
                    <a:pt x="1295399" y="759714"/>
                  </a:lnTo>
                  <a:lnTo>
                    <a:pt x="1295399" y="764286"/>
                  </a:lnTo>
                  <a:lnTo>
                    <a:pt x="1306688" y="764286"/>
                  </a:lnTo>
                  <a:lnTo>
                    <a:pt x="1308100" y="763524"/>
                  </a:lnTo>
                  <a:close/>
                </a:path>
                <a:path w="3860800" h="1716404">
                  <a:moveTo>
                    <a:pt x="1306406" y="756666"/>
                  </a:moveTo>
                  <a:lnTo>
                    <a:pt x="1305052" y="755964"/>
                  </a:lnTo>
                  <a:lnTo>
                    <a:pt x="1300162" y="753618"/>
                  </a:lnTo>
                  <a:lnTo>
                    <a:pt x="1295399" y="753617"/>
                  </a:lnTo>
                  <a:lnTo>
                    <a:pt x="1291166" y="751332"/>
                  </a:lnTo>
                  <a:lnTo>
                    <a:pt x="1284287" y="751332"/>
                  </a:lnTo>
                  <a:lnTo>
                    <a:pt x="1295399" y="756666"/>
                  </a:lnTo>
                  <a:lnTo>
                    <a:pt x="1306406" y="756666"/>
                  </a:lnTo>
                  <a:close/>
                </a:path>
                <a:path w="3860800" h="1716404">
                  <a:moveTo>
                    <a:pt x="1295399" y="764286"/>
                  </a:moveTo>
                  <a:lnTo>
                    <a:pt x="1295399" y="759714"/>
                  </a:lnTo>
                  <a:lnTo>
                    <a:pt x="1285875" y="759714"/>
                  </a:lnTo>
                  <a:lnTo>
                    <a:pt x="1289050" y="764286"/>
                  </a:lnTo>
                  <a:lnTo>
                    <a:pt x="1295399" y="764286"/>
                  </a:lnTo>
                  <a:close/>
                </a:path>
                <a:path w="3860800" h="1716404">
                  <a:moveTo>
                    <a:pt x="1295399" y="778002"/>
                  </a:moveTo>
                  <a:lnTo>
                    <a:pt x="1295399" y="776478"/>
                  </a:lnTo>
                  <a:lnTo>
                    <a:pt x="1287272" y="776478"/>
                  </a:lnTo>
                  <a:lnTo>
                    <a:pt x="1289304" y="778002"/>
                  </a:lnTo>
                  <a:lnTo>
                    <a:pt x="1295399" y="778002"/>
                  </a:lnTo>
                  <a:close/>
                </a:path>
                <a:path w="3860800" h="1716404">
                  <a:moveTo>
                    <a:pt x="1295399" y="803148"/>
                  </a:moveTo>
                  <a:lnTo>
                    <a:pt x="1295399" y="798576"/>
                  </a:lnTo>
                  <a:lnTo>
                    <a:pt x="1288472" y="803148"/>
                  </a:lnTo>
                  <a:lnTo>
                    <a:pt x="1295399" y="803148"/>
                  </a:lnTo>
                  <a:close/>
                </a:path>
                <a:path w="3860800" h="1716404">
                  <a:moveTo>
                    <a:pt x="1306688" y="764286"/>
                  </a:moveTo>
                  <a:lnTo>
                    <a:pt x="1289050" y="764286"/>
                  </a:lnTo>
                  <a:lnTo>
                    <a:pt x="1293283" y="770382"/>
                  </a:lnTo>
                  <a:lnTo>
                    <a:pt x="1295399" y="770382"/>
                  </a:lnTo>
                  <a:lnTo>
                    <a:pt x="1306688" y="764286"/>
                  </a:lnTo>
                  <a:close/>
                </a:path>
                <a:path w="3860800" h="1716404">
                  <a:moveTo>
                    <a:pt x="1295399" y="782573"/>
                  </a:moveTo>
                  <a:lnTo>
                    <a:pt x="1295399" y="778002"/>
                  </a:lnTo>
                  <a:lnTo>
                    <a:pt x="1289304" y="778002"/>
                  </a:lnTo>
                  <a:lnTo>
                    <a:pt x="1295399" y="782573"/>
                  </a:lnTo>
                  <a:close/>
                </a:path>
                <a:path w="3860800" h="1716404">
                  <a:moveTo>
                    <a:pt x="1300162" y="753618"/>
                  </a:moveTo>
                  <a:lnTo>
                    <a:pt x="1295399" y="751332"/>
                  </a:lnTo>
                  <a:lnTo>
                    <a:pt x="1291166" y="751332"/>
                  </a:lnTo>
                  <a:lnTo>
                    <a:pt x="1295399" y="753617"/>
                  </a:lnTo>
                  <a:lnTo>
                    <a:pt x="1300162" y="753618"/>
                  </a:lnTo>
                  <a:close/>
                </a:path>
                <a:path w="3860800" h="1716404">
                  <a:moveTo>
                    <a:pt x="1308100" y="771906"/>
                  </a:moveTo>
                  <a:lnTo>
                    <a:pt x="1308100" y="764286"/>
                  </a:lnTo>
                  <a:lnTo>
                    <a:pt x="1306688" y="764286"/>
                  </a:lnTo>
                  <a:lnTo>
                    <a:pt x="1295399" y="770382"/>
                  </a:lnTo>
                  <a:lnTo>
                    <a:pt x="1293283" y="770382"/>
                  </a:lnTo>
                  <a:lnTo>
                    <a:pt x="1294870" y="772668"/>
                  </a:lnTo>
                  <a:lnTo>
                    <a:pt x="1295399" y="772668"/>
                  </a:lnTo>
                  <a:lnTo>
                    <a:pt x="1295399" y="778002"/>
                  </a:lnTo>
                  <a:lnTo>
                    <a:pt x="1308100" y="771906"/>
                  </a:lnTo>
                  <a:close/>
                </a:path>
                <a:path w="3860800" h="1716404">
                  <a:moveTo>
                    <a:pt x="1295399" y="773429"/>
                  </a:moveTo>
                  <a:lnTo>
                    <a:pt x="1295399" y="772668"/>
                  </a:lnTo>
                  <a:lnTo>
                    <a:pt x="1294870" y="772668"/>
                  </a:lnTo>
                  <a:lnTo>
                    <a:pt x="1295399" y="773429"/>
                  </a:lnTo>
                  <a:close/>
                </a:path>
                <a:path w="3860800" h="1716404">
                  <a:moveTo>
                    <a:pt x="1300480" y="702564"/>
                  </a:moveTo>
                  <a:lnTo>
                    <a:pt x="1295399" y="702564"/>
                  </a:lnTo>
                  <a:lnTo>
                    <a:pt x="1295399" y="705612"/>
                  </a:lnTo>
                  <a:lnTo>
                    <a:pt x="1300480" y="702564"/>
                  </a:lnTo>
                  <a:close/>
                </a:path>
                <a:path w="3860800" h="1716404">
                  <a:moveTo>
                    <a:pt x="1314450" y="707136"/>
                  </a:moveTo>
                  <a:lnTo>
                    <a:pt x="1311275" y="702564"/>
                  </a:lnTo>
                  <a:lnTo>
                    <a:pt x="1300480" y="702564"/>
                  </a:lnTo>
                  <a:lnTo>
                    <a:pt x="1295399" y="705612"/>
                  </a:lnTo>
                  <a:lnTo>
                    <a:pt x="1308100" y="714756"/>
                  </a:lnTo>
                  <a:lnTo>
                    <a:pt x="1308100" y="707136"/>
                  </a:lnTo>
                  <a:lnTo>
                    <a:pt x="1314450" y="707136"/>
                  </a:lnTo>
                  <a:close/>
                </a:path>
                <a:path w="3860800" h="1716404">
                  <a:moveTo>
                    <a:pt x="1308100" y="714756"/>
                  </a:moveTo>
                  <a:lnTo>
                    <a:pt x="1295399" y="705611"/>
                  </a:lnTo>
                  <a:lnTo>
                    <a:pt x="1295399" y="714756"/>
                  </a:lnTo>
                  <a:lnTo>
                    <a:pt x="1308100" y="714756"/>
                  </a:lnTo>
                  <a:close/>
                </a:path>
                <a:path w="3860800" h="1716404">
                  <a:moveTo>
                    <a:pt x="1313391" y="718566"/>
                  </a:moveTo>
                  <a:lnTo>
                    <a:pt x="1308100" y="714756"/>
                  </a:lnTo>
                  <a:lnTo>
                    <a:pt x="1295399" y="714756"/>
                  </a:lnTo>
                  <a:lnTo>
                    <a:pt x="1295399" y="718566"/>
                  </a:lnTo>
                  <a:lnTo>
                    <a:pt x="1313391" y="718566"/>
                  </a:lnTo>
                  <a:close/>
                </a:path>
                <a:path w="3860800" h="1716404">
                  <a:moveTo>
                    <a:pt x="1316566" y="720852"/>
                  </a:moveTo>
                  <a:lnTo>
                    <a:pt x="1313391" y="718566"/>
                  </a:lnTo>
                  <a:lnTo>
                    <a:pt x="1295399" y="718566"/>
                  </a:lnTo>
                  <a:lnTo>
                    <a:pt x="1295399" y="722376"/>
                  </a:lnTo>
                  <a:lnTo>
                    <a:pt x="1301496" y="726948"/>
                  </a:lnTo>
                  <a:lnTo>
                    <a:pt x="1308100" y="726948"/>
                  </a:lnTo>
                  <a:lnTo>
                    <a:pt x="1308100" y="720852"/>
                  </a:lnTo>
                  <a:lnTo>
                    <a:pt x="1316566" y="720852"/>
                  </a:lnTo>
                  <a:close/>
                </a:path>
                <a:path w="3860800" h="1716404">
                  <a:moveTo>
                    <a:pt x="1301496" y="726948"/>
                  </a:moveTo>
                  <a:lnTo>
                    <a:pt x="1295399" y="722376"/>
                  </a:lnTo>
                  <a:lnTo>
                    <a:pt x="1295399" y="726948"/>
                  </a:lnTo>
                  <a:lnTo>
                    <a:pt x="1301496" y="726948"/>
                  </a:lnTo>
                  <a:close/>
                </a:path>
                <a:path w="3860800" h="1716404">
                  <a:moveTo>
                    <a:pt x="1307591" y="731519"/>
                  </a:moveTo>
                  <a:lnTo>
                    <a:pt x="1303527" y="728472"/>
                  </a:lnTo>
                  <a:lnTo>
                    <a:pt x="1295399" y="728472"/>
                  </a:lnTo>
                  <a:lnTo>
                    <a:pt x="1295399" y="730757"/>
                  </a:lnTo>
                  <a:lnTo>
                    <a:pt x="1295908" y="731519"/>
                  </a:lnTo>
                  <a:lnTo>
                    <a:pt x="1307591" y="731519"/>
                  </a:lnTo>
                  <a:close/>
                </a:path>
                <a:path w="3860800" h="1716404">
                  <a:moveTo>
                    <a:pt x="1295908" y="731519"/>
                  </a:moveTo>
                  <a:lnTo>
                    <a:pt x="1295399" y="730757"/>
                  </a:lnTo>
                  <a:lnTo>
                    <a:pt x="1295399" y="731519"/>
                  </a:lnTo>
                  <a:lnTo>
                    <a:pt x="1295908" y="731519"/>
                  </a:lnTo>
                  <a:close/>
                </a:path>
                <a:path w="3860800" h="1716404">
                  <a:moveTo>
                    <a:pt x="1304471" y="744365"/>
                  </a:moveTo>
                  <a:lnTo>
                    <a:pt x="1295908" y="731519"/>
                  </a:lnTo>
                  <a:lnTo>
                    <a:pt x="1295399" y="731519"/>
                  </a:lnTo>
                  <a:lnTo>
                    <a:pt x="1295399" y="740283"/>
                  </a:lnTo>
                  <a:lnTo>
                    <a:pt x="1304471" y="744365"/>
                  </a:lnTo>
                  <a:close/>
                </a:path>
                <a:path w="3860800" h="1716404">
                  <a:moveTo>
                    <a:pt x="1308100" y="753618"/>
                  </a:moveTo>
                  <a:lnTo>
                    <a:pt x="1308100" y="749808"/>
                  </a:lnTo>
                  <a:lnTo>
                    <a:pt x="1307394" y="748749"/>
                  </a:lnTo>
                  <a:lnTo>
                    <a:pt x="1299028" y="745236"/>
                  </a:lnTo>
                  <a:lnTo>
                    <a:pt x="1295399" y="745236"/>
                  </a:lnTo>
                  <a:lnTo>
                    <a:pt x="1295399" y="751332"/>
                  </a:lnTo>
                  <a:lnTo>
                    <a:pt x="1300162" y="753618"/>
                  </a:lnTo>
                  <a:lnTo>
                    <a:pt x="1308100" y="753618"/>
                  </a:lnTo>
                  <a:close/>
                </a:path>
                <a:path w="3860800" h="1716404">
                  <a:moveTo>
                    <a:pt x="1308100" y="762762"/>
                  </a:moveTo>
                  <a:lnTo>
                    <a:pt x="1308100" y="757428"/>
                  </a:lnTo>
                  <a:lnTo>
                    <a:pt x="1307591" y="757184"/>
                  </a:lnTo>
                  <a:lnTo>
                    <a:pt x="1307394" y="757089"/>
                  </a:lnTo>
                  <a:lnTo>
                    <a:pt x="1306688" y="756666"/>
                  </a:lnTo>
                  <a:lnTo>
                    <a:pt x="1295399" y="756666"/>
                  </a:lnTo>
                  <a:lnTo>
                    <a:pt x="1308100" y="762762"/>
                  </a:lnTo>
                  <a:close/>
                </a:path>
                <a:path w="3860800" h="1716404">
                  <a:moveTo>
                    <a:pt x="1320800" y="741426"/>
                  </a:moveTo>
                  <a:lnTo>
                    <a:pt x="1307591" y="731519"/>
                  </a:lnTo>
                  <a:lnTo>
                    <a:pt x="1295908" y="731519"/>
                  </a:lnTo>
                  <a:lnTo>
                    <a:pt x="1304471" y="744365"/>
                  </a:lnTo>
                  <a:lnTo>
                    <a:pt x="1306406" y="745236"/>
                  </a:lnTo>
                  <a:lnTo>
                    <a:pt x="1315027" y="745236"/>
                  </a:lnTo>
                  <a:lnTo>
                    <a:pt x="1320800" y="741426"/>
                  </a:lnTo>
                  <a:close/>
                </a:path>
                <a:path w="3860800" h="1716404">
                  <a:moveTo>
                    <a:pt x="1307394" y="748749"/>
                  </a:moveTo>
                  <a:lnTo>
                    <a:pt x="1305052" y="745236"/>
                  </a:lnTo>
                  <a:lnTo>
                    <a:pt x="1299028" y="745236"/>
                  </a:lnTo>
                  <a:lnTo>
                    <a:pt x="1307394" y="748749"/>
                  </a:lnTo>
                  <a:close/>
                </a:path>
                <a:path w="3860800" h="1716404">
                  <a:moveTo>
                    <a:pt x="1308100" y="756666"/>
                  </a:moveTo>
                  <a:lnTo>
                    <a:pt x="1308100" y="753618"/>
                  </a:lnTo>
                  <a:lnTo>
                    <a:pt x="1300162" y="753618"/>
                  </a:lnTo>
                  <a:lnTo>
                    <a:pt x="1306688" y="756750"/>
                  </a:lnTo>
                  <a:lnTo>
                    <a:pt x="1308100" y="756666"/>
                  </a:lnTo>
                  <a:close/>
                </a:path>
                <a:path w="3860800" h="1716404">
                  <a:moveTo>
                    <a:pt x="1311275" y="702564"/>
                  </a:moveTo>
                  <a:lnTo>
                    <a:pt x="1308608" y="698754"/>
                  </a:lnTo>
                  <a:lnTo>
                    <a:pt x="1308100" y="698754"/>
                  </a:lnTo>
                  <a:lnTo>
                    <a:pt x="1308100" y="697992"/>
                  </a:lnTo>
                  <a:lnTo>
                    <a:pt x="1300480" y="702564"/>
                  </a:lnTo>
                  <a:lnTo>
                    <a:pt x="1308100" y="702564"/>
                  </a:lnTo>
                  <a:lnTo>
                    <a:pt x="1308100" y="698754"/>
                  </a:lnTo>
                  <a:lnTo>
                    <a:pt x="1308608" y="698754"/>
                  </a:lnTo>
                  <a:lnTo>
                    <a:pt x="1308608" y="702564"/>
                  </a:lnTo>
                  <a:lnTo>
                    <a:pt x="1311275" y="702564"/>
                  </a:lnTo>
                  <a:close/>
                </a:path>
                <a:path w="3860800" h="1716404">
                  <a:moveTo>
                    <a:pt x="1320800" y="728472"/>
                  </a:moveTo>
                  <a:lnTo>
                    <a:pt x="1320800" y="723900"/>
                  </a:lnTo>
                  <a:lnTo>
                    <a:pt x="1317624" y="721613"/>
                  </a:lnTo>
                  <a:lnTo>
                    <a:pt x="1316736" y="720852"/>
                  </a:lnTo>
                  <a:lnTo>
                    <a:pt x="1308100" y="720852"/>
                  </a:lnTo>
                  <a:lnTo>
                    <a:pt x="1308100" y="726948"/>
                  </a:lnTo>
                  <a:lnTo>
                    <a:pt x="1301496" y="726948"/>
                  </a:lnTo>
                  <a:lnTo>
                    <a:pt x="1303527" y="728472"/>
                  </a:lnTo>
                  <a:lnTo>
                    <a:pt x="1320800" y="728472"/>
                  </a:lnTo>
                  <a:close/>
                </a:path>
                <a:path w="3860800" h="1716404">
                  <a:moveTo>
                    <a:pt x="1320800" y="731519"/>
                  </a:moveTo>
                  <a:lnTo>
                    <a:pt x="1320800" y="728472"/>
                  </a:lnTo>
                  <a:lnTo>
                    <a:pt x="1303527" y="728472"/>
                  </a:lnTo>
                  <a:lnTo>
                    <a:pt x="1307591" y="731519"/>
                  </a:lnTo>
                  <a:lnTo>
                    <a:pt x="1320800" y="731519"/>
                  </a:lnTo>
                  <a:close/>
                </a:path>
                <a:path w="3860800" h="1716404">
                  <a:moveTo>
                    <a:pt x="1306406" y="745236"/>
                  </a:moveTo>
                  <a:lnTo>
                    <a:pt x="1304471" y="744365"/>
                  </a:lnTo>
                  <a:lnTo>
                    <a:pt x="1305052" y="745236"/>
                  </a:lnTo>
                  <a:lnTo>
                    <a:pt x="1306406" y="745236"/>
                  </a:lnTo>
                  <a:close/>
                </a:path>
                <a:path w="3860800" h="1716404">
                  <a:moveTo>
                    <a:pt x="1308100" y="749046"/>
                  </a:moveTo>
                  <a:lnTo>
                    <a:pt x="1308100" y="745998"/>
                  </a:lnTo>
                  <a:lnTo>
                    <a:pt x="1307591" y="745769"/>
                  </a:lnTo>
                  <a:lnTo>
                    <a:pt x="1307394" y="745680"/>
                  </a:lnTo>
                  <a:lnTo>
                    <a:pt x="1306688" y="745236"/>
                  </a:lnTo>
                  <a:lnTo>
                    <a:pt x="1305052" y="745236"/>
                  </a:lnTo>
                  <a:lnTo>
                    <a:pt x="1307394" y="748749"/>
                  </a:lnTo>
                  <a:lnTo>
                    <a:pt x="1308100" y="749046"/>
                  </a:lnTo>
                  <a:close/>
                </a:path>
                <a:path w="3860800" h="1716404">
                  <a:moveTo>
                    <a:pt x="1315027" y="745236"/>
                  </a:moveTo>
                  <a:lnTo>
                    <a:pt x="1306688" y="745236"/>
                  </a:lnTo>
                  <a:lnTo>
                    <a:pt x="1307394" y="745680"/>
                  </a:lnTo>
                  <a:lnTo>
                    <a:pt x="1308100" y="745998"/>
                  </a:lnTo>
                  <a:lnTo>
                    <a:pt x="1308100" y="749808"/>
                  </a:lnTo>
                  <a:lnTo>
                    <a:pt x="1315027" y="745236"/>
                  </a:lnTo>
                  <a:close/>
                </a:path>
                <a:path w="3860800" h="1716404">
                  <a:moveTo>
                    <a:pt x="1308100" y="757428"/>
                  </a:moveTo>
                  <a:lnTo>
                    <a:pt x="1308100" y="756666"/>
                  </a:lnTo>
                  <a:lnTo>
                    <a:pt x="1306688" y="756666"/>
                  </a:lnTo>
                  <a:lnTo>
                    <a:pt x="1307394" y="757089"/>
                  </a:lnTo>
                  <a:lnTo>
                    <a:pt x="1308100" y="757428"/>
                  </a:lnTo>
                  <a:close/>
                </a:path>
                <a:path w="3860800" h="1716404">
                  <a:moveTo>
                    <a:pt x="1308100" y="764286"/>
                  </a:moveTo>
                  <a:lnTo>
                    <a:pt x="1308100" y="763524"/>
                  </a:lnTo>
                  <a:lnTo>
                    <a:pt x="1306688" y="764286"/>
                  </a:lnTo>
                  <a:lnTo>
                    <a:pt x="1308100" y="764286"/>
                  </a:lnTo>
                  <a:close/>
                </a:path>
                <a:path w="3860800" h="1716404">
                  <a:moveTo>
                    <a:pt x="1308100" y="749808"/>
                  </a:moveTo>
                  <a:lnTo>
                    <a:pt x="1308100" y="749046"/>
                  </a:lnTo>
                  <a:lnTo>
                    <a:pt x="1307591" y="748832"/>
                  </a:lnTo>
                  <a:lnTo>
                    <a:pt x="1307394" y="748749"/>
                  </a:lnTo>
                  <a:lnTo>
                    <a:pt x="1308100" y="749808"/>
                  </a:lnTo>
                  <a:close/>
                </a:path>
                <a:path w="3860800" h="1716404">
                  <a:moveTo>
                    <a:pt x="1320800" y="741426"/>
                  </a:moveTo>
                  <a:lnTo>
                    <a:pt x="1320800" y="731519"/>
                  </a:lnTo>
                  <a:lnTo>
                    <a:pt x="1307591" y="731519"/>
                  </a:lnTo>
                  <a:lnTo>
                    <a:pt x="1320800" y="741426"/>
                  </a:lnTo>
                  <a:close/>
                </a:path>
                <a:path w="3860800" h="1716404">
                  <a:moveTo>
                    <a:pt x="1340338" y="671322"/>
                  </a:moveTo>
                  <a:lnTo>
                    <a:pt x="1326661" y="660654"/>
                  </a:lnTo>
                  <a:lnTo>
                    <a:pt x="1320800" y="660654"/>
                  </a:lnTo>
                  <a:lnTo>
                    <a:pt x="1308100" y="666750"/>
                  </a:lnTo>
                  <a:lnTo>
                    <a:pt x="1308100" y="673608"/>
                  </a:lnTo>
                  <a:lnTo>
                    <a:pt x="1320800" y="673608"/>
                  </a:lnTo>
                  <a:lnTo>
                    <a:pt x="1320800" y="664464"/>
                  </a:lnTo>
                  <a:lnTo>
                    <a:pt x="1326896" y="673608"/>
                  </a:lnTo>
                  <a:lnTo>
                    <a:pt x="1333500" y="673608"/>
                  </a:lnTo>
                  <a:lnTo>
                    <a:pt x="1333500" y="671322"/>
                  </a:lnTo>
                  <a:lnTo>
                    <a:pt x="1340338" y="671322"/>
                  </a:lnTo>
                  <a:close/>
                </a:path>
                <a:path w="3860800" h="1716404">
                  <a:moveTo>
                    <a:pt x="1329436" y="677418"/>
                  </a:moveTo>
                  <a:lnTo>
                    <a:pt x="1326896" y="673608"/>
                  </a:lnTo>
                  <a:lnTo>
                    <a:pt x="1308100" y="673608"/>
                  </a:lnTo>
                  <a:lnTo>
                    <a:pt x="1308100" y="681228"/>
                  </a:lnTo>
                  <a:lnTo>
                    <a:pt x="1309687" y="681990"/>
                  </a:lnTo>
                  <a:lnTo>
                    <a:pt x="1311148" y="681471"/>
                  </a:lnTo>
                  <a:lnTo>
                    <a:pt x="1320800" y="677418"/>
                  </a:lnTo>
                  <a:lnTo>
                    <a:pt x="1329436" y="677418"/>
                  </a:lnTo>
                  <a:close/>
                </a:path>
                <a:path w="3860800" h="1716404">
                  <a:moveTo>
                    <a:pt x="1309687" y="682085"/>
                  </a:moveTo>
                  <a:lnTo>
                    <a:pt x="1308608" y="681471"/>
                  </a:lnTo>
                  <a:lnTo>
                    <a:pt x="1308100" y="681228"/>
                  </a:lnTo>
                  <a:lnTo>
                    <a:pt x="1308100" y="682752"/>
                  </a:lnTo>
                  <a:lnTo>
                    <a:pt x="1309687" y="682085"/>
                  </a:lnTo>
                  <a:close/>
                </a:path>
                <a:path w="3860800" h="1716404">
                  <a:moveTo>
                    <a:pt x="1315452" y="684757"/>
                  </a:moveTo>
                  <a:lnTo>
                    <a:pt x="1311275" y="682752"/>
                  </a:lnTo>
                  <a:lnTo>
                    <a:pt x="1309687" y="682085"/>
                  </a:lnTo>
                  <a:lnTo>
                    <a:pt x="1308100" y="682752"/>
                  </a:lnTo>
                  <a:lnTo>
                    <a:pt x="1308100" y="685800"/>
                  </a:lnTo>
                  <a:lnTo>
                    <a:pt x="1313872" y="685800"/>
                  </a:lnTo>
                  <a:lnTo>
                    <a:pt x="1315452" y="684757"/>
                  </a:lnTo>
                  <a:close/>
                </a:path>
                <a:path w="3860800" h="1716404">
                  <a:moveTo>
                    <a:pt x="1313872" y="685800"/>
                  </a:moveTo>
                  <a:lnTo>
                    <a:pt x="1308100" y="685800"/>
                  </a:lnTo>
                  <a:lnTo>
                    <a:pt x="1308100" y="689610"/>
                  </a:lnTo>
                  <a:lnTo>
                    <a:pt x="1313872" y="685800"/>
                  </a:lnTo>
                  <a:close/>
                </a:path>
                <a:path w="3860800" h="1716404">
                  <a:moveTo>
                    <a:pt x="1327150" y="690372"/>
                  </a:moveTo>
                  <a:lnTo>
                    <a:pt x="1325282" y="687682"/>
                  </a:lnTo>
                  <a:lnTo>
                    <a:pt x="1324428" y="687324"/>
                  </a:lnTo>
                  <a:lnTo>
                    <a:pt x="1320800" y="687324"/>
                  </a:lnTo>
                  <a:lnTo>
                    <a:pt x="1317624" y="685800"/>
                  </a:lnTo>
                  <a:lnTo>
                    <a:pt x="1313872" y="685800"/>
                  </a:lnTo>
                  <a:lnTo>
                    <a:pt x="1308100" y="689610"/>
                  </a:lnTo>
                  <a:lnTo>
                    <a:pt x="1308608" y="690372"/>
                  </a:lnTo>
                  <a:lnTo>
                    <a:pt x="1327150" y="690372"/>
                  </a:lnTo>
                  <a:close/>
                </a:path>
                <a:path w="3860800" h="1716404">
                  <a:moveTo>
                    <a:pt x="1308608" y="690372"/>
                  </a:moveTo>
                  <a:lnTo>
                    <a:pt x="1308100" y="689610"/>
                  </a:lnTo>
                  <a:lnTo>
                    <a:pt x="1308100" y="690372"/>
                  </a:lnTo>
                  <a:lnTo>
                    <a:pt x="1308608" y="690372"/>
                  </a:lnTo>
                  <a:close/>
                </a:path>
                <a:path w="3860800" h="1716404">
                  <a:moveTo>
                    <a:pt x="1311148" y="694182"/>
                  </a:moveTo>
                  <a:lnTo>
                    <a:pt x="1308608" y="690372"/>
                  </a:lnTo>
                  <a:lnTo>
                    <a:pt x="1308100" y="690372"/>
                  </a:lnTo>
                  <a:lnTo>
                    <a:pt x="1308100" y="694182"/>
                  </a:lnTo>
                  <a:lnTo>
                    <a:pt x="1311148" y="694182"/>
                  </a:lnTo>
                  <a:close/>
                </a:path>
                <a:path w="3860800" h="1716404">
                  <a:moveTo>
                    <a:pt x="1314196" y="698754"/>
                  </a:moveTo>
                  <a:lnTo>
                    <a:pt x="1311148" y="694182"/>
                  </a:lnTo>
                  <a:lnTo>
                    <a:pt x="1308100" y="694182"/>
                  </a:lnTo>
                  <a:lnTo>
                    <a:pt x="1308100" y="697992"/>
                  </a:lnTo>
                  <a:lnTo>
                    <a:pt x="1309687" y="698754"/>
                  </a:lnTo>
                  <a:lnTo>
                    <a:pt x="1314196" y="698754"/>
                  </a:lnTo>
                  <a:close/>
                </a:path>
                <a:path w="3860800" h="1716404">
                  <a:moveTo>
                    <a:pt x="1309687" y="698754"/>
                  </a:moveTo>
                  <a:lnTo>
                    <a:pt x="1308100" y="697992"/>
                  </a:lnTo>
                  <a:lnTo>
                    <a:pt x="1308608" y="698723"/>
                  </a:lnTo>
                  <a:lnTo>
                    <a:pt x="1309687" y="698754"/>
                  </a:lnTo>
                  <a:close/>
                </a:path>
                <a:path w="3860800" h="1716404">
                  <a:moveTo>
                    <a:pt x="1318154" y="712470"/>
                  </a:moveTo>
                  <a:lnTo>
                    <a:pt x="1314450" y="707136"/>
                  </a:lnTo>
                  <a:lnTo>
                    <a:pt x="1308100" y="707136"/>
                  </a:lnTo>
                  <a:lnTo>
                    <a:pt x="1308100" y="712470"/>
                  </a:lnTo>
                  <a:lnTo>
                    <a:pt x="1318154" y="712470"/>
                  </a:lnTo>
                  <a:close/>
                </a:path>
                <a:path w="3860800" h="1716404">
                  <a:moveTo>
                    <a:pt x="1319741" y="714756"/>
                  </a:moveTo>
                  <a:lnTo>
                    <a:pt x="1318154" y="712470"/>
                  </a:lnTo>
                  <a:lnTo>
                    <a:pt x="1308100" y="712470"/>
                  </a:lnTo>
                  <a:lnTo>
                    <a:pt x="1308100" y="714756"/>
                  </a:lnTo>
                  <a:lnTo>
                    <a:pt x="1319741" y="714756"/>
                  </a:lnTo>
                  <a:close/>
                </a:path>
                <a:path w="3860800" h="1716404">
                  <a:moveTo>
                    <a:pt x="1320800" y="718566"/>
                  </a:moveTo>
                  <a:lnTo>
                    <a:pt x="1320800" y="716280"/>
                  </a:lnTo>
                  <a:lnTo>
                    <a:pt x="1319741" y="714756"/>
                  </a:lnTo>
                  <a:lnTo>
                    <a:pt x="1308100" y="714756"/>
                  </a:lnTo>
                  <a:lnTo>
                    <a:pt x="1313391" y="718566"/>
                  </a:lnTo>
                  <a:lnTo>
                    <a:pt x="1320800" y="718566"/>
                  </a:lnTo>
                  <a:close/>
                </a:path>
                <a:path w="3860800" h="1716404">
                  <a:moveTo>
                    <a:pt x="1332970" y="698754"/>
                  </a:moveTo>
                  <a:lnTo>
                    <a:pt x="1327150" y="690372"/>
                  </a:lnTo>
                  <a:lnTo>
                    <a:pt x="1308608" y="690372"/>
                  </a:lnTo>
                  <a:lnTo>
                    <a:pt x="1311148" y="694182"/>
                  </a:lnTo>
                  <a:lnTo>
                    <a:pt x="1320800" y="694182"/>
                  </a:lnTo>
                  <a:lnTo>
                    <a:pt x="1331685" y="698754"/>
                  </a:lnTo>
                  <a:lnTo>
                    <a:pt x="1332970" y="698754"/>
                  </a:lnTo>
                  <a:close/>
                </a:path>
                <a:path w="3860800" h="1716404">
                  <a:moveTo>
                    <a:pt x="1316736" y="702564"/>
                  </a:moveTo>
                  <a:lnTo>
                    <a:pt x="1316317" y="701936"/>
                  </a:lnTo>
                  <a:lnTo>
                    <a:pt x="1309687" y="698754"/>
                  </a:lnTo>
                  <a:lnTo>
                    <a:pt x="1308608" y="698754"/>
                  </a:lnTo>
                  <a:lnTo>
                    <a:pt x="1311275" y="702564"/>
                  </a:lnTo>
                  <a:lnTo>
                    <a:pt x="1316736" y="702564"/>
                  </a:lnTo>
                  <a:close/>
                </a:path>
                <a:path w="3860800" h="1716404">
                  <a:moveTo>
                    <a:pt x="1330452" y="678942"/>
                  </a:moveTo>
                  <a:lnTo>
                    <a:pt x="1329436" y="677418"/>
                  </a:lnTo>
                  <a:lnTo>
                    <a:pt x="1320800" y="677418"/>
                  </a:lnTo>
                  <a:lnTo>
                    <a:pt x="1309687" y="682085"/>
                  </a:lnTo>
                  <a:lnTo>
                    <a:pt x="1311148" y="682691"/>
                  </a:lnTo>
                  <a:lnTo>
                    <a:pt x="1315452" y="684757"/>
                  </a:lnTo>
                  <a:lnTo>
                    <a:pt x="1320800" y="681228"/>
                  </a:lnTo>
                  <a:lnTo>
                    <a:pt x="1320800" y="678942"/>
                  </a:lnTo>
                  <a:lnTo>
                    <a:pt x="1330452" y="678942"/>
                  </a:lnTo>
                  <a:close/>
                </a:path>
                <a:path w="3860800" h="1716404">
                  <a:moveTo>
                    <a:pt x="1316317" y="701936"/>
                  </a:moveTo>
                  <a:lnTo>
                    <a:pt x="1314196" y="698754"/>
                  </a:lnTo>
                  <a:lnTo>
                    <a:pt x="1309687" y="698754"/>
                  </a:lnTo>
                  <a:lnTo>
                    <a:pt x="1316317" y="701936"/>
                  </a:lnTo>
                  <a:close/>
                </a:path>
                <a:path w="3860800" h="1716404">
                  <a:moveTo>
                    <a:pt x="1331685" y="698754"/>
                  </a:moveTo>
                  <a:lnTo>
                    <a:pt x="1320800" y="694182"/>
                  </a:lnTo>
                  <a:lnTo>
                    <a:pt x="1311148" y="694182"/>
                  </a:lnTo>
                  <a:lnTo>
                    <a:pt x="1314196" y="698754"/>
                  </a:lnTo>
                  <a:lnTo>
                    <a:pt x="1331685" y="698754"/>
                  </a:lnTo>
                  <a:close/>
                </a:path>
                <a:path w="3860800" h="1716404">
                  <a:moveTo>
                    <a:pt x="1319741" y="707136"/>
                  </a:moveTo>
                  <a:lnTo>
                    <a:pt x="1318154" y="704691"/>
                  </a:lnTo>
                  <a:lnTo>
                    <a:pt x="1316736" y="702564"/>
                  </a:lnTo>
                  <a:lnTo>
                    <a:pt x="1311275" y="702564"/>
                  </a:lnTo>
                  <a:lnTo>
                    <a:pt x="1314450" y="707136"/>
                  </a:lnTo>
                  <a:lnTo>
                    <a:pt x="1319741" y="707136"/>
                  </a:lnTo>
                  <a:close/>
                </a:path>
                <a:path w="3860800" h="1716404">
                  <a:moveTo>
                    <a:pt x="1320800" y="720852"/>
                  </a:moveTo>
                  <a:lnTo>
                    <a:pt x="1320800" y="718566"/>
                  </a:lnTo>
                  <a:lnTo>
                    <a:pt x="1313391" y="718566"/>
                  </a:lnTo>
                  <a:lnTo>
                    <a:pt x="1316566" y="720852"/>
                  </a:lnTo>
                  <a:lnTo>
                    <a:pt x="1320800" y="720852"/>
                  </a:lnTo>
                  <a:close/>
                </a:path>
                <a:path w="3860800" h="1716404">
                  <a:moveTo>
                    <a:pt x="1317624" y="685800"/>
                  </a:moveTo>
                  <a:lnTo>
                    <a:pt x="1315452" y="684757"/>
                  </a:lnTo>
                  <a:lnTo>
                    <a:pt x="1313872" y="685800"/>
                  </a:lnTo>
                  <a:lnTo>
                    <a:pt x="1317624" y="685800"/>
                  </a:lnTo>
                  <a:close/>
                </a:path>
                <a:path w="3860800" h="1716404">
                  <a:moveTo>
                    <a:pt x="1333500" y="699516"/>
                  </a:moveTo>
                  <a:lnTo>
                    <a:pt x="1331685" y="698754"/>
                  </a:lnTo>
                  <a:lnTo>
                    <a:pt x="1314196" y="698754"/>
                  </a:lnTo>
                  <a:lnTo>
                    <a:pt x="1316317" y="701936"/>
                  </a:lnTo>
                  <a:lnTo>
                    <a:pt x="1317624" y="702563"/>
                  </a:lnTo>
                  <a:lnTo>
                    <a:pt x="1320800" y="702564"/>
                  </a:lnTo>
                  <a:lnTo>
                    <a:pt x="1320800" y="704088"/>
                  </a:lnTo>
                  <a:lnTo>
                    <a:pt x="1327150" y="704088"/>
                  </a:lnTo>
                  <a:lnTo>
                    <a:pt x="1333500" y="699516"/>
                  </a:lnTo>
                  <a:close/>
                </a:path>
                <a:path w="3860800" h="1716404">
                  <a:moveTo>
                    <a:pt x="1330452" y="707257"/>
                  </a:moveTo>
                  <a:lnTo>
                    <a:pt x="1322916" y="707136"/>
                  </a:lnTo>
                  <a:lnTo>
                    <a:pt x="1320800" y="708660"/>
                  </a:lnTo>
                  <a:lnTo>
                    <a:pt x="1319741" y="707136"/>
                  </a:lnTo>
                  <a:lnTo>
                    <a:pt x="1314450" y="707136"/>
                  </a:lnTo>
                  <a:lnTo>
                    <a:pt x="1318154" y="712470"/>
                  </a:lnTo>
                  <a:lnTo>
                    <a:pt x="1320800" y="712470"/>
                  </a:lnTo>
                  <a:lnTo>
                    <a:pt x="1330452" y="707257"/>
                  </a:lnTo>
                  <a:close/>
                </a:path>
                <a:path w="3860800" h="1716404">
                  <a:moveTo>
                    <a:pt x="1320800" y="745236"/>
                  </a:moveTo>
                  <a:lnTo>
                    <a:pt x="1320800" y="741426"/>
                  </a:lnTo>
                  <a:lnTo>
                    <a:pt x="1315027" y="745236"/>
                  </a:lnTo>
                  <a:lnTo>
                    <a:pt x="1320800" y="745236"/>
                  </a:lnTo>
                  <a:close/>
                </a:path>
                <a:path w="3860800" h="1716404">
                  <a:moveTo>
                    <a:pt x="1325033" y="687324"/>
                  </a:moveTo>
                  <a:lnTo>
                    <a:pt x="1320800" y="681228"/>
                  </a:lnTo>
                  <a:lnTo>
                    <a:pt x="1315452" y="684757"/>
                  </a:lnTo>
                  <a:lnTo>
                    <a:pt x="1317624" y="685800"/>
                  </a:lnTo>
                  <a:lnTo>
                    <a:pt x="1320800" y="685800"/>
                  </a:lnTo>
                  <a:lnTo>
                    <a:pt x="1324428" y="687324"/>
                  </a:lnTo>
                  <a:lnTo>
                    <a:pt x="1325033" y="687324"/>
                  </a:lnTo>
                  <a:close/>
                </a:path>
                <a:path w="3860800" h="1716404">
                  <a:moveTo>
                    <a:pt x="1317624" y="702564"/>
                  </a:moveTo>
                  <a:lnTo>
                    <a:pt x="1316736" y="702137"/>
                  </a:lnTo>
                  <a:lnTo>
                    <a:pt x="1316566" y="702056"/>
                  </a:lnTo>
                  <a:lnTo>
                    <a:pt x="1316317" y="701936"/>
                  </a:lnTo>
                  <a:lnTo>
                    <a:pt x="1316736" y="702564"/>
                  </a:lnTo>
                  <a:lnTo>
                    <a:pt x="1317624" y="702564"/>
                  </a:lnTo>
                  <a:close/>
                </a:path>
                <a:path w="3860800" h="1716404">
                  <a:moveTo>
                    <a:pt x="1327150" y="704088"/>
                  </a:moveTo>
                  <a:lnTo>
                    <a:pt x="1320800" y="704088"/>
                  </a:lnTo>
                  <a:lnTo>
                    <a:pt x="1317624" y="702564"/>
                  </a:lnTo>
                  <a:lnTo>
                    <a:pt x="1316736" y="702564"/>
                  </a:lnTo>
                  <a:lnTo>
                    <a:pt x="1319741" y="707072"/>
                  </a:lnTo>
                  <a:lnTo>
                    <a:pt x="1322916" y="707136"/>
                  </a:lnTo>
                  <a:lnTo>
                    <a:pt x="1327150" y="704088"/>
                  </a:lnTo>
                  <a:close/>
                </a:path>
                <a:path w="3860800" h="1716404">
                  <a:moveTo>
                    <a:pt x="1320800" y="723900"/>
                  </a:moveTo>
                  <a:lnTo>
                    <a:pt x="1320800" y="720852"/>
                  </a:lnTo>
                  <a:lnTo>
                    <a:pt x="1316736" y="720852"/>
                  </a:lnTo>
                  <a:lnTo>
                    <a:pt x="1317624" y="721613"/>
                  </a:lnTo>
                  <a:lnTo>
                    <a:pt x="1320800" y="723900"/>
                  </a:lnTo>
                  <a:close/>
                </a:path>
                <a:path w="3860800" h="1716404">
                  <a:moveTo>
                    <a:pt x="1324428" y="687324"/>
                  </a:moveTo>
                  <a:lnTo>
                    <a:pt x="1320800" y="685800"/>
                  </a:lnTo>
                  <a:lnTo>
                    <a:pt x="1317624" y="685800"/>
                  </a:lnTo>
                  <a:lnTo>
                    <a:pt x="1320800" y="687324"/>
                  </a:lnTo>
                  <a:lnTo>
                    <a:pt x="1324428" y="687324"/>
                  </a:lnTo>
                  <a:close/>
                </a:path>
                <a:path w="3860800" h="1716404">
                  <a:moveTo>
                    <a:pt x="1320800" y="704088"/>
                  </a:moveTo>
                  <a:lnTo>
                    <a:pt x="1320800" y="702564"/>
                  </a:lnTo>
                  <a:lnTo>
                    <a:pt x="1317624" y="702564"/>
                  </a:lnTo>
                  <a:lnTo>
                    <a:pt x="1320800" y="704088"/>
                  </a:lnTo>
                  <a:close/>
                </a:path>
                <a:path w="3860800" h="1716404">
                  <a:moveTo>
                    <a:pt x="1333500" y="713994"/>
                  </a:moveTo>
                  <a:lnTo>
                    <a:pt x="1333500" y="707136"/>
                  </a:lnTo>
                  <a:lnTo>
                    <a:pt x="1330452" y="707257"/>
                  </a:lnTo>
                  <a:lnTo>
                    <a:pt x="1320800" y="712470"/>
                  </a:lnTo>
                  <a:lnTo>
                    <a:pt x="1318154" y="712470"/>
                  </a:lnTo>
                  <a:lnTo>
                    <a:pt x="1319741" y="714756"/>
                  </a:lnTo>
                  <a:lnTo>
                    <a:pt x="1320800" y="714756"/>
                  </a:lnTo>
                  <a:lnTo>
                    <a:pt x="1320800" y="720852"/>
                  </a:lnTo>
                  <a:lnTo>
                    <a:pt x="1333500" y="713994"/>
                  </a:lnTo>
                  <a:close/>
                </a:path>
                <a:path w="3860800" h="1716404">
                  <a:moveTo>
                    <a:pt x="1322916" y="707136"/>
                  </a:moveTo>
                  <a:lnTo>
                    <a:pt x="1319741" y="707136"/>
                  </a:lnTo>
                  <a:lnTo>
                    <a:pt x="1320800" y="708660"/>
                  </a:lnTo>
                  <a:lnTo>
                    <a:pt x="1322916" y="707136"/>
                  </a:lnTo>
                  <a:close/>
                </a:path>
                <a:path w="3860800" h="1716404">
                  <a:moveTo>
                    <a:pt x="1320800" y="716280"/>
                  </a:moveTo>
                  <a:lnTo>
                    <a:pt x="1320800" y="714756"/>
                  </a:lnTo>
                  <a:lnTo>
                    <a:pt x="1319741" y="714756"/>
                  </a:lnTo>
                  <a:lnTo>
                    <a:pt x="1320800" y="716280"/>
                  </a:lnTo>
                  <a:close/>
                </a:path>
                <a:path w="3860800" h="1716404">
                  <a:moveTo>
                    <a:pt x="1325880" y="653034"/>
                  </a:moveTo>
                  <a:lnTo>
                    <a:pt x="1320800" y="653034"/>
                  </a:lnTo>
                  <a:lnTo>
                    <a:pt x="1320800" y="656082"/>
                  </a:lnTo>
                  <a:lnTo>
                    <a:pt x="1325880" y="653034"/>
                  </a:lnTo>
                  <a:close/>
                </a:path>
                <a:path w="3860800" h="1716404">
                  <a:moveTo>
                    <a:pt x="1346200" y="671322"/>
                  </a:moveTo>
                  <a:lnTo>
                    <a:pt x="1346200" y="666750"/>
                  </a:lnTo>
                  <a:lnTo>
                    <a:pt x="1336674" y="653034"/>
                  </a:lnTo>
                  <a:lnTo>
                    <a:pt x="1325880" y="653034"/>
                  </a:lnTo>
                  <a:lnTo>
                    <a:pt x="1320800" y="656082"/>
                  </a:lnTo>
                  <a:lnTo>
                    <a:pt x="1326661" y="660654"/>
                  </a:lnTo>
                  <a:lnTo>
                    <a:pt x="1333500" y="660654"/>
                  </a:lnTo>
                  <a:lnTo>
                    <a:pt x="1333500" y="665988"/>
                  </a:lnTo>
                  <a:lnTo>
                    <a:pt x="1340338" y="671322"/>
                  </a:lnTo>
                  <a:lnTo>
                    <a:pt x="1346200" y="671322"/>
                  </a:lnTo>
                  <a:close/>
                </a:path>
                <a:path w="3860800" h="1716404">
                  <a:moveTo>
                    <a:pt x="1326661" y="660654"/>
                  </a:moveTo>
                  <a:lnTo>
                    <a:pt x="1320800" y="656082"/>
                  </a:lnTo>
                  <a:lnTo>
                    <a:pt x="1320800" y="660654"/>
                  </a:lnTo>
                  <a:lnTo>
                    <a:pt x="1326661" y="660654"/>
                  </a:lnTo>
                  <a:close/>
                </a:path>
                <a:path w="3860800" h="1716404">
                  <a:moveTo>
                    <a:pt x="1326896" y="673608"/>
                  </a:moveTo>
                  <a:lnTo>
                    <a:pt x="1320800" y="664464"/>
                  </a:lnTo>
                  <a:lnTo>
                    <a:pt x="1320800" y="673608"/>
                  </a:lnTo>
                  <a:lnTo>
                    <a:pt x="1326896" y="673608"/>
                  </a:lnTo>
                  <a:close/>
                </a:path>
                <a:path w="3860800" h="1716404">
                  <a:moveTo>
                    <a:pt x="1333500" y="687324"/>
                  </a:moveTo>
                  <a:lnTo>
                    <a:pt x="1333500" y="683514"/>
                  </a:lnTo>
                  <a:lnTo>
                    <a:pt x="1330452" y="678942"/>
                  </a:lnTo>
                  <a:lnTo>
                    <a:pt x="1320800" y="678942"/>
                  </a:lnTo>
                  <a:lnTo>
                    <a:pt x="1320800" y="681228"/>
                  </a:lnTo>
                  <a:lnTo>
                    <a:pt x="1325033" y="687324"/>
                  </a:lnTo>
                  <a:lnTo>
                    <a:pt x="1333500" y="687324"/>
                  </a:lnTo>
                  <a:close/>
                </a:path>
                <a:path w="3860800" h="1716404">
                  <a:moveTo>
                    <a:pt x="1333500" y="705612"/>
                  </a:moveTo>
                  <a:lnTo>
                    <a:pt x="1333500" y="704088"/>
                  </a:lnTo>
                  <a:lnTo>
                    <a:pt x="1327150" y="704088"/>
                  </a:lnTo>
                  <a:lnTo>
                    <a:pt x="1322916" y="707136"/>
                  </a:lnTo>
                  <a:lnTo>
                    <a:pt x="1330677" y="707136"/>
                  </a:lnTo>
                  <a:lnTo>
                    <a:pt x="1333500" y="705612"/>
                  </a:lnTo>
                  <a:close/>
                </a:path>
                <a:path w="3860800" h="1716404">
                  <a:moveTo>
                    <a:pt x="1325282" y="687682"/>
                  </a:moveTo>
                  <a:lnTo>
                    <a:pt x="1325033" y="687324"/>
                  </a:lnTo>
                  <a:lnTo>
                    <a:pt x="1324428" y="687324"/>
                  </a:lnTo>
                  <a:lnTo>
                    <a:pt x="1325033" y="687578"/>
                  </a:lnTo>
                  <a:lnTo>
                    <a:pt x="1325282" y="687682"/>
                  </a:lnTo>
                  <a:close/>
                </a:path>
                <a:path w="3860800" h="1716404">
                  <a:moveTo>
                    <a:pt x="1333500" y="690372"/>
                  </a:moveTo>
                  <a:lnTo>
                    <a:pt x="1333500" y="687324"/>
                  </a:lnTo>
                  <a:lnTo>
                    <a:pt x="1325033" y="687324"/>
                  </a:lnTo>
                  <a:lnTo>
                    <a:pt x="1325282" y="687682"/>
                  </a:lnTo>
                  <a:lnTo>
                    <a:pt x="1331685" y="690372"/>
                  </a:lnTo>
                  <a:lnTo>
                    <a:pt x="1333500" y="690372"/>
                  </a:lnTo>
                  <a:close/>
                </a:path>
                <a:path w="3860800" h="1716404">
                  <a:moveTo>
                    <a:pt x="1331685" y="690372"/>
                  </a:moveTo>
                  <a:lnTo>
                    <a:pt x="1325282" y="687682"/>
                  </a:lnTo>
                  <a:lnTo>
                    <a:pt x="1327150" y="690372"/>
                  </a:lnTo>
                  <a:lnTo>
                    <a:pt x="1331685" y="690372"/>
                  </a:lnTo>
                  <a:close/>
                </a:path>
                <a:path w="3860800" h="1716404">
                  <a:moveTo>
                    <a:pt x="1336674" y="653034"/>
                  </a:moveTo>
                  <a:lnTo>
                    <a:pt x="1333500" y="648462"/>
                  </a:lnTo>
                  <a:lnTo>
                    <a:pt x="1325880" y="653034"/>
                  </a:lnTo>
                  <a:lnTo>
                    <a:pt x="1333500" y="653034"/>
                  </a:lnTo>
                  <a:lnTo>
                    <a:pt x="1333500" y="651510"/>
                  </a:lnTo>
                  <a:lnTo>
                    <a:pt x="1336674" y="653034"/>
                  </a:lnTo>
                  <a:close/>
                </a:path>
                <a:path w="3860800" h="1716404">
                  <a:moveTo>
                    <a:pt x="1333500" y="665988"/>
                  </a:moveTo>
                  <a:lnTo>
                    <a:pt x="1333500" y="660654"/>
                  </a:lnTo>
                  <a:lnTo>
                    <a:pt x="1326661" y="660654"/>
                  </a:lnTo>
                  <a:lnTo>
                    <a:pt x="1333500" y="665988"/>
                  </a:lnTo>
                  <a:close/>
                </a:path>
                <a:path w="3860800" h="1716404">
                  <a:moveTo>
                    <a:pt x="1333500" y="677418"/>
                  </a:moveTo>
                  <a:lnTo>
                    <a:pt x="1333500" y="673608"/>
                  </a:lnTo>
                  <a:lnTo>
                    <a:pt x="1326896" y="673608"/>
                  </a:lnTo>
                  <a:lnTo>
                    <a:pt x="1329436" y="677418"/>
                  </a:lnTo>
                  <a:lnTo>
                    <a:pt x="1333500" y="677418"/>
                  </a:lnTo>
                  <a:close/>
                </a:path>
                <a:path w="3860800" h="1716404">
                  <a:moveTo>
                    <a:pt x="1333500" y="698754"/>
                  </a:moveTo>
                  <a:lnTo>
                    <a:pt x="1333500" y="691134"/>
                  </a:lnTo>
                  <a:lnTo>
                    <a:pt x="1331685" y="690372"/>
                  </a:lnTo>
                  <a:lnTo>
                    <a:pt x="1327150" y="690372"/>
                  </a:lnTo>
                  <a:lnTo>
                    <a:pt x="1332970" y="698754"/>
                  </a:lnTo>
                  <a:lnTo>
                    <a:pt x="1333500" y="698754"/>
                  </a:lnTo>
                  <a:close/>
                </a:path>
                <a:path w="3860800" h="1716404">
                  <a:moveTo>
                    <a:pt x="1333500" y="704088"/>
                  </a:moveTo>
                  <a:lnTo>
                    <a:pt x="1333500" y="699516"/>
                  </a:lnTo>
                  <a:lnTo>
                    <a:pt x="1327150" y="704088"/>
                  </a:lnTo>
                  <a:lnTo>
                    <a:pt x="1333500" y="704088"/>
                  </a:lnTo>
                  <a:close/>
                </a:path>
                <a:path w="3860800" h="1716404">
                  <a:moveTo>
                    <a:pt x="1346200" y="675894"/>
                  </a:moveTo>
                  <a:lnTo>
                    <a:pt x="1340338" y="671322"/>
                  </a:lnTo>
                  <a:lnTo>
                    <a:pt x="1333500" y="671322"/>
                  </a:lnTo>
                  <a:lnTo>
                    <a:pt x="1333500" y="677418"/>
                  </a:lnTo>
                  <a:lnTo>
                    <a:pt x="1329436" y="677418"/>
                  </a:lnTo>
                  <a:lnTo>
                    <a:pt x="1330452" y="678942"/>
                  </a:lnTo>
                  <a:lnTo>
                    <a:pt x="1341120" y="678942"/>
                  </a:lnTo>
                  <a:lnTo>
                    <a:pt x="1346200" y="675894"/>
                  </a:lnTo>
                  <a:close/>
                </a:path>
                <a:path w="3860800" h="1716404">
                  <a:moveTo>
                    <a:pt x="1341120" y="678942"/>
                  </a:moveTo>
                  <a:lnTo>
                    <a:pt x="1330452" y="678942"/>
                  </a:lnTo>
                  <a:lnTo>
                    <a:pt x="1333500" y="683514"/>
                  </a:lnTo>
                  <a:lnTo>
                    <a:pt x="1341120" y="678942"/>
                  </a:lnTo>
                  <a:close/>
                </a:path>
                <a:path w="3860800" h="1716404">
                  <a:moveTo>
                    <a:pt x="1333500" y="707136"/>
                  </a:moveTo>
                  <a:lnTo>
                    <a:pt x="1333500" y="705612"/>
                  </a:lnTo>
                  <a:lnTo>
                    <a:pt x="1330677" y="707136"/>
                  </a:lnTo>
                  <a:lnTo>
                    <a:pt x="1333500" y="707136"/>
                  </a:lnTo>
                  <a:close/>
                </a:path>
                <a:path w="3860800" h="1716404">
                  <a:moveTo>
                    <a:pt x="1333500" y="691134"/>
                  </a:moveTo>
                  <a:lnTo>
                    <a:pt x="1333500" y="690372"/>
                  </a:lnTo>
                  <a:lnTo>
                    <a:pt x="1331685" y="690372"/>
                  </a:lnTo>
                  <a:lnTo>
                    <a:pt x="1333500" y="691134"/>
                  </a:lnTo>
                  <a:close/>
                </a:path>
                <a:path w="3860800" h="1716404">
                  <a:moveTo>
                    <a:pt x="1333500" y="699516"/>
                  </a:moveTo>
                  <a:lnTo>
                    <a:pt x="1332970" y="698754"/>
                  </a:lnTo>
                  <a:lnTo>
                    <a:pt x="1331685" y="698754"/>
                  </a:lnTo>
                  <a:lnTo>
                    <a:pt x="1333500" y="699516"/>
                  </a:lnTo>
                  <a:close/>
                </a:path>
                <a:path w="3860800" h="1716404">
                  <a:moveTo>
                    <a:pt x="1333500" y="699516"/>
                  </a:moveTo>
                  <a:lnTo>
                    <a:pt x="1333500" y="698754"/>
                  </a:lnTo>
                  <a:lnTo>
                    <a:pt x="1332970" y="698754"/>
                  </a:lnTo>
                  <a:lnTo>
                    <a:pt x="1333500" y="699516"/>
                  </a:lnTo>
                  <a:close/>
                </a:path>
                <a:path w="3860800" h="1716404">
                  <a:moveTo>
                    <a:pt x="1336221" y="631915"/>
                  </a:moveTo>
                  <a:lnTo>
                    <a:pt x="1333500" y="633222"/>
                  </a:lnTo>
                  <a:lnTo>
                    <a:pt x="1333500" y="635508"/>
                  </a:lnTo>
                  <a:lnTo>
                    <a:pt x="1336221" y="631915"/>
                  </a:lnTo>
                  <a:close/>
                </a:path>
                <a:path w="3860800" h="1716404">
                  <a:moveTo>
                    <a:pt x="1369391" y="632327"/>
                  </a:moveTo>
                  <a:lnTo>
                    <a:pt x="1365504" y="629412"/>
                  </a:lnTo>
                  <a:lnTo>
                    <a:pt x="1358900" y="629412"/>
                  </a:lnTo>
                  <a:lnTo>
                    <a:pt x="1358900" y="627126"/>
                  </a:lnTo>
                  <a:lnTo>
                    <a:pt x="1346200" y="627126"/>
                  </a:lnTo>
                  <a:lnTo>
                    <a:pt x="1336221" y="631915"/>
                  </a:lnTo>
                  <a:lnTo>
                    <a:pt x="1333500" y="635508"/>
                  </a:lnTo>
                  <a:lnTo>
                    <a:pt x="1336221" y="636732"/>
                  </a:lnTo>
                  <a:lnTo>
                    <a:pt x="1336674" y="636841"/>
                  </a:lnTo>
                  <a:lnTo>
                    <a:pt x="1346200" y="640842"/>
                  </a:lnTo>
                  <a:lnTo>
                    <a:pt x="1346200" y="637794"/>
                  </a:lnTo>
                  <a:lnTo>
                    <a:pt x="1365250" y="637794"/>
                  </a:lnTo>
                  <a:lnTo>
                    <a:pt x="1369391" y="632327"/>
                  </a:lnTo>
                  <a:close/>
                </a:path>
                <a:path w="3860800" h="1716404">
                  <a:moveTo>
                    <a:pt x="1358900" y="649986"/>
                  </a:moveTo>
                  <a:lnTo>
                    <a:pt x="1358900" y="646938"/>
                  </a:lnTo>
                  <a:lnTo>
                    <a:pt x="1336674" y="636936"/>
                  </a:lnTo>
                  <a:lnTo>
                    <a:pt x="1336221" y="636651"/>
                  </a:lnTo>
                  <a:lnTo>
                    <a:pt x="1333500" y="635508"/>
                  </a:lnTo>
                  <a:lnTo>
                    <a:pt x="1333500" y="644652"/>
                  </a:lnTo>
                  <a:lnTo>
                    <a:pt x="1346200" y="644652"/>
                  </a:lnTo>
                  <a:lnTo>
                    <a:pt x="1358900" y="649986"/>
                  </a:lnTo>
                  <a:close/>
                </a:path>
                <a:path w="3860800" h="1716404">
                  <a:moveTo>
                    <a:pt x="1358900" y="654558"/>
                  </a:moveTo>
                  <a:lnTo>
                    <a:pt x="1358900" y="649986"/>
                  </a:lnTo>
                  <a:lnTo>
                    <a:pt x="1346200" y="644652"/>
                  </a:lnTo>
                  <a:lnTo>
                    <a:pt x="1333500" y="644652"/>
                  </a:lnTo>
                  <a:lnTo>
                    <a:pt x="1333500" y="648462"/>
                  </a:lnTo>
                  <a:lnTo>
                    <a:pt x="1343024" y="653034"/>
                  </a:lnTo>
                  <a:lnTo>
                    <a:pt x="1346200" y="653034"/>
                  </a:lnTo>
                  <a:lnTo>
                    <a:pt x="1346200" y="654558"/>
                  </a:lnTo>
                  <a:lnTo>
                    <a:pt x="1358900" y="654558"/>
                  </a:lnTo>
                  <a:close/>
                </a:path>
                <a:path w="3860800" h="1716404">
                  <a:moveTo>
                    <a:pt x="1343024" y="653034"/>
                  </a:moveTo>
                  <a:lnTo>
                    <a:pt x="1333500" y="648462"/>
                  </a:lnTo>
                  <a:lnTo>
                    <a:pt x="1336674" y="653033"/>
                  </a:lnTo>
                  <a:lnTo>
                    <a:pt x="1343024" y="653034"/>
                  </a:lnTo>
                  <a:close/>
                </a:path>
                <a:path w="3860800" h="1716404">
                  <a:moveTo>
                    <a:pt x="1336674" y="653034"/>
                  </a:moveTo>
                  <a:lnTo>
                    <a:pt x="1333500" y="651510"/>
                  </a:lnTo>
                  <a:lnTo>
                    <a:pt x="1333500" y="653034"/>
                  </a:lnTo>
                  <a:lnTo>
                    <a:pt x="1336674" y="653034"/>
                  </a:lnTo>
                  <a:close/>
                </a:path>
                <a:path w="3860800" h="1716404">
                  <a:moveTo>
                    <a:pt x="1365504" y="629412"/>
                  </a:moveTo>
                  <a:lnTo>
                    <a:pt x="1357745" y="623593"/>
                  </a:lnTo>
                  <a:lnTo>
                    <a:pt x="1346200" y="618744"/>
                  </a:lnTo>
                  <a:lnTo>
                    <a:pt x="1336221" y="631915"/>
                  </a:lnTo>
                  <a:lnTo>
                    <a:pt x="1346200" y="627126"/>
                  </a:lnTo>
                  <a:lnTo>
                    <a:pt x="1358900" y="627126"/>
                  </a:lnTo>
                  <a:lnTo>
                    <a:pt x="1358900" y="629412"/>
                  </a:lnTo>
                  <a:lnTo>
                    <a:pt x="1365504" y="629412"/>
                  </a:lnTo>
                  <a:close/>
                </a:path>
                <a:path w="3860800" h="1716404">
                  <a:moveTo>
                    <a:pt x="1358900" y="646938"/>
                  </a:moveTo>
                  <a:lnTo>
                    <a:pt x="1358900" y="646176"/>
                  </a:lnTo>
                  <a:lnTo>
                    <a:pt x="1336674" y="636841"/>
                  </a:lnTo>
                  <a:lnTo>
                    <a:pt x="1340338" y="638585"/>
                  </a:lnTo>
                  <a:lnTo>
                    <a:pt x="1358900" y="646938"/>
                  </a:lnTo>
                  <a:close/>
                </a:path>
                <a:path w="3860800" h="1716404">
                  <a:moveTo>
                    <a:pt x="1358900" y="663702"/>
                  </a:moveTo>
                  <a:lnTo>
                    <a:pt x="1358900" y="654558"/>
                  </a:lnTo>
                  <a:lnTo>
                    <a:pt x="1346200" y="654558"/>
                  </a:lnTo>
                  <a:lnTo>
                    <a:pt x="1343024" y="653034"/>
                  </a:lnTo>
                  <a:lnTo>
                    <a:pt x="1336674" y="653034"/>
                  </a:lnTo>
                  <a:lnTo>
                    <a:pt x="1358900" y="663702"/>
                  </a:lnTo>
                  <a:close/>
                </a:path>
                <a:path w="3860800" h="1716404">
                  <a:moveTo>
                    <a:pt x="1358900" y="664464"/>
                  </a:moveTo>
                  <a:lnTo>
                    <a:pt x="1358900" y="663702"/>
                  </a:lnTo>
                  <a:lnTo>
                    <a:pt x="1336674" y="653034"/>
                  </a:lnTo>
                  <a:lnTo>
                    <a:pt x="1346200" y="666750"/>
                  </a:lnTo>
                  <a:lnTo>
                    <a:pt x="1346200" y="671322"/>
                  </a:lnTo>
                  <a:lnTo>
                    <a:pt x="1358900" y="664464"/>
                  </a:lnTo>
                  <a:close/>
                </a:path>
                <a:path w="3860800" h="1716404">
                  <a:moveTo>
                    <a:pt x="1346200" y="675894"/>
                  </a:moveTo>
                  <a:lnTo>
                    <a:pt x="1346200" y="671322"/>
                  </a:lnTo>
                  <a:lnTo>
                    <a:pt x="1340338" y="671322"/>
                  </a:lnTo>
                  <a:lnTo>
                    <a:pt x="1346200" y="675894"/>
                  </a:lnTo>
                  <a:close/>
                </a:path>
                <a:path w="3860800" h="1716404">
                  <a:moveTo>
                    <a:pt x="1346200" y="678942"/>
                  </a:moveTo>
                  <a:lnTo>
                    <a:pt x="1346200" y="675894"/>
                  </a:lnTo>
                  <a:lnTo>
                    <a:pt x="1341120" y="678942"/>
                  </a:lnTo>
                  <a:lnTo>
                    <a:pt x="1346200" y="678942"/>
                  </a:lnTo>
                  <a:close/>
                </a:path>
                <a:path w="3860800" h="1716404">
                  <a:moveTo>
                    <a:pt x="1346200" y="654558"/>
                  </a:moveTo>
                  <a:lnTo>
                    <a:pt x="1346200" y="653034"/>
                  </a:lnTo>
                  <a:lnTo>
                    <a:pt x="1343024" y="653034"/>
                  </a:lnTo>
                  <a:lnTo>
                    <a:pt x="1346200" y="654558"/>
                  </a:lnTo>
                  <a:close/>
                </a:path>
                <a:path w="3860800" h="1716404">
                  <a:moveTo>
                    <a:pt x="1351972" y="611124"/>
                  </a:moveTo>
                  <a:lnTo>
                    <a:pt x="1346200" y="611124"/>
                  </a:lnTo>
                  <a:lnTo>
                    <a:pt x="1346200" y="614934"/>
                  </a:lnTo>
                  <a:lnTo>
                    <a:pt x="1351972" y="611124"/>
                  </a:lnTo>
                  <a:close/>
                </a:path>
                <a:path w="3860800" h="1716404">
                  <a:moveTo>
                    <a:pt x="1363296" y="613410"/>
                  </a:moveTo>
                  <a:lnTo>
                    <a:pt x="1361830" y="611124"/>
                  </a:lnTo>
                  <a:lnTo>
                    <a:pt x="1351972" y="611124"/>
                  </a:lnTo>
                  <a:lnTo>
                    <a:pt x="1346200" y="614934"/>
                  </a:lnTo>
                  <a:lnTo>
                    <a:pt x="1357745" y="623593"/>
                  </a:lnTo>
                  <a:lnTo>
                    <a:pt x="1358900" y="624078"/>
                  </a:lnTo>
                  <a:lnTo>
                    <a:pt x="1358900" y="613410"/>
                  </a:lnTo>
                  <a:lnTo>
                    <a:pt x="1363296" y="613410"/>
                  </a:lnTo>
                  <a:close/>
                </a:path>
                <a:path w="3860800" h="1716404">
                  <a:moveTo>
                    <a:pt x="1357745" y="623593"/>
                  </a:moveTo>
                  <a:lnTo>
                    <a:pt x="1346200" y="614934"/>
                  </a:lnTo>
                  <a:lnTo>
                    <a:pt x="1346200" y="618744"/>
                  </a:lnTo>
                  <a:lnTo>
                    <a:pt x="1357745" y="623593"/>
                  </a:lnTo>
                  <a:close/>
                </a:path>
                <a:path w="3860800" h="1716404">
                  <a:moveTo>
                    <a:pt x="1365250" y="637794"/>
                  </a:moveTo>
                  <a:lnTo>
                    <a:pt x="1346200" y="637794"/>
                  </a:lnTo>
                  <a:lnTo>
                    <a:pt x="1346200" y="640842"/>
                  </a:lnTo>
                  <a:lnTo>
                    <a:pt x="1358900" y="646176"/>
                  </a:lnTo>
                  <a:lnTo>
                    <a:pt x="1365250" y="637794"/>
                  </a:lnTo>
                  <a:close/>
                </a:path>
                <a:path w="3860800" h="1716404">
                  <a:moveTo>
                    <a:pt x="1361830" y="611124"/>
                  </a:moveTo>
                  <a:lnTo>
                    <a:pt x="1358900" y="606552"/>
                  </a:lnTo>
                  <a:lnTo>
                    <a:pt x="1351972" y="611124"/>
                  </a:lnTo>
                  <a:lnTo>
                    <a:pt x="1361830" y="611124"/>
                  </a:lnTo>
                  <a:close/>
                </a:path>
                <a:path w="3860800" h="1716404">
                  <a:moveTo>
                    <a:pt x="1371600" y="629412"/>
                  </a:moveTo>
                  <a:lnTo>
                    <a:pt x="1357745" y="623593"/>
                  </a:lnTo>
                  <a:lnTo>
                    <a:pt x="1365504" y="629412"/>
                  </a:lnTo>
                  <a:lnTo>
                    <a:pt x="1371600" y="629412"/>
                  </a:lnTo>
                  <a:close/>
                </a:path>
                <a:path w="3860800" h="1716404">
                  <a:moveTo>
                    <a:pt x="1397000" y="585216"/>
                  </a:moveTo>
                  <a:lnTo>
                    <a:pt x="1384300" y="575310"/>
                  </a:lnTo>
                  <a:lnTo>
                    <a:pt x="1371600" y="569214"/>
                  </a:lnTo>
                  <a:lnTo>
                    <a:pt x="1358900" y="575310"/>
                  </a:lnTo>
                  <a:lnTo>
                    <a:pt x="1358900" y="576834"/>
                  </a:lnTo>
                  <a:lnTo>
                    <a:pt x="1371600" y="582549"/>
                  </a:lnTo>
                  <a:lnTo>
                    <a:pt x="1371600" y="573024"/>
                  </a:lnTo>
                  <a:lnTo>
                    <a:pt x="1380181" y="586410"/>
                  </a:lnTo>
                  <a:lnTo>
                    <a:pt x="1384300" y="588264"/>
                  </a:lnTo>
                  <a:lnTo>
                    <a:pt x="1391920" y="588264"/>
                  </a:lnTo>
                  <a:lnTo>
                    <a:pt x="1397000" y="585216"/>
                  </a:lnTo>
                  <a:close/>
                </a:path>
                <a:path w="3860800" h="1716404">
                  <a:moveTo>
                    <a:pt x="1381369" y="588264"/>
                  </a:moveTo>
                  <a:lnTo>
                    <a:pt x="1380181" y="586410"/>
                  </a:lnTo>
                  <a:lnTo>
                    <a:pt x="1358900" y="576834"/>
                  </a:lnTo>
                  <a:lnTo>
                    <a:pt x="1358900" y="586740"/>
                  </a:lnTo>
                  <a:lnTo>
                    <a:pt x="1371600" y="586740"/>
                  </a:lnTo>
                  <a:lnTo>
                    <a:pt x="1375228" y="588264"/>
                  </a:lnTo>
                  <a:lnTo>
                    <a:pt x="1381369" y="588264"/>
                  </a:lnTo>
                  <a:close/>
                </a:path>
                <a:path w="3860800" h="1716404">
                  <a:moveTo>
                    <a:pt x="1375228" y="588264"/>
                  </a:moveTo>
                  <a:lnTo>
                    <a:pt x="1371600" y="586740"/>
                  </a:lnTo>
                  <a:lnTo>
                    <a:pt x="1358900" y="586740"/>
                  </a:lnTo>
                  <a:lnTo>
                    <a:pt x="1358900" y="590550"/>
                  </a:lnTo>
                  <a:lnTo>
                    <a:pt x="1371600" y="596646"/>
                  </a:lnTo>
                  <a:lnTo>
                    <a:pt x="1371600" y="588264"/>
                  </a:lnTo>
                  <a:lnTo>
                    <a:pt x="1375228" y="588264"/>
                  </a:lnTo>
                  <a:close/>
                </a:path>
                <a:path w="3860800" h="1716404">
                  <a:moveTo>
                    <a:pt x="1384300" y="599694"/>
                  </a:moveTo>
                  <a:lnTo>
                    <a:pt x="1384300" y="596646"/>
                  </a:lnTo>
                  <a:lnTo>
                    <a:pt x="1371600" y="596646"/>
                  </a:lnTo>
                  <a:lnTo>
                    <a:pt x="1358900" y="590550"/>
                  </a:lnTo>
                  <a:lnTo>
                    <a:pt x="1358900" y="594360"/>
                  </a:lnTo>
                  <a:lnTo>
                    <a:pt x="1370753" y="599694"/>
                  </a:lnTo>
                  <a:lnTo>
                    <a:pt x="1384300" y="599694"/>
                  </a:lnTo>
                  <a:close/>
                </a:path>
                <a:path w="3860800" h="1716404">
                  <a:moveTo>
                    <a:pt x="1370753" y="599694"/>
                  </a:moveTo>
                  <a:lnTo>
                    <a:pt x="1358900" y="594360"/>
                  </a:lnTo>
                  <a:lnTo>
                    <a:pt x="1358900" y="599694"/>
                  </a:lnTo>
                  <a:lnTo>
                    <a:pt x="1370753" y="599694"/>
                  </a:lnTo>
                  <a:close/>
                </a:path>
                <a:path w="3860800" h="1716404">
                  <a:moveTo>
                    <a:pt x="1384300" y="606552"/>
                  </a:moveTo>
                  <a:lnTo>
                    <a:pt x="1384300" y="605790"/>
                  </a:lnTo>
                  <a:lnTo>
                    <a:pt x="1370753" y="599694"/>
                  </a:lnTo>
                  <a:lnTo>
                    <a:pt x="1358900" y="599694"/>
                  </a:lnTo>
                  <a:lnTo>
                    <a:pt x="1358900" y="603504"/>
                  </a:lnTo>
                  <a:lnTo>
                    <a:pt x="1371600" y="603504"/>
                  </a:lnTo>
                  <a:lnTo>
                    <a:pt x="1381918" y="607837"/>
                  </a:lnTo>
                  <a:lnTo>
                    <a:pt x="1384300" y="606552"/>
                  </a:lnTo>
                  <a:close/>
                </a:path>
                <a:path w="3860800" h="1716404">
                  <a:moveTo>
                    <a:pt x="1381918" y="607837"/>
                  </a:moveTo>
                  <a:lnTo>
                    <a:pt x="1371600" y="603504"/>
                  </a:lnTo>
                  <a:lnTo>
                    <a:pt x="1358900" y="603504"/>
                  </a:lnTo>
                  <a:lnTo>
                    <a:pt x="1358900" y="606552"/>
                  </a:lnTo>
                  <a:lnTo>
                    <a:pt x="1361830" y="611124"/>
                  </a:lnTo>
                  <a:lnTo>
                    <a:pt x="1371600" y="611124"/>
                  </a:lnTo>
                  <a:lnTo>
                    <a:pt x="1371600" y="613410"/>
                  </a:lnTo>
                  <a:lnTo>
                    <a:pt x="1381918" y="607837"/>
                  </a:lnTo>
                  <a:close/>
                </a:path>
                <a:path w="3860800" h="1716404">
                  <a:moveTo>
                    <a:pt x="1364761" y="615696"/>
                  </a:moveTo>
                  <a:lnTo>
                    <a:pt x="1363296" y="613410"/>
                  </a:lnTo>
                  <a:lnTo>
                    <a:pt x="1358900" y="613410"/>
                  </a:lnTo>
                  <a:lnTo>
                    <a:pt x="1358900" y="615696"/>
                  </a:lnTo>
                  <a:lnTo>
                    <a:pt x="1364761" y="615696"/>
                  </a:lnTo>
                  <a:close/>
                </a:path>
                <a:path w="3860800" h="1716404">
                  <a:moveTo>
                    <a:pt x="1371600" y="629412"/>
                  </a:moveTo>
                  <a:lnTo>
                    <a:pt x="1371600" y="626364"/>
                  </a:lnTo>
                  <a:lnTo>
                    <a:pt x="1364761" y="615696"/>
                  </a:lnTo>
                  <a:lnTo>
                    <a:pt x="1358900" y="615696"/>
                  </a:lnTo>
                  <a:lnTo>
                    <a:pt x="1358900" y="624078"/>
                  </a:lnTo>
                  <a:lnTo>
                    <a:pt x="1371600" y="629412"/>
                  </a:lnTo>
                  <a:close/>
                </a:path>
                <a:path w="3860800" h="1716404">
                  <a:moveTo>
                    <a:pt x="1371600" y="613410"/>
                  </a:moveTo>
                  <a:lnTo>
                    <a:pt x="1371600" y="611124"/>
                  </a:lnTo>
                  <a:lnTo>
                    <a:pt x="1361830" y="611124"/>
                  </a:lnTo>
                  <a:lnTo>
                    <a:pt x="1363296" y="613410"/>
                  </a:lnTo>
                  <a:lnTo>
                    <a:pt x="1371600" y="613410"/>
                  </a:lnTo>
                  <a:close/>
                </a:path>
                <a:path w="3860800" h="1716404">
                  <a:moveTo>
                    <a:pt x="1384300" y="615696"/>
                  </a:moveTo>
                  <a:lnTo>
                    <a:pt x="1384300" y="608838"/>
                  </a:lnTo>
                  <a:lnTo>
                    <a:pt x="1381918" y="607837"/>
                  </a:lnTo>
                  <a:lnTo>
                    <a:pt x="1371600" y="613410"/>
                  </a:lnTo>
                  <a:lnTo>
                    <a:pt x="1363296" y="613410"/>
                  </a:lnTo>
                  <a:lnTo>
                    <a:pt x="1364761" y="615696"/>
                  </a:lnTo>
                  <a:lnTo>
                    <a:pt x="1384300" y="615696"/>
                  </a:lnTo>
                  <a:close/>
                </a:path>
                <a:path w="3860800" h="1716404">
                  <a:moveTo>
                    <a:pt x="1384300" y="623316"/>
                  </a:moveTo>
                  <a:lnTo>
                    <a:pt x="1384300" y="615696"/>
                  </a:lnTo>
                  <a:lnTo>
                    <a:pt x="1364761" y="615696"/>
                  </a:lnTo>
                  <a:lnTo>
                    <a:pt x="1371600" y="626364"/>
                  </a:lnTo>
                  <a:lnTo>
                    <a:pt x="1371600" y="629412"/>
                  </a:lnTo>
                  <a:lnTo>
                    <a:pt x="1384300" y="623316"/>
                  </a:lnTo>
                  <a:close/>
                </a:path>
                <a:path w="3860800" h="1716404">
                  <a:moveTo>
                    <a:pt x="1371600" y="637794"/>
                  </a:moveTo>
                  <a:lnTo>
                    <a:pt x="1371600" y="633984"/>
                  </a:lnTo>
                  <a:lnTo>
                    <a:pt x="1369391" y="632327"/>
                  </a:lnTo>
                  <a:lnTo>
                    <a:pt x="1365250" y="637794"/>
                  </a:lnTo>
                  <a:lnTo>
                    <a:pt x="1371600" y="637794"/>
                  </a:lnTo>
                  <a:close/>
                </a:path>
                <a:path w="3860800" h="1716404">
                  <a:moveTo>
                    <a:pt x="1371600" y="629412"/>
                  </a:moveTo>
                  <a:lnTo>
                    <a:pt x="1365504" y="629412"/>
                  </a:lnTo>
                  <a:lnTo>
                    <a:pt x="1369391" y="632327"/>
                  </a:lnTo>
                  <a:lnTo>
                    <a:pt x="1371600" y="629412"/>
                  </a:lnTo>
                  <a:close/>
                </a:path>
                <a:path w="3860800" h="1716404">
                  <a:moveTo>
                    <a:pt x="1371600" y="633984"/>
                  </a:moveTo>
                  <a:lnTo>
                    <a:pt x="1371600" y="629412"/>
                  </a:lnTo>
                  <a:lnTo>
                    <a:pt x="1369391" y="632327"/>
                  </a:lnTo>
                  <a:lnTo>
                    <a:pt x="1371600" y="633984"/>
                  </a:lnTo>
                  <a:close/>
                </a:path>
                <a:path w="3860800" h="1716404">
                  <a:moveTo>
                    <a:pt x="1384300" y="605790"/>
                  </a:moveTo>
                  <a:lnTo>
                    <a:pt x="1384300" y="599694"/>
                  </a:lnTo>
                  <a:lnTo>
                    <a:pt x="1370753" y="599694"/>
                  </a:lnTo>
                  <a:lnTo>
                    <a:pt x="1384300" y="605790"/>
                  </a:lnTo>
                  <a:close/>
                </a:path>
                <a:path w="3860800" h="1716404">
                  <a:moveTo>
                    <a:pt x="1377372" y="561594"/>
                  </a:moveTo>
                  <a:lnTo>
                    <a:pt x="1371600" y="561594"/>
                  </a:lnTo>
                  <a:lnTo>
                    <a:pt x="1371600" y="565404"/>
                  </a:lnTo>
                  <a:lnTo>
                    <a:pt x="1373414" y="566819"/>
                  </a:lnTo>
                  <a:lnTo>
                    <a:pt x="1377372" y="561594"/>
                  </a:lnTo>
                  <a:close/>
                </a:path>
                <a:path w="3860800" h="1716404">
                  <a:moveTo>
                    <a:pt x="1373414" y="566819"/>
                  </a:moveTo>
                  <a:lnTo>
                    <a:pt x="1371600" y="565404"/>
                  </a:lnTo>
                  <a:lnTo>
                    <a:pt x="1371600" y="569214"/>
                  </a:lnTo>
                  <a:lnTo>
                    <a:pt x="1373414" y="566819"/>
                  </a:lnTo>
                  <a:close/>
                </a:path>
                <a:path w="3860800" h="1716404">
                  <a:moveTo>
                    <a:pt x="1376484" y="569214"/>
                  </a:moveTo>
                  <a:lnTo>
                    <a:pt x="1373414" y="566819"/>
                  </a:lnTo>
                  <a:lnTo>
                    <a:pt x="1371600" y="569214"/>
                  </a:lnTo>
                  <a:lnTo>
                    <a:pt x="1376484" y="569214"/>
                  </a:lnTo>
                  <a:close/>
                </a:path>
                <a:path w="3860800" h="1716404">
                  <a:moveTo>
                    <a:pt x="1384300" y="575310"/>
                  </a:moveTo>
                  <a:lnTo>
                    <a:pt x="1376484" y="569214"/>
                  </a:lnTo>
                  <a:lnTo>
                    <a:pt x="1371600" y="569214"/>
                  </a:lnTo>
                  <a:lnTo>
                    <a:pt x="1384300" y="575310"/>
                  </a:lnTo>
                  <a:close/>
                </a:path>
                <a:path w="3860800" h="1716404">
                  <a:moveTo>
                    <a:pt x="1380181" y="586410"/>
                  </a:moveTo>
                  <a:lnTo>
                    <a:pt x="1371600" y="573024"/>
                  </a:lnTo>
                  <a:lnTo>
                    <a:pt x="1371600" y="582549"/>
                  </a:lnTo>
                  <a:lnTo>
                    <a:pt x="1380181" y="586410"/>
                  </a:lnTo>
                  <a:close/>
                </a:path>
                <a:path w="3860800" h="1716404">
                  <a:moveTo>
                    <a:pt x="1384300" y="596646"/>
                  </a:moveTo>
                  <a:lnTo>
                    <a:pt x="1384300" y="592836"/>
                  </a:lnTo>
                  <a:lnTo>
                    <a:pt x="1383631" y="591793"/>
                  </a:lnTo>
                  <a:lnTo>
                    <a:pt x="1375228" y="588264"/>
                  </a:lnTo>
                  <a:lnTo>
                    <a:pt x="1371600" y="588264"/>
                  </a:lnTo>
                  <a:lnTo>
                    <a:pt x="1371600" y="596646"/>
                  </a:lnTo>
                  <a:lnTo>
                    <a:pt x="1384300" y="596646"/>
                  </a:lnTo>
                  <a:close/>
                </a:path>
                <a:path w="3860800" h="1716404">
                  <a:moveTo>
                    <a:pt x="1397000" y="563880"/>
                  </a:moveTo>
                  <a:lnTo>
                    <a:pt x="1397000" y="561594"/>
                  </a:lnTo>
                  <a:lnTo>
                    <a:pt x="1377372" y="561594"/>
                  </a:lnTo>
                  <a:lnTo>
                    <a:pt x="1373414" y="566819"/>
                  </a:lnTo>
                  <a:lnTo>
                    <a:pt x="1376484" y="569214"/>
                  </a:lnTo>
                  <a:lnTo>
                    <a:pt x="1384300" y="569214"/>
                  </a:lnTo>
                  <a:lnTo>
                    <a:pt x="1384300" y="563880"/>
                  </a:lnTo>
                  <a:lnTo>
                    <a:pt x="1397000" y="563880"/>
                  </a:lnTo>
                  <a:close/>
                </a:path>
                <a:path w="3860800" h="1716404">
                  <a:moveTo>
                    <a:pt x="1383631" y="591793"/>
                  </a:moveTo>
                  <a:lnTo>
                    <a:pt x="1381369" y="588264"/>
                  </a:lnTo>
                  <a:lnTo>
                    <a:pt x="1375228" y="588264"/>
                  </a:lnTo>
                  <a:lnTo>
                    <a:pt x="1383631" y="591793"/>
                  </a:lnTo>
                  <a:close/>
                </a:path>
                <a:path w="3860800" h="1716404">
                  <a:moveTo>
                    <a:pt x="1408723" y="565931"/>
                  </a:moveTo>
                  <a:lnTo>
                    <a:pt x="1397000" y="572262"/>
                  </a:lnTo>
                  <a:lnTo>
                    <a:pt x="1384300" y="572262"/>
                  </a:lnTo>
                  <a:lnTo>
                    <a:pt x="1384300" y="569214"/>
                  </a:lnTo>
                  <a:lnTo>
                    <a:pt x="1376484" y="569214"/>
                  </a:lnTo>
                  <a:lnTo>
                    <a:pt x="1384300" y="575310"/>
                  </a:lnTo>
                  <a:lnTo>
                    <a:pt x="1397000" y="581406"/>
                  </a:lnTo>
                  <a:lnTo>
                    <a:pt x="1408723" y="565931"/>
                  </a:lnTo>
                  <a:close/>
                </a:path>
                <a:path w="3860800" h="1716404">
                  <a:moveTo>
                    <a:pt x="1397000" y="558546"/>
                  </a:moveTo>
                  <a:lnTo>
                    <a:pt x="1384300" y="552450"/>
                  </a:lnTo>
                  <a:lnTo>
                    <a:pt x="1377372" y="561594"/>
                  </a:lnTo>
                  <a:lnTo>
                    <a:pt x="1384300" y="561594"/>
                  </a:lnTo>
                  <a:lnTo>
                    <a:pt x="1384300" y="558546"/>
                  </a:lnTo>
                  <a:lnTo>
                    <a:pt x="1397000" y="558546"/>
                  </a:lnTo>
                  <a:close/>
                </a:path>
                <a:path w="3860800" h="1716404">
                  <a:moveTo>
                    <a:pt x="1384300" y="588264"/>
                  </a:moveTo>
                  <a:lnTo>
                    <a:pt x="1380181" y="586410"/>
                  </a:lnTo>
                  <a:lnTo>
                    <a:pt x="1381369" y="588264"/>
                  </a:lnTo>
                  <a:lnTo>
                    <a:pt x="1384300" y="588264"/>
                  </a:lnTo>
                  <a:close/>
                </a:path>
                <a:path w="3860800" h="1716404">
                  <a:moveTo>
                    <a:pt x="1391920" y="588264"/>
                  </a:moveTo>
                  <a:lnTo>
                    <a:pt x="1381369" y="588264"/>
                  </a:lnTo>
                  <a:lnTo>
                    <a:pt x="1383631" y="591793"/>
                  </a:lnTo>
                  <a:lnTo>
                    <a:pt x="1384300" y="592074"/>
                  </a:lnTo>
                  <a:lnTo>
                    <a:pt x="1384300" y="592836"/>
                  </a:lnTo>
                  <a:lnTo>
                    <a:pt x="1391920" y="588264"/>
                  </a:lnTo>
                  <a:close/>
                </a:path>
                <a:path w="3860800" h="1716404">
                  <a:moveTo>
                    <a:pt x="1384300" y="608838"/>
                  </a:moveTo>
                  <a:lnTo>
                    <a:pt x="1384300" y="606552"/>
                  </a:lnTo>
                  <a:lnTo>
                    <a:pt x="1381918" y="607837"/>
                  </a:lnTo>
                  <a:lnTo>
                    <a:pt x="1384300" y="608838"/>
                  </a:lnTo>
                  <a:close/>
                </a:path>
                <a:path w="3860800" h="1716404">
                  <a:moveTo>
                    <a:pt x="1384300" y="592836"/>
                  </a:moveTo>
                  <a:lnTo>
                    <a:pt x="1384300" y="592074"/>
                  </a:lnTo>
                  <a:lnTo>
                    <a:pt x="1383631" y="591793"/>
                  </a:lnTo>
                  <a:lnTo>
                    <a:pt x="1384300" y="592836"/>
                  </a:lnTo>
                  <a:close/>
                </a:path>
                <a:path w="3860800" h="1716404">
                  <a:moveTo>
                    <a:pt x="1422400" y="535686"/>
                  </a:moveTo>
                  <a:lnTo>
                    <a:pt x="1409700" y="525780"/>
                  </a:lnTo>
                  <a:lnTo>
                    <a:pt x="1397000" y="519684"/>
                  </a:lnTo>
                  <a:lnTo>
                    <a:pt x="1384300" y="526542"/>
                  </a:lnTo>
                  <a:lnTo>
                    <a:pt x="1384300" y="528066"/>
                  </a:lnTo>
                  <a:lnTo>
                    <a:pt x="1397000" y="533400"/>
                  </a:lnTo>
                  <a:lnTo>
                    <a:pt x="1397000" y="523494"/>
                  </a:lnTo>
                  <a:lnTo>
                    <a:pt x="1405689" y="537049"/>
                  </a:lnTo>
                  <a:lnTo>
                    <a:pt x="1409700" y="538734"/>
                  </a:lnTo>
                  <a:lnTo>
                    <a:pt x="1417320" y="538734"/>
                  </a:lnTo>
                  <a:lnTo>
                    <a:pt x="1422400" y="535686"/>
                  </a:lnTo>
                  <a:close/>
                </a:path>
                <a:path w="3860800" h="1716404">
                  <a:moveTo>
                    <a:pt x="1406769" y="538734"/>
                  </a:moveTo>
                  <a:lnTo>
                    <a:pt x="1405689" y="537049"/>
                  </a:lnTo>
                  <a:lnTo>
                    <a:pt x="1384300" y="528066"/>
                  </a:lnTo>
                  <a:lnTo>
                    <a:pt x="1384300" y="537210"/>
                  </a:lnTo>
                  <a:lnTo>
                    <a:pt x="1397000" y="537210"/>
                  </a:lnTo>
                  <a:lnTo>
                    <a:pt x="1400628" y="538734"/>
                  </a:lnTo>
                  <a:lnTo>
                    <a:pt x="1406769" y="538734"/>
                  </a:lnTo>
                  <a:close/>
                </a:path>
                <a:path w="3860800" h="1716404">
                  <a:moveTo>
                    <a:pt x="1400628" y="538734"/>
                  </a:moveTo>
                  <a:lnTo>
                    <a:pt x="1397000" y="537210"/>
                  </a:lnTo>
                  <a:lnTo>
                    <a:pt x="1384300" y="537210"/>
                  </a:lnTo>
                  <a:lnTo>
                    <a:pt x="1384300" y="541020"/>
                  </a:lnTo>
                  <a:lnTo>
                    <a:pt x="1392237" y="544830"/>
                  </a:lnTo>
                  <a:lnTo>
                    <a:pt x="1397000" y="544830"/>
                  </a:lnTo>
                  <a:lnTo>
                    <a:pt x="1397000" y="538734"/>
                  </a:lnTo>
                  <a:lnTo>
                    <a:pt x="1400628" y="538734"/>
                  </a:lnTo>
                  <a:close/>
                </a:path>
                <a:path w="3860800" h="1716404">
                  <a:moveTo>
                    <a:pt x="1392237" y="544830"/>
                  </a:moveTo>
                  <a:lnTo>
                    <a:pt x="1384300" y="541020"/>
                  </a:lnTo>
                  <a:lnTo>
                    <a:pt x="1384300" y="544830"/>
                  </a:lnTo>
                  <a:lnTo>
                    <a:pt x="1392237" y="544830"/>
                  </a:lnTo>
                  <a:close/>
                </a:path>
                <a:path w="3860800" h="1716404">
                  <a:moveTo>
                    <a:pt x="1408112" y="550164"/>
                  </a:moveTo>
                  <a:lnTo>
                    <a:pt x="1401762" y="547116"/>
                  </a:lnTo>
                  <a:lnTo>
                    <a:pt x="1397000" y="547116"/>
                  </a:lnTo>
                  <a:lnTo>
                    <a:pt x="1392237" y="544830"/>
                  </a:lnTo>
                  <a:lnTo>
                    <a:pt x="1384300" y="544830"/>
                  </a:lnTo>
                  <a:lnTo>
                    <a:pt x="1397000" y="550164"/>
                  </a:lnTo>
                  <a:lnTo>
                    <a:pt x="1408112" y="550164"/>
                  </a:lnTo>
                  <a:close/>
                </a:path>
                <a:path w="3860800" h="1716404">
                  <a:moveTo>
                    <a:pt x="1397000" y="550164"/>
                  </a:moveTo>
                  <a:lnTo>
                    <a:pt x="1384300" y="544830"/>
                  </a:lnTo>
                  <a:lnTo>
                    <a:pt x="1384300" y="550164"/>
                  </a:lnTo>
                  <a:lnTo>
                    <a:pt x="1397000" y="550164"/>
                  </a:lnTo>
                  <a:close/>
                </a:path>
                <a:path w="3860800" h="1716404">
                  <a:moveTo>
                    <a:pt x="1409700" y="557022"/>
                  </a:moveTo>
                  <a:lnTo>
                    <a:pt x="1409700" y="555498"/>
                  </a:lnTo>
                  <a:lnTo>
                    <a:pt x="1397000" y="550164"/>
                  </a:lnTo>
                  <a:lnTo>
                    <a:pt x="1384300" y="550164"/>
                  </a:lnTo>
                  <a:lnTo>
                    <a:pt x="1384300" y="552450"/>
                  </a:lnTo>
                  <a:lnTo>
                    <a:pt x="1397000" y="558546"/>
                  </a:lnTo>
                  <a:lnTo>
                    <a:pt x="1406769" y="558546"/>
                  </a:lnTo>
                  <a:lnTo>
                    <a:pt x="1408112" y="557879"/>
                  </a:lnTo>
                  <a:lnTo>
                    <a:pt x="1409700" y="557022"/>
                  </a:lnTo>
                  <a:close/>
                </a:path>
                <a:path w="3860800" h="1716404">
                  <a:moveTo>
                    <a:pt x="1402229" y="561056"/>
                  </a:moveTo>
                  <a:lnTo>
                    <a:pt x="1397000" y="558546"/>
                  </a:lnTo>
                  <a:lnTo>
                    <a:pt x="1384300" y="558546"/>
                  </a:lnTo>
                  <a:lnTo>
                    <a:pt x="1384300" y="561594"/>
                  </a:lnTo>
                  <a:lnTo>
                    <a:pt x="1397000" y="561594"/>
                  </a:lnTo>
                  <a:lnTo>
                    <a:pt x="1397000" y="563880"/>
                  </a:lnTo>
                  <a:lnTo>
                    <a:pt x="1402229" y="561056"/>
                  </a:lnTo>
                  <a:close/>
                </a:path>
                <a:path w="3860800" h="1716404">
                  <a:moveTo>
                    <a:pt x="1409700" y="564642"/>
                  </a:moveTo>
                  <a:lnTo>
                    <a:pt x="1402229" y="561056"/>
                  </a:lnTo>
                  <a:lnTo>
                    <a:pt x="1397000" y="563880"/>
                  </a:lnTo>
                  <a:lnTo>
                    <a:pt x="1384300" y="563880"/>
                  </a:lnTo>
                  <a:lnTo>
                    <a:pt x="1384300" y="572262"/>
                  </a:lnTo>
                  <a:lnTo>
                    <a:pt x="1397000" y="572262"/>
                  </a:lnTo>
                  <a:lnTo>
                    <a:pt x="1408723" y="565931"/>
                  </a:lnTo>
                  <a:lnTo>
                    <a:pt x="1409700" y="564642"/>
                  </a:lnTo>
                  <a:close/>
                </a:path>
                <a:path w="3860800" h="1716404">
                  <a:moveTo>
                    <a:pt x="1397000" y="585216"/>
                  </a:moveTo>
                  <a:lnTo>
                    <a:pt x="1397000" y="581406"/>
                  </a:lnTo>
                  <a:lnTo>
                    <a:pt x="1384300" y="575310"/>
                  </a:lnTo>
                  <a:lnTo>
                    <a:pt x="1397000" y="585216"/>
                  </a:lnTo>
                  <a:close/>
                </a:path>
                <a:path w="3860800" h="1716404">
                  <a:moveTo>
                    <a:pt x="1397000" y="588264"/>
                  </a:moveTo>
                  <a:lnTo>
                    <a:pt x="1397000" y="585216"/>
                  </a:lnTo>
                  <a:lnTo>
                    <a:pt x="1391920" y="588264"/>
                  </a:lnTo>
                  <a:lnTo>
                    <a:pt x="1397000" y="588264"/>
                  </a:lnTo>
                  <a:close/>
                </a:path>
                <a:path w="3860800" h="1716404">
                  <a:moveTo>
                    <a:pt x="1401762" y="547116"/>
                  </a:moveTo>
                  <a:lnTo>
                    <a:pt x="1397000" y="544830"/>
                  </a:lnTo>
                  <a:lnTo>
                    <a:pt x="1392237" y="544830"/>
                  </a:lnTo>
                  <a:lnTo>
                    <a:pt x="1397000" y="547116"/>
                  </a:lnTo>
                  <a:lnTo>
                    <a:pt x="1401762" y="547116"/>
                  </a:lnTo>
                  <a:close/>
                </a:path>
                <a:path w="3860800" h="1716404">
                  <a:moveTo>
                    <a:pt x="1403073" y="511302"/>
                  </a:moveTo>
                  <a:lnTo>
                    <a:pt x="1397000" y="511302"/>
                  </a:lnTo>
                  <a:lnTo>
                    <a:pt x="1397000" y="515874"/>
                  </a:lnTo>
                  <a:lnTo>
                    <a:pt x="1398763" y="517249"/>
                  </a:lnTo>
                  <a:lnTo>
                    <a:pt x="1403073" y="511302"/>
                  </a:lnTo>
                  <a:close/>
                </a:path>
                <a:path w="3860800" h="1716404">
                  <a:moveTo>
                    <a:pt x="1398763" y="517249"/>
                  </a:moveTo>
                  <a:lnTo>
                    <a:pt x="1397000" y="515874"/>
                  </a:lnTo>
                  <a:lnTo>
                    <a:pt x="1397000" y="519684"/>
                  </a:lnTo>
                  <a:lnTo>
                    <a:pt x="1398763" y="517249"/>
                  </a:lnTo>
                  <a:close/>
                </a:path>
                <a:path w="3860800" h="1716404">
                  <a:moveTo>
                    <a:pt x="1401762" y="519684"/>
                  </a:moveTo>
                  <a:lnTo>
                    <a:pt x="1400628" y="518704"/>
                  </a:lnTo>
                  <a:lnTo>
                    <a:pt x="1398763" y="517249"/>
                  </a:lnTo>
                  <a:lnTo>
                    <a:pt x="1397000" y="519684"/>
                  </a:lnTo>
                  <a:lnTo>
                    <a:pt x="1401762" y="519684"/>
                  </a:lnTo>
                  <a:close/>
                </a:path>
                <a:path w="3860800" h="1716404">
                  <a:moveTo>
                    <a:pt x="1409700" y="525780"/>
                  </a:moveTo>
                  <a:lnTo>
                    <a:pt x="1402229" y="519952"/>
                  </a:lnTo>
                  <a:lnTo>
                    <a:pt x="1401762" y="519684"/>
                  </a:lnTo>
                  <a:lnTo>
                    <a:pt x="1397000" y="519684"/>
                  </a:lnTo>
                  <a:lnTo>
                    <a:pt x="1409700" y="525780"/>
                  </a:lnTo>
                  <a:close/>
                </a:path>
                <a:path w="3860800" h="1716404">
                  <a:moveTo>
                    <a:pt x="1405689" y="537049"/>
                  </a:moveTo>
                  <a:lnTo>
                    <a:pt x="1397000" y="523494"/>
                  </a:lnTo>
                  <a:lnTo>
                    <a:pt x="1397000" y="533400"/>
                  </a:lnTo>
                  <a:lnTo>
                    <a:pt x="1405689" y="537049"/>
                  </a:lnTo>
                  <a:close/>
                </a:path>
                <a:path w="3860800" h="1716404">
                  <a:moveTo>
                    <a:pt x="1409700" y="547116"/>
                  </a:moveTo>
                  <a:lnTo>
                    <a:pt x="1409700" y="543306"/>
                  </a:lnTo>
                  <a:lnTo>
                    <a:pt x="1409031" y="542263"/>
                  </a:lnTo>
                  <a:lnTo>
                    <a:pt x="1400628" y="538734"/>
                  </a:lnTo>
                  <a:lnTo>
                    <a:pt x="1397000" y="538734"/>
                  </a:lnTo>
                  <a:lnTo>
                    <a:pt x="1397000" y="544830"/>
                  </a:lnTo>
                  <a:lnTo>
                    <a:pt x="1401762" y="547116"/>
                  </a:lnTo>
                  <a:lnTo>
                    <a:pt x="1409700" y="547116"/>
                  </a:lnTo>
                  <a:close/>
                </a:path>
                <a:path w="3860800" h="1716404">
                  <a:moveTo>
                    <a:pt x="1409700" y="555498"/>
                  </a:moveTo>
                  <a:lnTo>
                    <a:pt x="1409700" y="550926"/>
                  </a:lnTo>
                  <a:lnTo>
                    <a:pt x="1408112" y="550164"/>
                  </a:lnTo>
                  <a:lnTo>
                    <a:pt x="1397000" y="550164"/>
                  </a:lnTo>
                  <a:lnTo>
                    <a:pt x="1409700" y="555498"/>
                  </a:lnTo>
                  <a:close/>
                </a:path>
                <a:path w="3860800" h="1716404">
                  <a:moveTo>
                    <a:pt x="1406769" y="558604"/>
                  </a:moveTo>
                  <a:lnTo>
                    <a:pt x="1397000" y="558546"/>
                  </a:lnTo>
                  <a:lnTo>
                    <a:pt x="1402229" y="561056"/>
                  </a:lnTo>
                  <a:lnTo>
                    <a:pt x="1406769" y="558604"/>
                  </a:lnTo>
                  <a:close/>
                </a:path>
                <a:path w="3860800" h="1716404">
                  <a:moveTo>
                    <a:pt x="1435099" y="515874"/>
                  </a:moveTo>
                  <a:lnTo>
                    <a:pt x="1435099" y="514350"/>
                  </a:lnTo>
                  <a:lnTo>
                    <a:pt x="1429327" y="514350"/>
                  </a:lnTo>
                  <a:lnTo>
                    <a:pt x="1422400" y="518922"/>
                  </a:lnTo>
                  <a:lnTo>
                    <a:pt x="1417637" y="511778"/>
                  </a:lnTo>
                  <a:lnTo>
                    <a:pt x="1416755" y="511302"/>
                  </a:lnTo>
                  <a:lnTo>
                    <a:pt x="1403073" y="511302"/>
                  </a:lnTo>
                  <a:lnTo>
                    <a:pt x="1398763" y="517249"/>
                  </a:lnTo>
                  <a:lnTo>
                    <a:pt x="1401762" y="519588"/>
                  </a:lnTo>
                  <a:lnTo>
                    <a:pt x="1409700" y="519684"/>
                  </a:lnTo>
                  <a:lnTo>
                    <a:pt x="1409700" y="522732"/>
                  </a:lnTo>
                  <a:lnTo>
                    <a:pt x="1422400" y="522732"/>
                  </a:lnTo>
                  <a:lnTo>
                    <a:pt x="1435099" y="515874"/>
                  </a:lnTo>
                  <a:close/>
                </a:path>
                <a:path w="3860800" h="1716404">
                  <a:moveTo>
                    <a:pt x="1409031" y="542263"/>
                  </a:moveTo>
                  <a:lnTo>
                    <a:pt x="1406769" y="538734"/>
                  </a:lnTo>
                  <a:lnTo>
                    <a:pt x="1400628" y="538734"/>
                  </a:lnTo>
                  <a:lnTo>
                    <a:pt x="1409031" y="542263"/>
                  </a:lnTo>
                  <a:close/>
                </a:path>
                <a:path w="3860800" h="1716404">
                  <a:moveTo>
                    <a:pt x="1422400" y="531876"/>
                  </a:moveTo>
                  <a:lnTo>
                    <a:pt x="1422400" y="522732"/>
                  </a:lnTo>
                  <a:lnTo>
                    <a:pt x="1409700" y="522732"/>
                  </a:lnTo>
                  <a:lnTo>
                    <a:pt x="1409700" y="519684"/>
                  </a:lnTo>
                  <a:lnTo>
                    <a:pt x="1401762" y="519684"/>
                  </a:lnTo>
                  <a:lnTo>
                    <a:pt x="1402229" y="519952"/>
                  </a:lnTo>
                  <a:lnTo>
                    <a:pt x="1409700" y="525780"/>
                  </a:lnTo>
                  <a:lnTo>
                    <a:pt x="1422400" y="531876"/>
                  </a:lnTo>
                  <a:close/>
                </a:path>
                <a:path w="3860800" h="1716404">
                  <a:moveTo>
                    <a:pt x="1409700" y="550164"/>
                  </a:moveTo>
                  <a:lnTo>
                    <a:pt x="1409700" y="547116"/>
                  </a:lnTo>
                  <a:lnTo>
                    <a:pt x="1401762" y="547116"/>
                  </a:lnTo>
                  <a:lnTo>
                    <a:pt x="1408112" y="550164"/>
                  </a:lnTo>
                  <a:lnTo>
                    <a:pt x="1409700" y="550164"/>
                  </a:lnTo>
                  <a:close/>
                </a:path>
                <a:path w="3860800" h="1716404">
                  <a:moveTo>
                    <a:pt x="1409700" y="564642"/>
                  </a:moveTo>
                  <a:lnTo>
                    <a:pt x="1409700" y="558546"/>
                  </a:lnTo>
                  <a:lnTo>
                    <a:pt x="1406769" y="558604"/>
                  </a:lnTo>
                  <a:lnTo>
                    <a:pt x="1402229" y="561056"/>
                  </a:lnTo>
                  <a:lnTo>
                    <a:pt x="1409700" y="564642"/>
                  </a:lnTo>
                  <a:close/>
                </a:path>
                <a:path w="3860800" h="1716404">
                  <a:moveTo>
                    <a:pt x="1417320" y="511302"/>
                  </a:moveTo>
                  <a:lnTo>
                    <a:pt x="1414462" y="507015"/>
                  </a:lnTo>
                  <a:lnTo>
                    <a:pt x="1409700" y="502158"/>
                  </a:lnTo>
                  <a:lnTo>
                    <a:pt x="1403073" y="511302"/>
                  </a:lnTo>
                  <a:lnTo>
                    <a:pt x="1409700" y="511302"/>
                  </a:lnTo>
                  <a:lnTo>
                    <a:pt x="1409700" y="507492"/>
                  </a:lnTo>
                  <a:lnTo>
                    <a:pt x="1416627" y="511232"/>
                  </a:lnTo>
                  <a:lnTo>
                    <a:pt x="1417320" y="511302"/>
                  </a:lnTo>
                  <a:close/>
                </a:path>
                <a:path w="3860800" h="1716404">
                  <a:moveTo>
                    <a:pt x="1409700" y="538734"/>
                  </a:moveTo>
                  <a:lnTo>
                    <a:pt x="1405689" y="537049"/>
                  </a:lnTo>
                  <a:lnTo>
                    <a:pt x="1406769" y="538734"/>
                  </a:lnTo>
                  <a:lnTo>
                    <a:pt x="1409700" y="538734"/>
                  </a:lnTo>
                  <a:close/>
                </a:path>
                <a:path w="3860800" h="1716404">
                  <a:moveTo>
                    <a:pt x="1417320" y="538734"/>
                  </a:moveTo>
                  <a:lnTo>
                    <a:pt x="1406769" y="538734"/>
                  </a:lnTo>
                  <a:lnTo>
                    <a:pt x="1409031" y="542263"/>
                  </a:lnTo>
                  <a:lnTo>
                    <a:pt x="1409700" y="542544"/>
                  </a:lnTo>
                  <a:lnTo>
                    <a:pt x="1409700" y="543306"/>
                  </a:lnTo>
                  <a:lnTo>
                    <a:pt x="1417320" y="538734"/>
                  </a:lnTo>
                  <a:close/>
                </a:path>
                <a:path w="3860800" h="1716404">
                  <a:moveTo>
                    <a:pt x="1409700" y="558546"/>
                  </a:moveTo>
                  <a:lnTo>
                    <a:pt x="1409700" y="557022"/>
                  </a:lnTo>
                  <a:lnTo>
                    <a:pt x="1406769" y="558604"/>
                  </a:lnTo>
                  <a:lnTo>
                    <a:pt x="1409700" y="558546"/>
                  </a:lnTo>
                  <a:close/>
                </a:path>
                <a:path w="3860800" h="1716404">
                  <a:moveTo>
                    <a:pt x="1409700" y="550926"/>
                  </a:moveTo>
                  <a:lnTo>
                    <a:pt x="1409700" y="550164"/>
                  </a:lnTo>
                  <a:lnTo>
                    <a:pt x="1408112" y="550164"/>
                  </a:lnTo>
                  <a:lnTo>
                    <a:pt x="1409700" y="550926"/>
                  </a:lnTo>
                  <a:close/>
                </a:path>
                <a:path w="3860800" h="1716404">
                  <a:moveTo>
                    <a:pt x="1409700" y="565404"/>
                  </a:moveTo>
                  <a:lnTo>
                    <a:pt x="1409700" y="564642"/>
                  </a:lnTo>
                  <a:lnTo>
                    <a:pt x="1408723" y="565931"/>
                  </a:lnTo>
                  <a:lnTo>
                    <a:pt x="1409700" y="565404"/>
                  </a:lnTo>
                  <a:close/>
                </a:path>
                <a:path w="3860800" h="1716404">
                  <a:moveTo>
                    <a:pt x="1409700" y="543306"/>
                  </a:moveTo>
                  <a:lnTo>
                    <a:pt x="1409700" y="542544"/>
                  </a:lnTo>
                  <a:lnTo>
                    <a:pt x="1409031" y="542263"/>
                  </a:lnTo>
                  <a:lnTo>
                    <a:pt x="1409700" y="543306"/>
                  </a:lnTo>
                  <a:close/>
                </a:path>
                <a:path w="3860800" h="1716404">
                  <a:moveTo>
                    <a:pt x="1410676" y="476484"/>
                  </a:moveTo>
                  <a:lnTo>
                    <a:pt x="1409700" y="477012"/>
                  </a:lnTo>
                  <a:lnTo>
                    <a:pt x="1409700" y="477774"/>
                  </a:lnTo>
                  <a:lnTo>
                    <a:pt x="1410676" y="476484"/>
                  </a:lnTo>
                  <a:close/>
                </a:path>
                <a:path w="3860800" h="1716404">
                  <a:moveTo>
                    <a:pt x="1435099" y="481584"/>
                  </a:moveTo>
                  <a:lnTo>
                    <a:pt x="1435099" y="470154"/>
                  </a:lnTo>
                  <a:lnTo>
                    <a:pt x="1422400" y="470154"/>
                  </a:lnTo>
                  <a:lnTo>
                    <a:pt x="1410676" y="476484"/>
                  </a:lnTo>
                  <a:lnTo>
                    <a:pt x="1409700" y="477774"/>
                  </a:lnTo>
                  <a:lnTo>
                    <a:pt x="1421652" y="483870"/>
                  </a:lnTo>
                  <a:lnTo>
                    <a:pt x="1422400" y="483870"/>
                  </a:lnTo>
                  <a:lnTo>
                    <a:pt x="1422400" y="481584"/>
                  </a:lnTo>
                  <a:lnTo>
                    <a:pt x="1435099" y="481584"/>
                  </a:lnTo>
                  <a:close/>
                </a:path>
                <a:path w="3860800" h="1716404">
                  <a:moveTo>
                    <a:pt x="1421652" y="483870"/>
                  </a:moveTo>
                  <a:lnTo>
                    <a:pt x="1409700" y="477774"/>
                  </a:lnTo>
                  <a:lnTo>
                    <a:pt x="1409700" y="483870"/>
                  </a:lnTo>
                  <a:lnTo>
                    <a:pt x="1421652" y="483870"/>
                  </a:lnTo>
                  <a:close/>
                </a:path>
                <a:path w="3860800" h="1716404">
                  <a:moveTo>
                    <a:pt x="1427629" y="486918"/>
                  </a:moveTo>
                  <a:lnTo>
                    <a:pt x="1421652" y="483870"/>
                  </a:lnTo>
                  <a:lnTo>
                    <a:pt x="1409700" y="483870"/>
                  </a:lnTo>
                  <a:lnTo>
                    <a:pt x="1409700" y="491490"/>
                  </a:lnTo>
                  <a:lnTo>
                    <a:pt x="1411287" y="492252"/>
                  </a:lnTo>
                  <a:lnTo>
                    <a:pt x="1422400" y="486918"/>
                  </a:lnTo>
                  <a:lnTo>
                    <a:pt x="1427629" y="486918"/>
                  </a:lnTo>
                  <a:close/>
                </a:path>
                <a:path w="3860800" h="1716404">
                  <a:moveTo>
                    <a:pt x="1411287" y="492252"/>
                  </a:moveTo>
                  <a:lnTo>
                    <a:pt x="1409700" y="491490"/>
                  </a:lnTo>
                  <a:lnTo>
                    <a:pt x="1409700" y="493014"/>
                  </a:lnTo>
                  <a:lnTo>
                    <a:pt x="1411287" y="492252"/>
                  </a:lnTo>
                  <a:close/>
                </a:path>
                <a:path w="3860800" h="1716404">
                  <a:moveTo>
                    <a:pt x="1417052" y="495019"/>
                  </a:moveTo>
                  <a:lnTo>
                    <a:pt x="1411287" y="492252"/>
                  </a:lnTo>
                  <a:lnTo>
                    <a:pt x="1409700" y="493014"/>
                  </a:lnTo>
                  <a:lnTo>
                    <a:pt x="1409700" y="495300"/>
                  </a:lnTo>
                  <a:lnTo>
                    <a:pt x="1416755" y="495300"/>
                  </a:lnTo>
                  <a:lnTo>
                    <a:pt x="1417052" y="495019"/>
                  </a:lnTo>
                  <a:close/>
                </a:path>
                <a:path w="3860800" h="1716404">
                  <a:moveTo>
                    <a:pt x="1416627" y="495300"/>
                  </a:moveTo>
                  <a:lnTo>
                    <a:pt x="1409700" y="495300"/>
                  </a:lnTo>
                  <a:lnTo>
                    <a:pt x="1409700" y="499872"/>
                  </a:lnTo>
                  <a:lnTo>
                    <a:pt x="1416627" y="495300"/>
                  </a:lnTo>
                  <a:close/>
                </a:path>
                <a:path w="3860800" h="1716404">
                  <a:moveTo>
                    <a:pt x="1428496" y="500634"/>
                  </a:moveTo>
                  <a:lnTo>
                    <a:pt x="1426464" y="497586"/>
                  </a:lnTo>
                  <a:lnTo>
                    <a:pt x="1422400" y="497586"/>
                  </a:lnTo>
                  <a:lnTo>
                    <a:pt x="1417637" y="495300"/>
                  </a:lnTo>
                  <a:lnTo>
                    <a:pt x="1416627" y="495300"/>
                  </a:lnTo>
                  <a:lnTo>
                    <a:pt x="1409700" y="499872"/>
                  </a:lnTo>
                  <a:lnTo>
                    <a:pt x="1410208" y="500634"/>
                  </a:lnTo>
                  <a:lnTo>
                    <a:pt x="1428496" y="500634"/>
                  </a:lnTo>
                  <a:close/>
                </a:path>
                <a:path w="3860800" h="1716404">
                  <a:moveTo>
                    <a:pt x="1410208" y="500634"/>
                  </a:moveTo>
                  <a:lnTo>
                    <a:pt x="1409700" y="499872"/>
                  </a:lnTo>
                  <a:lnTo>
                    <a:pt x="1409700" y="500634"/>
                  </a:lnTo>
                  <a:lnTo>
                    <a:pt x="1410208" y="500634"/>
                  </a:lnTo>
                  <a:close/>
                </a:path>
                <a:path w="3860800" h="1716404">
                  <a:moveTo>
                    <a:pt x="1414462" y="507015"/>
                  </a:moveTo>
                  <a:lnTo>
                    <a:pt x="1410208" y="500634"/>
                  </a:lnTo>
                  <a:lnTo>
                    <a:pt x="1409700" y="500634"/>
                  </a:lnTo>
                  <a:lnTo>
                    <a:pt x="1409700" y="502158"/>
                  </a:lnTo>
                  <a:lnTo>
                    <a:pt x="1414462" y="507015"/>
                  </a:lnTo>
                  <a:close/>
                </a:path>
                <a:path w="3860800" h="1716404">
                  <a:moveTo>
                    <a:pt x="1416627" y="511302"/>
                  </a:moveTo>
                  <a:lnTo>
                    <a:pt x="1414462" y="510063"/>
                  </a:lnTo>
                  <a:lnTo>
                    <a:pt x="1409700" y="507492"/>
                  </a:lnTo>
                  <a:lnTo>
                    <a:pt x="1409700" y="511302"/>
                  </a:lnTo>
                  <a:lnTo>
                    <a:pt x="1416627" y="511302"/>
                  </a:lnTo>
                  <a:close/>
                </a:path>
                <a:path w="3860800" h="1716404">
                  <a:moveTo>
                    <a:pt x="1422400" y="535686"/>
                  </a:moveTo>
                  <a:lnTo>
                    <a:pt x="1422400" y="531876"/>
                  </a:lnTo>
                  <a:lnTo>
                    <a:pt x="1409700" y="525780"/>
                  </a:lnTo>
                  <a:lnTo>
                    <a:pt x="1422400" y="535686"/>
                  </a:lnTo>
                  <a:close/>
                </a:path>
                <a:path w="3860800" h="1716404">
                  <a:moveTo>
                    <a:pt x="1435099" y="510540"/>
                  </a:moveTo>
                  <a:lnTo>
                    <a:pt x="1428496" y="500634"/>
                  </a:lnTo>
                  <a:lnTo>
                    <a:pt x="1410208" y="500634"/>
                  </a:lnTo>
                  <a:lnTo>
                    <a:pt x="1414462" y="507015"/>
                  </a:lnTo>
                  <a:lnTo>
                    <a:pt x="1418664" y="511302"/>
                  </a:lnTo>
                  <a:lnTo>
                    <a:pt x="1422400" y="511302"/>
                  </a:lnTo>
                  <a:lnTo>
                    <a:pt x="1422400" y="514350"/>
                  </a:lnTo>
                  <a:lnTo>
                    <a:pt x="1429327" y="514350"/>
                  </a:lnTo>
                  <a:lnTo>
                    <a:pt x="1435099" y="510540"/>
                  </a:lnTo>
                  <a:close/>
                </a:path>
                <a:path w="3860800" h="1716404">
                  <a:moveTo>
                    <a:pt x="1433512" y="466772"/>
                  </a:moveTo>
                  <a:lnTo>
                    <a:pt x="1429327" y="464542"/>
                  </a:lnTo>
                  <a:lnTo>
                    <a:pt x="1422400" y="461010"/>
                  </a:lnTo>
                  <a:lnTo>
                    <a:pt x="1410676" y="476484"/>
                  </a:lnTo>
                  <a:lnTo>
                    <a:pt x="1422400" y="470154"/>
                  </a:lnTo>
                  <a:lnTo>
                    <a:pt x="1422400" y="461772"/>
                  </a:lnTo>
                  <a:lnTo>
                    <a:pt x="1433512" y="466772"/>
                  </a:lnTo>
                  <a:close/>
                </a:path>
                <a:path w="3860800" h="1716404">
                  <a:moveTo>
                    <a:pt x="1435099" y="497586"/>
                  </a:moveTo>
                  <a:lnTo>
                    <a:pt x="1435099" y="490727"/>
                  </a:lnTo>
                  <a:lnTo>
                    <a:pt x="1427629" y="486918"/>
                  </a:lnTo>
                  <a:lnTo>
                    <a:pt x="1422400" y="486918"/>
                  </a:lnTo>
                  <a:lnTo>
                    <a:pt x="1411287" y="492252"/>
                  </a:lnTo>
                  <a:lnTo>
                    <a:pt x="1417052" y="495019"/>
                  </a:lnTo>
                  <a:lnTo>
                    <a:pt x="1422400" y="491490"/>
                  </a:lnTo>
                  <a:lnTo>
                    <a:pt x="1426135" y="497092"/>
                  </a:lnTo>
                  <a:lnTo>
                    <a:pt x="1427162" y="497586"/>
                  </a:lnTo>
                  <a:lnTo>
                    <a:pt x="1435099" y="497586"/>
                  </a:lnTo>
                  <a:close/>
                </a:path>
                <a:path w="3860800" h="1716404">
                  <a:moveTo>
                    <a:pt x="1418664" y="511302"/>
                  </a:moveTo>
                  <a:lnTo>
                    <a:pt x="1414462" y="507015"/>
                  </a:lnTo>
                  <a:lnTo>
                    <a:pt x="1417320" y="511302"/>
                  </a:lnTo>
                  <a:lnTo>
                    <a:pt x="1418664" y="511302"/>
                  </a:lnTo>
                  <a:close/>
                </a:path>
                <a:path w="3860800" h="1716404">
                  <a:moveTo>
                    <a:pt x="1417637" y="495300"/>
                  </a:moveTo>
                  <a:lnTo>
                    <a:pt x="1417052" y="495019"/>
                  </a:lnTo>
                  <a:lnTo>
                    <a:pt x="1416755" y="495215"/>
                  </a:lnTo>
                  <a:lnTo>
                    <a:pt x="1417637" y="495300"/>
                  </a:lnTo>
                  <a:close/>
                </a:path>
                <a:path w="3860800" h="1716404">
                  <a:moveTo>
                    <a:pt x="1417637" y="511778"/>
                  </a:moveTo>
                  <a:lnTo>
                    <a:pt x="1417320" y="511302"/>
                  </a:lnTo>
                  <a:lnTo>
                    <a:pt x="1416755" y="511302"/>
                  </a:lnTo>
                  <a:lnTo>
                    <a:pt x="1417637" y="511778"/>
                  </a:lnTo>
                  <a:close/>
                </a:path>
                <a:path w="3860800" h="1716404">
                  <a:moveTo>
                    <a:pt x="1426135" y="497092"/>
                  </a:moveTo>
                  <a:lnTo>
                    <a:pt x="1422400" y="491490"/>
                  </a:lnTo>
                  <a:lnTo>
                    <a:pt x="1417052" y="495019"/>
                  </a:lnTo>
                  <a:lnTo>
                    <a:pt x="1417637" y="495300"/>
                  </a:lnTo>
                  <a:lnTo>
                    <a:pt x="1422400" y="495300"/>
                  </a:lnTo>
                  <a:lnTo>
                    <a:pt x="1426135" y="497092"/>
                  </a:lnTo>
                  <a:close/>
                </a:path>
                <a:path w="3860800" h="1716404">
                  <a:moveTo>
                    <a:pt x="1420812" y="513492"/>
                  </a:moveTo>
                  <a:lnTo>
                    <a:pt x="1418664" y="511302"/>
                  </a:lnTo>
                  <a:lnTo>
                    <a:pt x="1417320" y="511302"/>
                  </a:lnTo>
                  <a:lnTo>
                    <a:pt x="1417637" y="511778"/>
                  </a:lnTo>
                  <a:lnTo>
                    <a:pt x="1420812" y="513492"/>
                  </a:lnTo>
                  <a:close/>
                </a:path>
                <a:path w="3860800" h="1716404">
                  <a:moveTo>
                    <a:pt x="1422400" y="538734"/>
                  </a:moveTo>
                  <a:lnTo>
                    <a:pt x="1422400" y="535686"/>
                  </a:lnTo>
                  <a:lnTo>
                    <a:pt x="1417320" y="538734"/>
                  </a:lnTo>
                  <a:lnTo>
                    <a:pt x="1422400" y="538734"/>
                  </a:lnTo>
                  <a:close/>
                </a:path>
                <a:path w="3860800" h="1716404">
                  <a:moveTo>
                    <a:pt x="1426464" y="497586"/>
                  </a:moveTo>
                  <a:lnTo>
                    <a:pt x="1426135" y="497092"/>
                  </a:lnTo>
                  <a:lnTo>
                    <a:pt x="1422400" y="495300"/>
                  </a:lnTo>
                  <a:lnTo>
                    <a:pt x="1417637" y="495300"/>
                  </a:lnTo>
                  <a:lnTo>
                    <a:pt x="1422400" y="497586"/>
                  </a:lnTo>
                  <a:lnTo>
                    <a:pt x="1426464" y="497586"/>
                  </a:lnTo>
                  <a:close/>
                </a:path>
                <a:path w="3860800" h="1716404">
                  <a:moveTo>
                    <a:pt x="1422400" y="518922"/>
                  </a:moveTo>
                  <a:lnTo>
                    <a:pt x="1422400" y="515112"/>
                  </a:lnTo>
                  <a:lnTo>
                    <a:pt x="1420812" y="513492"/>
                  </a:lnTo>
                  <a:lnTo>
                    <a:pt x="1417637" y="511778"/>
                  </a:lnTo>
                  <a:lnTo>
                    <a:pt x="1422400" y="518922"/>
                  </a:lnTo>
                  <a:close/>
                </a:path>
                <a:path w="3860800" h="1716404">
                  <a:moveTo>
                    <a:pt x="1422400" y="514350"/>
                  </a:moveTo>
                  <a:lnTo>
                    <a:pt x="1422400" y="511302"/>
                  </a:lnTo>
                  <a:lnTo>
                    <a:pt x="1418664" y="511302"/>
                  </a:lnTo>
                  <a:lnTo>
                    <a:pt x="1420812" y="513492"/>
                  </a:lnTo>
                  <a:lnTo>
                    <a:pt x="1422400" y="514350"/>
                  </a:lnTo>
                  <a:close/>
                </a:path>
                <a:path w="3860800" h="1716404">
                  <a:moveTo>
                    <a:pt x="1429327" y="514350"/>
                  </a:moveTo>
                  <a:lnTo>
                    <a:pt x="1422400" y="514350"/>
                  </a:lnTo>
                  <a:lnTo>
                    <a:pt x="1420812" y="513492"/>
                  </a:lnTo>
                  <a:lnTo>
                    <a:pt x="1422400" y="515112"/>
                  </a:lnTo>
                  <a:lnTo>
                    <a:pt x="1422400" y="518922"/>
                  </a:lnTo>
                  <a:lnTo>
                    <a:pt x="1429327" y="514350"/>
                  </a:lnTo>
                  <a:close/>
                </a:path>
                <a:path w="3860800" h="1716404">
                  <a:moveTo>
                    <a:pt x="1435099" y="486918"/>
                  </a:moveTo>
                  <a:lnTo>
                    <a:pt x="1435099" y="483870"/>
                  </a:lnTo>
                  <a:lnTo>
                    <a:pt x="1421652" y="483870"/>
                  </a:lnTo>
                  <a:lnTo>
                    <a:pt x="1427629" y="486918"/>
                  </a:lnTo>
                  <a:lnTo>
                    <a:pt x="1435099" y="486918"/>
                  </a:lnTo>
                  <a:close/>
                </a:path>
                <a:path w="3860800" h="1716404">
                  <a:moveTo>
                    <a:pt x="1424940" y="442264"/>
                  </a:moveTo>
                  <a:lnTo>
                    <a:pt x="1422400" y="443484"/>
                  </a:lnTo>
                  <a:lnTo>
                    <a:pt x="1422400" y="445770"/>
                  </a:lnTo>
                  <a:lnTo>
                    <a:pt x="1424940" y="442264"/>
                  </a:lnTo>
                  <a:close/>
                </a:path>
                <a:path w="3860800" h="1716404">
                  <a:moveTo>
                    <a:pt x="1452562" y="439674"/>
                  </a:moveTo>
                  <a:lnTo>
                    <a:pt x="1447800" y="437388"/>
                  </a:lnTo>
                  <a:lnTo>
                    <a:pt x="1435099" y="437388"/>
                  </a:lnTo>
                  <a:lnTo>
                    <a:pt x="1424940" y="442264"/>
                  </a:lnTo>
                  <a:lnTo>
                    <a:pt x="1422400" y="445770"/>
                  </a:lnTo>
                  <a:lnTo>
                    <a:pt x="1435099" y="451103"/>
                  </a:lnTo>
                  <a:lnTo>
                    <a:pt x="1435099" y="441959"/>
                  </a:lnTo>
                  <a:lnTo>
                    <a:pt x="1447800" y="448056"/>
                  </a:lnTo>
                  <a:lnTo>
                    <a:pt x="1447800" y="439674"/>
                  </a:lnTo>
                  <a:lnTo>
                    <a:pt x="1452562" y="439674"/>
                  </a:lnTo>
                  <a:close/>
                </a:path>
                <a:path w="3860800" h="1716404">
                  <a:moveTo>
                    <a:pt x="1460499" y="457962"/>
                  </a:moveTo>
                  <a:lnTo>
                    <a:pt x="1460499" y="448056"/>
                  </a:lnTo>
                  <a:lnTo>
                    <a:pt x="1454426" y="448056"/>
                  </a:lnTo>
                  <a:lnTo>
                    <a:pt x="1447800" y="457200"/>
                  </a:lnTo>
                  <a:lnTo>
                    <a:pt x="1422400" y="445770"/>
                  </a:lnTo>
                  <a:lnTo>
                    <a:pt x="1422400" y="454914"/>
                  </a:lnTo>
                  <a:lnTo>
                    <a:pt x="1435099" y="454914"/>
                  </a:lnTo>
                  <a:lnTo>
                    <a:pt x="1447800" y="460248"/>
                  </a:lnTo>
                  <a:lnTo>
                    <a:pt x="1447800" y="464820"/>
                  </a:lnTo>
                  <a:lnTo>
                    <a:pt x="1460499" y="457962"/>
                  </a:lnTo>
                  <a:close/>
                </a:path>
                <a:path w="3860800" h="1716404">
                  <a:moveTo>
                    <a:pt x="1447800" y="464820"/>
                  </a:moveTo>
                  <a:lnTo>
                    <a:pt x="1447800" y="460248"/>
                  </a:lnTo>
                  <a:lnTo>
                    <a:pt x="1435099" y="454914"/>
                  </a:lnTo>
                  <a:lnTo>
                    <a:pt x="1422400" y="454914"/>
                  </a:lnTo>
                  <a:lnTo>
                    <a:pt x="1422400" y="457962"/>
                  </a:lnTo>
                  <a:lnTo>
                    <a:pt x="1435099" y="464819"/>
                  </a:lnTo>
                  <a:lnTo>
                    <a:pt x="1447800" y="464820"/>
                  </a:lnTo>
                  <a:close/>
                </a:path>
                <a:path w="3860800" h="1716404">
                  <a:moveTo>
                    <a:pt x="1447800" y="473202"/>
                  </a:moveTo>
                  <a:lnTo>
                    <a:pt x="1447800" y="464820"/>
                  </a:lnTo>
                  <a:lnTo>
                    <a:pt x="1435099" y="464819"/>
                  </a:lnTo>
                  <a:lnTo>
                    <a:pt x="1422400" y="457962"/>
                  </a:lnTo>
                  <a:lnTo>
                    <a:pt x="1422400" y="461010"/>
                  </a:lnTo>
                  <a:lnTo>
                    <a:pt x="1435099" y="467486"/>
                  </a:lnTo>
                  <a:lnTo>
                    <a:pt x="1447800" y="473202"/>
                  </a:lnTo>
                  <a:close/>
                </a:path>
                <a:path w="3860800" h="1716404">
                  <a:moveTo>
                    <a:pt x="1447800" y="473964"/>
                  </a:moveTo>
                  <a:lnTo>
                    <a:pt x="1435099" y="467486"/>
                  </a:lnTo>
                  <a:lnTo>
                    <a:pt x="1422400" y="461772"/>
                  </a:lnTo>
                  <a:lnTo>
                    <a:pt x="1422400" y="470154"/>
                  </a:lnTo>
                  <a:lnTo>
                    <a:pt x="1435099" y="470154"/>
                  </a:lnTo>
                  <a:lnTo>
                    <a:pt x="1435099" y="481584"/>
                  </a:lnTo>
                  <a:lnTo>
                    <a:pt x="1446823" y="475253"/>
                  </a:lnTo>
                  <a:lnTo>
                    <a:pt x="1447800" y="473964"/>
                  </a:lnTo>
                  <a:close/>
                </a:path>
                <a:path w="3860800" h="1716404">
                  <a:moveTo>
                    <a:pt x="1446823" y="475253"/>
                  </a:moveTo>
                  <a:lnTo>
                    <a:pt x="1435099" y="481584"/>
                  </a:lnTo>
                  <a:lnTo>
                    <a:pt x="1422400" y="481584"/>
                  </a:lnTo>
                  <a:lnTo>
                    <a:pt x="1422400" y="483870"/>
                  </a:lnTo>
                  <a:lnTo>
                    <a:pt x="1435099" y="483870"/>
                  </a:lnTo>
                  <a:lnTo>
                    <a:pt x="1435099" y="490728"/>
                  </a:lnTo>
                  <a:lnTo>
                    <a:pt x="1446823" y="475253"/>
                  </a:lnTo>
                  <a:close/>
                </a:path>
                <a:path w="3860800" h="1716404">
                  <a:moveTo>
                    <a:pt x="1455420" y="439674"/>
                  </a:moveTo>
                  <a:lnTo>
                    <a:pt x="1447800" y="433959"/>
                  </a:lnTo>
                  <a:lnTo>
                    <a:pt x="1435099" y="428244"/>
                  </a:lnTo>
                  <a:lnTo>
                    <a:pt x="1424940" y="442264"/>
                  </a:lnTo>
                  <a:lnTo>
                    <a:pt x="1435099" y="437388"/>
                  </a:lnTo>
                  <a:lnTo>
                    <a:pt x="1447800" y="437388"/>
                  </a:lnTo>
                  <a:lnTo>
                    <a:pt x="1452562" y="439674"/>
                  </a:lnTo>
                  <a:lnTo>
                    <a:pt x="1455420" y="439674"/>
                  </a:lnTo>
                  <a:close/>
                </a:path>
                <a:path w="3860800" h="1716404">
                  <a:moveTo>
                    <a:pt x="1427162" y="497586"/>
                  </a:moveTo>
                  <a:lnTo>
                    <a:pt x="1426135" y="497092"/>
                  </a:lnTo>
                  <a:lnTo>
                    <a:pt x="1426464" y="497586"/>
                  </a:lnTo>
                  <a:lnTo>
                    <a:pt x="1427162" y="497586"/>
                  </a:lnTo>
                  <a:close/>
                </a:path>
                <a:path w="3860800" h="1716404">
                  <a:moveTo>
                    <a:pt x="1447800" y="457200"/>
                  </a:moveTo>
                  <a:lnTo>
                    <a:pt x="1447800" y="456438"/>
                  </a:lnTo>
                  <a:lnTo>
                    <a:pt x="1426464" y="447476"/>
                  </a:lnTo>
                  <a:lnTo>
                    <a:pt x="1427162" y="447913"/>
                  </a:lnTo>
                  <a:lnTo>
                    <a:pt x="1447800" y="457200"/>
                  </a:lnTo>
                  <a:close/>
                </a:path>
                <a:path w="3860800" h="1716404">
                  <a:moveTo>
                    <a:pt x="1433512" y="500634"/>
                  </a:moveTo>
                  <a:lnTo>
                    <a:pt x="1427162" y="497586"/>
                  </a:lnTo>
                  <a:lnTo>
                    <a:pt x="1426464" y="497586"/>
                  </a:lnTo>
                  <a:lnTo>
                    <a:pt x="1428496" y="500634"/>
                  </a:lnTo>
                  <a:lnTo>
                    <a:pt x="1433512" y="500634"/>
                  </a:lnTo>
                  <a:close/>
                </a:path>
                <a:path w="3860800" h="1716404">
                  <a:moveTo>
                    <a:pt x="1435099" y="500634"/>
                  </a:moveTo>
                  <a:lnTo>
                    <a:pt x="1435099" y="497586"/>
                  </a:lnTo>
                  <a:lnTo>
                    <a:pt x="1427162" y="497586"/>
                  </a:lnTo>
                  <a:lnTo>
                    <a:pt x="1433512" y="500634"/>
                  </a:lnTo>
                  <a:lnTo>
                    <a:pt x="1435099" y="500634"/>
                  </a:lnTo>
                  <a:close/>
                </a:path>
                <a:path w="3860800" h="1716404">
                  <a:moveTo>
                    <a:pt x="1435099" y="490727"/>
                  </a:moveTo>
                  <a:lnTo>
                    <a:pt x="1435099" y="486918"/>
                  </a:lnTo>
                  <a:lnTo>
                    <a:pt x="1427629" y="486918"/>
                  </a:lnTo>
                  <a:lnTo>
                    <a:pt x="1435099" y="490727"/>
                  </a:lnTo>
                  <a:close/>
                </a:path>
                <a:path w="3860800" h="1716404">
                  <a:moveTo>
                    <a:pt x="1435099" y="510539"/>
                  </a:moveTo>
                  <a:lnTo>
                    <a:pt x="1435099" y="501395"/>
                  </a:lnTo>
                  <a:lnTo>
                    <a:pt x="1433512" y="500634"/>
                  </a:lnTo>
                  <a:lnTo>
                    <a:pt x="1428496" y="500634"/>
                  </a:lnTo>
                  <a:lnTo>
                    <a:pt x="1435099" y="510539"/>
                  </a:lnTo>
                  <a:close/>
                </a:path>
                <a:path w="3860800" h="1716404">
                  <a:moveTo>
                    <a:pt x="1435099" y="514350"/>
                  </a:moveTo>
                  <a:lnTo>
                    <a:pt x="1435099" y="510540"/>
                  </a:lnTo>
                  <a:lnTo>
                    <a:pt x="1429327" y="514350"/>
                  </a:lnTo>
                  <a:lnTo>
                    <a:pt x="1435099" y="514350"/>
                  </a:lnTo>
                  <a:close/>
                </a:path>
                <a:path w="3860800" h="1716404">
                  <a:moveTo>
                    <a:pt x="1435099" y="501395"/>
                  </a:moveTo>
                  <a:lnTo>
                    <a:pt x="1435099" y="500634"/>
                  </a:lnTo>
                  <a:lnTo>
                    <a:pt x="1433512" y="500634"/>
                  </a:lnTo>
                  <a:lnTo>
                    <a:pt x="1435099" y="501395"/>
                  </a:lnTo>
                  <a:close/>
                </a:path>
                <a:path w="3860800" h="1716404">
                  <a:moveTo>
                    <a:pt x="1449588" y="417500"/>
                  </a:moveTo>
                  <a:lnTo>
                    <a:pt x="1447800" y="416052"/>
                  </a:lnTo>
                  <a:lnTo>
                    <a:pt x="1435099" y="424434"/>
                  </a:lnTo>
                  <a:lnTo>
                    <a:pt x="1437462" y="426206"/>
                  </a:lnTo>
                  <a:lnTo>
                    <a:pt x="1447800" y="420624"/>
                  </a:lnTo>
                  <a:lnTo>
                    <a:pt x="1447800" y="416814"/>
                  </a:lnTo>
                  <a:lnTo>
                    <a:pt x="1449294" y="417620"/>
                  </a:lnTo>
                  <a:lnTo>
                    <a:pt x="1449438" y="417698"/>
                  </a:lnTo>
                  <a:lnTo>
                    <a:pt x="1449588" y="417500"/>
                  </a:lnTo>
                  <a:close/>
                </a:path>
                <a:path w="3860800" h="1716404">
                  <a:moveTo>
                    <a:pt x="1447800" y="433959"/>
                  </a:moveTo>
                  <a:lnTo>
                    <a:pt x="1437462" y="426206"/>
                  </a:lnTo>
                  <a:lnTo>
                    <a:pt x="1435099" y="427482"/>
                  </a:lnTo>
                  <a:lnTo>
                    <a:pt x="1435099" y="428243"/>
                  </a:lnTo>
                  <a:lnTo>
                    <a:pt x="1447800" y="433959"/>
                  </a:lnTo>
                  <a:close/>
                </a:path>
                <a:path w="3860800" h="1716404">
                  <a:moveTo>
                    <a:pt x="1454426" y="448056"/>
                  </a:moveTo>
                  <a:lnTo>
                    <a:pt x="1447800" y="448056"/>
                  </a:lnTo>
                  <a:lnTo>
                    <a:pt x="1435099" y="441959"/>
                  </a:lnTo>
                  <a:lnTo>
                    <a:pt x="1435099" y="451103"/>
                  </a:lnTo>
                  <a:lnTo>
                    <a:pt x="1447800" y="456438"/>
                  </a:lnTo>
                  <a:lnTo>
                    <a:pt x="1447800" y="457200"/>
                  </a:lnTo>
                  <a:lnTo>
                    <a:pt x="1454426" y="448056"/>
                  </a:lnTo>
                  <a:close/>
                </a:path>
                <a:path w="3860800" h="1716404">
                  <a:moveTo>
                    <a:pt x="1447800" y="473964"/>
                  </a:moveTo>
                  <a:lnTo>
                    <a:pt x="1447800" y="473202"/>
                  </a:lnTo>
                  <a:lnTo>
                    <a:pt x="1435099" y="467486"/>
                  </a:lnTo>
                  <a:lnTo>
                    <a:pt x="1447800" y="473964"/>
                  </a:lnTo>
                  <a:close/>
                </a:path>
                <a:path w="3860800" h="1716404">
                  <a:moveTo>
                    <a:pt x="1470837" y="434712"/>
                  </a:moveTo>
                  <a:lnTo>
                    <a:pt x="1460499" y="426338"/>
                  </a:lnTo>
                  <a:lnTo>
                    <a:pt x="1449588" y="420774"/>
                  </a:lnTo>
                  <a:lnTo>
                    <a:pt x="1449438" y="420697"/>
                  </a:lnTo>
                  <a:lnTo>
                    <a:pt x="1447800" y="420624"/>
                  </a:lnTo>
                  <a:lnTo>
                    <a:pt x="1437462" y="426206"/>
                  </a:lnTo>
                  <a:lnTo>
                    <a:pt x="1447800" y="433959"/>
                  </a:lnTo>
                  <a:lnTo>
                    <a:pt x="1460499" y="439673"/>
                  </a:lnTo>
                  <a:lnTo>
                    <a:pt x="1470837" y="434712"/>
                  </a:lnTo>
                  <a:close/>
                </a:path>
                <a:path w="3860800" h="1716404">
                  <a:moveTo>
                    <a:pt x="1447800" y="474726"/>
                  </a:moveTo>
                  <a:lnTo>
                    <a:pt x="1447800" y="473964"/>
                  </a:lnTo>
                  <a:lnTo>
                    <a:pt x="1446823" y="475253"/>
                  </a:lnTo>
                  <a:lnTo>
                    <a:pt x="1447800" y="474726"/>
                  </a:lnTo>
                  <a:close/>
                </a:path>
                <a:path w="3860800" h="1716404">
                  <a:moveTo>
                    <a:pt x="1484085" y="401682"/>
                  </a:moveTo>
                  <a:lnTo>
                    <a:pt x="1483360" y="401116"/>
                  </a:lnTo>
                  <a:lnTo>
                    <a:pt x="1477962" y="398526"/>
                  </a:lnTo>
                  <a:lnTo>
                    <a:pt x="1473199" y="398526"/>
                  </a:lnTo>
                  <a:lnTo>
                    <a:pt x="1473199" y="396240"/>
                  </a:lnTo>
                  <a:lnTo>
                    <a:pt x="1460499" y="396240"/>
                  </a:lnTo>
                  <a:lnTo>
                    <a:pt x="1447800" y="402336"/>
                  </a:lnTo>
                  <a:lnTo>
                    <a:pt x="1447800" y="412242"/>
                  </a:lnTo>
                  <a:lnTo>
                    <a:pt x="1453572" y="412242"/>
                  </a:lnTo>
                  <a:lnTo>
                    <a:pt x="1460499" y="403098"/>
                  </a:lnTo>
                  <a:lnTo>
                    <a:pt x="1460499" y="400811"/>
                  </a:lnTo>
                  <a:lnTo>
                    <a:pt x="1473199" y="406907"/>
                  </a:lnTo>
                  <a:lnTo>
                    <a:pt x="1473199" y="398526"/>
                  </a:lnTo>
                  <a:lnTo>
                    <a:pt x="1477962" y="398526"/>
                  </a:lnTo>
                  <a:lnTo>
                    <a:pt x="1477962" y="406908"/>
                  </a:lnTo>
                  <a:lnTo>
                    <a:pt x="1480038" y="406908"/>
                  </a:lnTo>
                  <a:lnTo>
                    <a:pt x="1482969" y="403156"/>
                  </a:lnTo>
                  <a:lnTo>
                    <a:pt x="1484085" y="401682"/>
                  </a:lnTo>
                  <a:close/>
                </a:path>
                <a:path w="3860800" h="1716404">
                  <a:moveTo>
                    <a:pt x="1453572" y="412242"/>
                  </a:moveTo>
                  <a:lnTo>
                    <a:pt x="1447800" y="412242"/>
                  </a:lnTo>
                  <a:lnTo>
                    <a:pt x="1447800" y="416052"/>
                  </a:lnTo>
                  <a:lnTo>
                    <a:pt x="1449294" y="417262"/>
                  </a:lnTo>
                  <a:lnTo>
                    <a:pt x="1449438" y="417379"/>
                  </a:lnTo>
                  <a:lnTo>
                    <a:pt x="1449588" y="417500"/>
                  </a:lnTo>
                  <a:lnTo>
                    <a:pt x="1453572" y="412242"/>
                  </a:lnTo>
                  <a:close/>
                </a:path>
                <a:path w="3860800" h="1716404">
                  <a:moveTo>
                    <a:pt x="1449438" y="417698"/>
                  </a:moveTo>
                  <a:lnTo>
                    <a:pt x="1447800" y="416814"/>
                  </a:lnTo>
                  <a:lnTo>
                    <a:pt x="1447800" y="419862"/>
                  </a:lnTo>
                  <a:lnTo>
                    <a:pt x="1449438" y="417698"/>
                  </a:lnTo>
                  <a:close/>
                </a:path>
                <a:path w="3860800" h="1716404">
                  <a:moveTo>
                    <a:pt x="1453444" y="420624"/>
                  </a:moveTo>
                  <a:lnTo>
                    <a:pt x="1450622" y="418338"/>
                  </a:lnTo>
                  <a:lnTo>
                    <a:pt x="1449588" y="417779"/>
                  </a:lnTo>
                  <a:lnTo>
                    <a:pt x="1449438" y="417698"/>
                  </a:lnTo>
                  <a:lnTo>
                    <a:pt x="1447800" y="419862"/>
                  </a:lnTo>
                  <a:lnTo>
                    <a:pt x="1449294" y="420624"/>
                  </a:lnTo>
                  <a:lnTo>
                    <a:pt x="1453444" y="420624"/>
                  </a:lnTo>
                  <a:close/>
                </a:path>
                <a:path w="3860800" h="1716404">
                  <a:moveTo>
                    <a:pt x="1449294" y="420624"/>
                  </a:moveTo>
                  <a:lnTo>
                    <a:pt x="1447800" y="419862"/>
                  </a:lnTo>
                  <a:lnTo>
                    <a:pt x="1447800" y="420624"/>
                  </a:lnTo>
                  <a:lnTo>
                    <a:pt x="1449294" y="420624"/>
                  </a:lnTo>
                  <a:close/>
                </a:path>
                <a:path w="3860800" h="1716404">
                  <a:moveTo>
                    <a:pt x="1460499" y="439674"/>
                  </a:moveTo>
                  <a:lnTo>
                    <a:pt x="1447800" y="433959"/>
                  </a:lnTo>
                  <a:lnTo>
                    <a:pt x="1455420" y="439674"/>
                  </a:lnTo>
                  <a:lnTo>
                    <a:pt x="1460499" y="439674"/>
                  </a:lnTo>
                  <a:close/>
                </a:path>
                <a:path w="3860800" h="1716404">
                  <a:moveTo>
                    <a:pt x="1458451" y="442500"/>
                  </a:moveTo>
                  <a:lnTo>
                    <a:pt x="1452562" y="439674"/>
                  </a:lnTo>
                  <a:lnTo>
                    <a:pt x="1447800" y="439674"/>
                  </a:lnTo>
                  <a:lnTo>
                    <a:pt x="1447800" y="448056"/>
                  </a:lnTo>
                  <a:lnTo>
                    <a:pt x="1454426" y="448056"/>
                  </a:lnTo>
                  <a:lnTo>
                    <a:pt x="1458451" y="442500"/>
                  </a:lnTo>
                  <a:close/>
                </a:path>
                <a:path w="3860800" h="1716404">
                  <a:moveTo>
                    <a:pt x="1450622" y="418338"/>
                  </a:moveTo>
                  <a:lnTo>
                    <a:pt x="1449588" y="417500"/>
                  </a:lnTo>
                  <a:lnTo>
                    <a:pt x="1449438" y="417698"/>
                  </a:lnTo>
                  <a:lnTo>
                    <a:pt x="1450622" y="418338"/>
                  </a:lnTo>
                  <a:close/>
                </a:path>
                <a:path w="3860800" h="1716404">
                  <a:moveTo>
                    <a:pt x="1460499" y="426338"/>
                  </a:moveTo>
                  <a:lnTo>
                    <a:pt x="1453572" y="420727"/>
                  </a:lnTo>
                  <a:lnTo>
                    <a:pt x="1449438" y="420624"/>
                  </a:lnTo>
                  <a:lnTo>
                    <a:pt x="1449588" y="420774"/>
                  </a:lnTo>
                  <a:lnTo>
                    <a:pt x="1460499" y="426338"/>
                  </a:lnTo>
                  <a:close/>
                </a:path>
                <a:path w="3860800" h="1716404">
                  <a:moveTo>
                    <a:pt x="1473199" y="423672"/>
                  </a:moveTo>
                  <a:lnTo>
                    <a:pt x="1473199" y="419099"/>
                  </a:lnTo>
                  <a:lnTo>
                    <a:pt x="1460499" y="412242"/>
                  </a:lnTo>
                  <a:lnTo>
                    <a:pt x="1453572" y="412242"/>
                  </a:lnTo>
                  <a:lnTo>
                    <a:pt x="1449588" y="417500"/>
                  </a:lnTo>
                  <a:lnTo>
                    <a:pt x="1450622" y="418338"/>
                  </a:lnTo>
                  <a:lnTo>
                    <a:pt x="1454855" y="420624"/>
                  </a:lnTo>
                  <a:lnTo>
                    <a:pt x="1460499" y="420624"/>
                  </a:lnTo>
                  <a:lnTo>
                    <a:pt x="1460499" y="423672"/>
                  </a:lnTo>
                  <a:lnTo>
                    <a:pt x="1473199" y="423672"/>
                  </a:lnTo>
                  <a:close/>
                </a:path>
                <a:path w="3860800" h="1716404">
                  <a:moveTo>
                    <a:pt x="1454855" y="420624"/>
                  </a:moveTo>
                  <a:lnTo>
                    <a:pt x="1450622" y="418338"/>
                  </a:lnTo>
                  <a:lnTo>
                    <a:pt x="1453444" y="420624"/>
                  </a:lnTo>
                  <a:lnTo>
                    <a:pt x="1454855" y="420624"/>
                  </a:lnTo>
                  <a:close/>
                </a:path>
                <a:path w="3860800" h="1716404">
                  <a:moveTo>
                    <a:pt x="1458711" y="442142"/>
                  </a:moveTo>
                  <a:lnTo>
                    <a:pt x="1455420" y="439674"/>
                  </a:lnTo>
                  <a:lnTo>
                    <a:pt x="1452562" y="439674"/>
                  </a:lnTo>
                  <a:lnTo>
                    <a:pt x="1458451" y="442500"/>
                  </a:lnTo>
                  <a:lnTo>
                    <a:pt x="1458711" y="442142"/>
                  </a:lnTo>
                  <a:close/>
                </a:path>
                <a:path w="3860800" h="1716404">
                  <a:moveTo>
                    <a:pt x="1485900" y="416814"/>
                  </a:moveTo>
                  <a:lnTo>
                    <a:pt x="1485900" y="406908"/>
                  </a:lnTo>
                  <a:lnTo>
                    <a:pt x="1480038" y="407025"/>
                  </a:lnTo>
                  <a:lnTo>
                    <a:pt x="1473199" y="416051"/>
                  </a:lnTo>
                  <a:lnTo>
                    <a:pt x="1460499" y="403098"/>
                  </a:lnTo>
                  <a:lnTo>
                    <a:pt x="1453572" y="412242"/>
                  </a:lnTo>
                  <a:lnTo>
                    <a:pt x="1460499" y="412242"/>
                  </a:lnTo>
                  <a:lnTo>
                    <a:pt x="1473199" y="419099"/>
                  </a:lnTo>
                  <a:lnTo>
                    <a:pt x="1473199" y="423672"/>
                  </a:lnTo>
                  <a:lnTo>
                    <a:pt x="1485900" y="416814"/>
                  </a:lnTo>
                  <a:close/>
                </a:path>
                <a:path w="3860800" h="1716404">
                  <a:moveTo>
                    <a:pt x="1473199" y="432815"/>
                  </a:moveTo>
                  <a:lnTo>
                    <a:pt x="1473199" y="423672"/>
                  </a:lnTo>
                  <a:lnTo>
                    <a:pt x="1460499" y="423671"/>
                  </a:lnTo>
                  <a:lnTo>
                    <a:pt x="1454855" y="420624"/>
                  </a:lnTo>
                  <a:lnTo>
                    <a:pt x="1453572" y="420624"/>
                  </a:lnTo>
                  <a:lnTo>
                    <a:pt x="1454426" y="421419"/>
                  </a:lnTo>
                  <a:lnTo>
                    <a:pt x="1460499" y="426338"/>
                  </a:lnTo>
                  <a:lnTo>
                    <a:pt x="1473199" y="432815"/>
                  </a:lnTo>
                  <a:close/>
                </a:path>
                <a:path w="3860800" h="1716404">
                  <a:moveTo>
                    <a:pt x="1460499" y="448056"/>
                  </a:moveTo>
                  <a:lnTo>
                    <a:pt x="1460499" y="443483"/>
                  </a:lnTo>
                  <a:lnTo>
                    <a:pt x="1458711" y="442625"/>
                  </a:lnTo>
                  <a:lnTo>
                    <a:pt x="1458451" y="442500"/>
                  </a:lnTo>
                  <a:lnTo>
                    <a:pt x="1454426" y="448056"/>
                  </a:lnTo>
                  <a:lnTo>
                    <a:pt x="1460499" y="448056"/>
                  </a:lnTo>
                  <a:close/>
                </a:path>
                <a:path w="3860800" h="1716404">
                  <a:moveTo>
                    <a:pt x="1460499" y="423671"/>
                  </a:moveTo>
                  <a:lnTo>
                    <a:pt x="1460499" y="420624"/>
                  </a:lnTo>
                  <a:lnTo>
                    <a:pt x="1454855" y="420624"/>
                  </a:lnTo>
                  <a:lnTo>
                    <a:pt x="1460499" y="423671"/>
                  </a:lnTo>
                  <a:close/>
                </a:path>
                <a:path w="3860800" h="1716404">
                  <a:moveTo>
                    <a:pt x="1460499" y="439674"/>
                  </a:moveTo>
                  <a:lnTo>
                    <a:pt x="1455420" y="439674"/>
                  </a:lnTo>
                  <a:lnTo>
                    <a:pt x="1458711" y="442142"/>
                  </a:lnTo>
                  <a:lnTo>
                    <a:pt x="1460499" y="439674"/>
                  </a:lnTo>
                  <a:close/>
                </a:path>
                <a:path w="3860800" h="1716404">
                  <a:moveTo>
                    <a:pt x="1460499" y="443483"/>
                  </a:moveTo>
                  <a:lnTo>
                    <a:pt x="1458711" y="442142"/>
                  </a:lnTo>
                  <a:lnTo>
                    <a:pt x="1458451" y="442500"/>
                  </a:lnTo>
                  <a:lnTo>
                    <a:pt x="1460499" y="443483"/>
                  </a:lnTo>
                  <a:close/>
                </a:path>
                <a:path w="3860800" h="1716404">
                  <a:moveTo>
                    <a:pt x="1473199" y="436626"/>
                  </a:moveTo>
                  <a:lnTo>
                    <a:pt x="1470837" y="434712"/>
                  </a:lnTo>
                  <a:lnTo>
                    <a:pt x="1460499" y="439674"/>
                  </a:lnTo>
                  <a:lnTo>
                    <a:pt x="1458711" y="442142"/>
                  </a:lnTo>
                  <a:lnTo>
                    <a:pt x="1460499" y="443483"/>
                  </a:lnTo>
                  <a:lnTo>
                    <a:pt x="1473199" y="436626"/>
                  </a:lnTo>
                  <a:close/>
                </a:path>
                <a:path w="3860800" h="1716404">
                  <a:moveTo>
                    <a:pt x="1479061" y="379476"/>
                  </a:moveTo>
                  <a:lnTo>
                    <a:pt x="1473199" y="374904"/>
                  </a:lnTo>
                  <a:lnTo>
                    <a:pt x="1460499" y="383286"/>
                  </a:lnTo>
                  <a:lnTo>
                    <a:pt x="1462314" y="384701"/>
                  </a:lnTo>
                  <a:lnTo>
                    <a:pt x="1473199" y="379476"/>
                  </a:lnTo>
                  <a:lnTo>
                    <a:pt x="1479061" y="379476"/>
                  </a:lnTo>
                  <a:close/>
                </a:path>
                <a:path w="3860800" h="1716404">
                  <a:moveTo>
                    <a:pt x="1473199" y="393191"/>
                  </a:moveTo>
                  <a:lnTo>
                    <a:pt x="1462314" y="384701"/>
                  </a:lnTo>
                  <a:lnTo>
                    <a:pt x="1460499" y="385572"/>
                  </a:lnTo>
                  <a:lnTo>
                    <a:pt x="1460499" y="387095"/>
                  </a:lnTo>
                  <a:lnTo>
                    <a:pt x="1473199" y="393191"/>
                  </a:lnTo>
                  <a:close/>
                </a:path>
                <a:path w="3860800" h="1716404">
                  <a:moveTo>
                    <a:pt x="1480038" y="398526"/>
                  </a:moveTo>
                  <a:lnTo>
                    <a:pt x="1473199" y="393191"/>
                  </a:lnTo>
                  <a:lnTo>
                    <a:pt x="1460499" y="387095"/>
                  </a:lnTo>
                  <a:lnTo>
                    <a:pt x="1460499" y="396240"/>
                  </a:lnTo>
                  <a:lnTo>
                    <a:pt x="1473199" y="396240"/>
                  </a:lnTo>
                  <a:lnTo>
                    <a:pt x="1477962" y="398526"/>
                  </a:lnTo>
                  <a:lnTo>
                    <a:pt x="1480038" y="398526"/>
                  </a:lnTo>
                  <a:close/>
                </a:path>
                <a:path w="3860800" h="1716404">
                  <a:moveTo>
                    <a:pt x="1480038" y="407025"/>
                  </a:moveTo>
                  <a:lnTo>
                    <a:pt x="1473199" y="406907"/>
                  </a:lnTo>
                  <a:lnTo>
                    <a:pt x="1460499" y="400811"/>
                  </a:lnTo>
                  <a:lnTo>
                    <a:pt x="1460499" y="403097"/>
                  </a:lnTo>
                  <a:lnTo>
                    <a:pt x="1473199" y="416051"/>
                  </a:lnTo>
                  <a:lnTo>
                    <a:pt x="1480038" y="407025"/>
                  </a:lnTo>
                  <a:close/>
                </a:path>
                <a:path w="3860800" h="1716404">
                  <a:moveTo>
                    <a:pt x="1473199" y="433578"/>
                  </a:moveTo>
                  <a:lnTo>
                    <a:pt x="1473199" y="432815"/>
                  </a:lnTo>
                  <a:lnTo>
                    <a:pt x="1460499" y="426338"/>
                  </a:lnTo>
                  <a:lnTo>
                    <a:pt x="1470837" y="434712"/>
                  </a:lnTo>
                  <a:lnTo>
                    <a:pt x="1473199" y="433578"/>
                  </a:lnTo>
                  <a:close/>
                </a:path>
                <a:path w="3860800" h="1716404">
                  <a:moveTo>
                    <a:pt x="1482969" y="382524"/>
                  </a:moveTo>
                  <a:lnTo>
                    <a:pt x="1479061" y="379476"/>
                  </a:lnTo>
                  <a:lnTo>
                    <a:pt x="1473199" y="379476"/>
                  </a:lnTo>
                  <a:lnTo>
                    <a:pt x="1462314" y="384701"/>
                  </a:lnTo>
                  <a:lnTo>
                    <a:pt x="1473199" y="393191"/>
                  </a:lnTo>
                  <a:lnTo>
                    <a:pt x="1473199" y="382524"/>
                  </a:lnTo>
                  <a:lnTo>
                    <a:pt x="1482969" y="382524"/>
                  </a:lnTo>
                  <a:close/>
                </a:path>
                <a:path w="3860800" h="1716404">
                  <a:moveTo>
                    <a:pt x="1505438" y="348996"/>
                  </a:moveTo>
                  <a:lnTo>
                    <a:pt x="1491761" y="338328"/>
                  </a:lnTo>
                  <a:lnTo>
                    <a:pt x="1485900" y="338328"/>
                  </a:lnTo>
                  <a:lnTo>
                    <a:pt x="1473199" y="344424"/>
                  </a:lnTo>
                  <a:lnTo>
                    <a:pt x="1473199" y="346709"/>
                  </a:lnTo>
                  <a:lnTo>
                    <a:pt x="1485900" y="352044"/>
                  </a:lnTo>
                  <a:lnTo>
                    <a:pt x="1485900" y="342900"/>
                  </a:lnTo>
                  <a:lnTo>
                    <a:pt x="1494117" y="355226"/>
                  </a:lnTo>
                  <a:lnTo>
                    <a:pt x="1498600" y="357378"/>
                  </a:lnTo>
                  <a:lnTo>
                    <a:pt x="1498600" y="348996"/>
                  </a:lnTo>
                  <a:lnTo>
                    <a:pt x="1505438" y="348996"/>
                  </a:lnTo>
                  <a:close/>
                </a:path>
                <a:path w="3860800" h="1716404">
                  <a:moveTo>
                    <a:pt x="1497852" y="360829"/>
                  </a:moveTo>
                  <a:lnTo>
                    <a:pt x="1494366" y="355600"/>
                  </a:lnTo>
                  <a:lnTo>
                    <a:pt x="1473199" y="346709"/>
                  </a:lnTo>
                  <a:lnTo>
                    <a:pt x="1473199" y="355092"/>
                  </a:lnTo>
                  <a:lnTo>
                    <a:pt x="1485900" y="355092"/>
                  </a:lnTo>
                  <a:lnTo>
                    <a:pt x="1497852" y="360829"/>
                  </a:lnTo>
                  <a:close/>
                </a:path>
                <a:path w="3860800" h="1716404">
                  <a:moveTo>
                    <a:pt x="1511300" y="359663"/>
                  </a:moveTo>
                  <a:lnTo>
                    <a:pt x="1511300" y="357377"/>
                  </a:lnTo>
                  <a:lnTo>
                    <a:pt x="1504950" y="357378"/>
                  </a:lnTo>
                  <a:lnTo>
                    <a:pt x="1498600" y="361950"/>
                  </a:lnTo>
                  <a:lnTo>
                    <a:pt x="1497852" y="360829"/>
                  </a:lnTo>
                  <a:lnTo>
                    <a:pt x="1485900" y="355092"/>
                  </a:lnTo>
                  <a:lnTo>
                    <a:pt x="1473199" y="355092"/>
                  </a:lnTo>
                  <a:lnTo>
                    <a:pt x="1473199" y="359663"/>
                  </a:lnTo>
                  <a:lnTo>
                    <a:pt x="1485900" y="365760"/>
                  </a:lnTo>
                  <a:lnTo>
                    <a:pt x="1498600" y="365760"/>
                  </a:lnTo>
                  <a:lnTo>
                    <a:pt x="1511300" y="359663"/>
                  </a:lnTo>
                  <a:close/>
                </a:path>
                <a:path w="3860800" h="1716404">
                  <a:moveTo>
                    <a:pt x="1498600" y="368808"/>
                  </a:moveTo>
                  <a:lnTo>
                    <a:pt x="1498600" y="365760"/>
                  </a:lnTo>
                  <a:lnTo>
                    <a:pt x="1485900" y="365760"/>
                  </a:lnTo>
                  <a:lnTo>
                    <a:pt x="1473199" y="359663"/>
                  </a:lnTo>
                  <a:lnTo>
                    <a:pt x="1473199" y="362711"/>
                  </a:lnTo>
                  <a:lnTo>
                    <a:pt x="1486746" y="368808"/>
                  </a:lnTo>
                  <a:lnTo>
                    <a:pt x="1498600" y="368808"/>
                  </a:lnTo>
                  <a:close/>
                </a:path>
                <a:path w="3860800" h="1716404">
                  <a:moveTo>
                    <a:pt x="1486746" y="368808"/>
                  </a:moveTo>
                  <a:lnTo>
                    <a:pt x="1473199" y="362711"/>
                  </a:lnTo>
                  <a:lnTo>
                    <a:pt x="1473199" y="368808"/>
                  </a:lnTo>
                  <a:lnTo>
                    <a:pt x="1486746" y="368808"/>
                  </a:lnTo>
                  <a:close/>
                </a:path>
                <a:path w="3860800" h="1716404">
                  <a:moveTo>
                    <a:pt x="1498600" y="375666"/>
                  </a:moveTo>
                  <a:lnTo>
                    <a:pt x="1498600" y="374142"/>
                  </a:lnTo>
                  <a:lnTo>
                    <a:pt x="1486746" y="368808"/>
                  </a:lnTo>
                  <a:lnTo>
                    <a:pt x="1473199" y="368808"/>
                  </a:lnTo>
                  <a:lnTo>
                    <a:pt x="1473199" y="371094"/>
                  </a:lnTo>
                  <a:lnTo>
                    <a:pt x="1485900" y="371094"/>
                  </a:lnTo>
                  <a:lnTo>
                    <a:pt x="1496483" y="376809"/>
                  </a:lnTo>
                  <a:lnTo>
                    <a:pt x="1498600" y="375666"/>
                  </a:lnTo>
                  <a:close/>
                </a:path>
                <a:path w="3860800" h="1716404">
                  <a:moveTo>
                    <a:pt x="1496483" y="376809"/>
                  </a:moveTo>
                  <a:lnTo>
                    <a:pt x="1485900" y="371094"/>
                  </a:lnTo>
                  <a:lnTo>
                    <a:pt x="1473199" y="371094"/>
                  </a:lnTo>
                  <a:lnTo>
                    <a:pt x="1473199" y="374903"/>
                  </a:lnTo>
                  <a:lnTo>
                    <a:pt x="1479061" y="379476"/>
                  </a:lnTo>
                  <a:lnTo>
                    <a:pt x="1485900" y="379476"/>
                  </a:lnTo>
                  <a:lnTo>
                    <a:pt x="1485900" y="382524"/>
                  </a:lnTo>
                  <a:lnTo>
                    <a:pt x="1496483" y="376809"/>
                  </a:lnTo>
                  <a:close/>
                </a:path>
                <a:path w="3860800" h="1716404">
                  <a:moveTo>
                    <a:pt x="1485900" y="384810"/>
                  </a:moveTo>
                  <a:lnTo>
                    <a:pt x="1482969" y="382524"/>
                  </a:lnTo>
                  <a:lnTo>
                    <a:pt x="1473199" y="382524"/>
                  </a:lnTo>
                  <a:lnTo>
                    <a:pt x="1473199" y="384810"/>
                  </a:lnTo>
                  <a:lnTo>
                    <a:pt x="1485900" y="384810"/>
                  </a:lnTo>
                  <a:close/>
                </a:path>
                <a:path w="3860800" h="1716404">
                  <a:moveTo>
                    <a:pt x="1496785" y="393300"/>
                  </a:moveTo>
                  <a:lnTo>
                    <a:pt x="1485900" y="384810"/>
                  </a:lnTo>
                  <a:lnTo>
                    <a:pt x="1473199" y="384810"/>
                  </a:lnTo>
                  <a:lnTo>
                    <a:pt x="1473199" y="393191"/>
                  </a:lnTo>
                  <a:lnTo>
                    <a:pt x="1484085" y="398417"/>
                  </a:lnTo>
                  <a:lnTo>
                    <a:pt x="1485900" y="398526"/>
                  </a:lnTo>
                  <a:lnTo>
                    <a:pt x="1496785" y="393300"/>
                  </a:lnTo>
                  <a:close/>
                </a:path>
                <a:path w="3860800" h="1716404">
                  <a:moveTo>
                    <a:pt x="1484085" y="398526"/>
                  </a:moveTo>
                  <a:lnTo>
                    <a:pt x="1483360" y="398068"/>
                  </a:lnTo>
                  <a:lnTo>
                    <a:pt x="1473199" y="393191"/>
                  </a:lnTo>
                  <a:lnTo>
                    <a:pt x="1480038" y="398526"/>
                  </a:lnTo>
                  <a:lnTo>
                    <a:pt x="1484085" y="398526"/>
                  </a:lnTo>
                  <a:close/>
                </a:path>
                <a:path w="3860800" h="1716404">
                  <a:moveTo>
                    <a:pt x="1482969" y="400929"/>
                  </a:moveTo>
                  <a:lnTo>
                    <a:pt x="1480038" y="398526"/>
                  </a:lnTo>
                  <a:lnTo>
                    <a:pt x="1477962" y="398526"/>
                  </a:lnTo>
                  <a:lnTo>
                    <a:pt x="1482969" y="400929"/>
                  </a:lnTo>
                  <a:close/>
                </a:path>
                <a:path w="3860800" h="1716404">
                  <a:moveTo>
                    <a:pt x="1485900" y="382524"/>
                  </a:moveTo>
                  <a:lnTo>
                    <a:pt x="1485900" y="379476"/>
                  </a:lnTo>
                  <a:lnTo>
                    <a:pt x="1479061" y="379476"/>
                  </a:lnTo>
                  <a:lnTo>
                    <a:pt x="1482969" y="382524"/>
                  </a:lnTo>
                  <a:lnTo>
                    <a:pt x="1485900" y="382524"/>
                  </a:lnTo>
                  <a:close/>
                </a:path>
                <a:path w="3860800" h="1716404">
                  <a:moveTo>
                    <a:pt x="1485900" y="402336"/>
                  </a:moveTo>
                  <a:lnTo>
                    <a:pt x="1485900" y="399288"/>
                  </a:lnTo>
                  <a:lnTo>
                    <a:pt x="1484085" y="401682"/>
                  </a:lnTo>
                  <a:lnTo>
                    <a:pt x="1484085" y="398526"/>
                  </a:lnTo>
                  <a:lnTo>
                    <a:pt x="1480038" y="398526"/>
                  </a:lnTo>
                  <a:lnTo>
                    <a:pt x="1483360" y="401116"/>
                  </a:lnTo>
                  <a:lnTo>
                    <a:pt x="1484085" y="401465"/>
                  </a:lnTo>
                  <a:lnTo>
                    <a:pt x="1484085" y="401682"/>
                  </a:lnTo>
                  <a:lnTo>
                    <a:pt x="1485900" y="399288"/>
                  </a:lnTo>
                  <a:lnTo>
                    <a:pt x="1485900" y="402336"/>
                  </a:lnTo>
                  <a:close/>
                </a:path>
                <a:path w="3860800" h="1716404">
                  <a:moveTo>
                    <a:pt x="1485900" y="406908"/>
                  </a:moveTo>
                  <a:lnTo>
                    <a:pt x="1485900" y="403098"/>
                  </a:lnTo>
                  <a:lnTo>
                    <a:pt x="1484085" y="401682"/>
                  </a:lnTo>
                  <a:lnTo>
                    <a:pt x="1480038" y="407025"/>
                  </a:lnTo>
                  <a:lnTo>
                    <a:pt x="1485900" y="406908"/>
                  </a:lnTo>
                  <a:close/>
                </a:path>
                <a:path w="3860800" h="1716404">
                  <a:moveTo>
                    <a:pt x="1498600" y="384810"/>
                  </a:moveTo>
                  <a:lnTo>
                    <a:pt x="1498600" y="377952"/>
                  </a:lnTo>
                  <a:lnTo>
                    <a:pt x="1496483" y="376809"/>
                  </a:lnTo>
                  <a:lnTo>
                    <a:pt x="1485900" y="382524"/>
                  </a:lnTo>
                  <a:lnTo>
                    <a:pt x="1482969" y="382524"/>
                  </a:lnTo>
                  <a:lnTo>
                    <a:pt x="1485900" y="384810"/>
                  </a:lnTo>
                  <a:lnTo>
                    <a:pt x="1498600" y="384810"/>
                  </a:lnTo>
                  <a:close/>
                </a:path>
                <a:path w="3860800" h="1716404">
                  <a:moveTo>
                    <a:pt x="1485900" y="403098"/>
                  </a:moveTo>
                  <a:lnTo>
                    <a:pt x="1485900" y="402336"/>
                  </a:lnTo>
                  <a:lnTo>
                    <a:pt x="1483360" y="401116"/>
                  </a:lnTo>
                  <a:lnTo>
                    <a:pt x="1485900" y="403098"/>
                  </a:lnTo>
                  <a:close/>
                </a:path>
                <a:path w="3860800" h="1716404">
                  <a:moveTo>
                    <a:pt x="1498600" y="394716"/>
                  </a:moveTo>
                  <a:lnTo>
                    <a:pt x="1496785" y="393300"/>
                  </a:lnTo>
                  <a:lnTo>
                    <a:pt x="1485900" y="398526"/>
                  </a:lnTo>
                  <a:lnTo>
                    <a:pt x="1484085" y="398526"/>
                  </a:lnTo>
                  <a:lnTo>
                    <a:pt x="1485900" y="399288"/>
                  </a:lnTo>
                  <a:lnTo>
                    <a:pt x="1485900" y="403098"/>
                  </a:lnTo>
                  <a:lnTo>
                    <a:pt x="1498600" y="394716"/>
                  </a:lnTo>
                  <a:close/>
                </a:path>
                <a:path w="3860800" h="1716404">
                  <a:moveTo>
                    <a:pt x="1501775" y="327850"/>
                  </a:moveTo>
                  <a:lnTo>
                    <a:pt x="1498600" y="325374"/>
                  </a:lnTo>
                  <a:lnTo>
                    <a:pt x="1485900" y="333756"/>
                  </a:lnTo>
                  <a:lnTo>
                    <a:pt x="1487714" y="335116"/>
                  </a:lnTo>
                  <a:lnTo>
                    <a:pt x="1491761" y="333228"/>
                  </a:lnTo>
                  <a:lnTo>
                    <a:pt x="1498600" y="329946"/>
                  </a:lnTo>
                  <a:lnTo>
                    <a:pt x="1498600" y="326136"/>
                  </a:lnTo>
                  <a:lnTo>
                    <a:pt x="1501775" y="327850"/>
                  </a:lnTo>
                  <a:close/>
                </a:path>
                <a:path w="3860800" h="1716404">
                  <a:moveTo>
                    <a:pt x="1487714" y="335171"/>
                  </a:moveTo>
                  <a:lnTo>
                    <a:pt x="1485900" y="333756"/>
                  </a:lnTo>
                  <a:lnTo>
                    <a:pt x="1485900" y="336042"/>
                  </a:lnTo>
                  <a:lnTo>
                    <a:pt x="1487714" y="335171"/>
                  </a:lnTo>
                  <a:close/>
                </a:path>
                <a:path w="3860800" h="1716404">
                  <a:moveTo>
                    <a:pt x="1491761" y="338328"/>
                  </a:moveTo>
                  <a:lnTo>
                    <a:pt x="1487714" y="335171"/>
                  </a:lnTo>
                  <a:lnTo>
                    <a:pt x="1485900" y="336042"/>
                  </a:lnTo>
                  <a:lnTo>
                    <a:pt x="1485900" y="338328"/>
                  </a:lnTo>
                  <a:lnTo>
                    <a:pt x="1491761" y="338328"/>
                  </a:lnTo>
                  <a:close/>
                </a:path>
                <a:path w="3860800" h="1716404">
                  <a:moveTo>
                    <a:pt x="1494117" y="355226"/>
                  </a:moveTo>
                  <a:lnTo>
                    <a:pt x="1485900" y="342900"/>
                  </a:lnTo>
                  <a:lnTo>
                    <a:pt x="1485900" y="351282"/>
                  </a:lnTo>
                  <a:lnTo>
                    <a:pt x="1494117" y="355226"/>
                  </a:lnTo>
                  <a:close/>
                </a:path>
                <a:path w="3860800" h="1716404">
                  <a:moveTo>
                    <a:pt x="1494366" y="355600"/>
                  </a:moveTo>
                  <a:lnTo>
                    <a:pt x="1494117" y="355226"/>
                  </a:lnTo>
                  <a:lnTo>
                    <a:pt x="1485900" y="351282"/>
                  </a:lnTo>
                  <a:lnTo>
                    <a:pt x="1485900" y="352044"/>
                  </a:lnTo>
                  <a:lnTo>
                    <a:pt x="1494117" y="355495"/>
                  </a:lnTo>
                  <a:lnTo>
                    <a:pt x="1494366" y="355600"/>
                  </a:lnTo>
                  <a:close/>
                </a:path>
                <a:path w="3860800" h="1716404">
                  <a:moveTo>
                    <a:pt x="1498600" y="392430"/>
                  </a:moveTo>
                  <a:lnTo>
                    <a:pt x="1498600" y="384810"/>
                  </a:lnTo>
                  <a:lnTo>
                    <a:pt x="1485900" y="384810"/>
                  </a:lnTo>
                  <a:lnTo>
                    <a:pt x="1496785" y="393300"/>
                  </a:lnTo>
                  <a:lnTo>
                    <a:pt x="1498600" y="392430"/>
                  </a:lnTo>
                  <a:close/>
                </a:path>
                <a:path w="3860800" h="1716404">
                  <a:moveTo>
                    <a:pt x="1498600" y="374142"/>
                  </a:moveTo>
                  <a:lnTo>
                    <a:pt x="1498600" y="368808"/>
                  </a:lnTo>
                  <a:lnTo>
                    <a:pt x="1486746" y="368808"/>
                  </a:lnTo>
                  <a:lnTo>
                    <a:pt x="1498600" y="374142"/>
                  </a:lnTo>
                  <a:close/>
                </a:path>
                <a:path w="3860800" h="1716404">
                  <a:moveTo>
                    <a:pt x="1522185" y="343770"/>
                  </a:moveTo>
                  <a:lnTo>
                    <a:pt x="1512711" y="336380"/>
                  </a:lnTo>
                  <a:lnTo>
                    <a:pt x="1500094" y="329946"/>
                  </a:lnTo>
                  <a:lnTo>
                    <a:pt x="1498600" y="329946"/>
                  </a:lnTo>
                  <a:lnTo>
                    <a:pt x="1487714" y="335171"/>
                  </a:lnTo>
                  <a:lnTo>
                    <a:pt x="1491996" y="338328"/>
                  </a:lnTo>
                  <a:lnTo>
                    <a:pt x="1498600" y="338328"/>
                  </a:lnTo>
                  <a:lnTo>
                    <a:pt x="1511300" y="344423"/>
                  </a:lnTo>
                  <a:lnTo>
                    <a:pt x="1511300" y="348995"/>
                  </a:lnTo>
                  <a:lnTo>
                    <a:pt x="1522185" y="343770"/>
                  </a:lnTo>
                  <a:close/>
                </a:path>
                <a:path w="3860800" h="1716404">
                  <a:moveTo>
                    <a:pt x="1491996" y="338328"/>
                  </a:moveTo>
                  <a:lnTo>
                    <a:pt x="1487714" y="335116"/>
                  </a:lnTo>
                  <a:lnTo>
                    <a:pt x="1491761" y="338328"/>
                  </a:lnTo>
                  <a:lnTo>
                    <a:pt x="1491996" y="338328"/>
                  </a:lnTo>
                  <a:close/>
                </a:path>
                <a:path w="3860800" h="1716404">
                  <a:moveTo>
                    <a:pt x="1506220" y="348996"/>
                  </a:moveTo>
                  <a:lnTo>
                    <a:pt x="1491996" y="338328"/>
                  </a:lnTo>
                  <a:lnTo>
                    <a:pt x="1491761" y="338328"/>
                  </a:lnTo>
                  <a:lnTo>
                    <a:pt x="1505438" y="348996"/>
                  </a:lnTo>
                  <a:lnTo>
                    <a:pt x="1506220" y="348996"/>
                  </a:lnTo>
                  <a:close/>
                </a:path>
                <a:path w="3860800" h="1716404">
                  <a:moveTo>
                    <a:pt x="1511300" y="348995"/>
                  </a:moveTo>
                  <a:lnTo>
                    <a:pt x="1511300" y="344423"/>
                  </a:lnTo>
                  <a:lnTo>
                    <a:pt x="1498600" y="338328"/>
                  </a:lnTo>
                  <a:lnTo>
                    <a:pt x="1491996" y="338328"/>
                  </a:lnTo>
                  <a:lnTo>
                    <a:pt x="1506220" y="348996"/>
                  </a:lnTo>
                  <a:lnTo>
                    <a:pt x="1511300" y="348995"/>
                  </a:lnTo>
                  <a:close/>
                </a:path>
                <a:path w="3860800" h="1716404">
                  <a:moveTo>
                    <a:pt x="1496483" y="356488"/>
                  </a:moveTo>
                  <a:lnTo>
                    <a:pt x="1494366" y="355346"/>
                  </a:lnTo>
                  <a:lnTo>
                    <a:pt x="1494117" y="355226"/>
                  </a:lnTo>
                  <a:lnTo>
                    <a:pt x="1494366" y="355600"/>
                  </a:lnTo>
                  <a:lnTo>
                    <a:pt x="1496483" y="356488"/>
                  </a:lnTo>
                  <a:close/>
                </a:path>
                <a:path w="3860800" h="1716404">
                  <a:moveTo>
                    <a:pt x="1504950" y="357378"/>
                  </a:moveTo>
                  <a:lnTo>
                    <a:pt x="1498600" y="357378"/>
                  </a:lnTo>
                  <a:lnTo>
                    <a:pt x="1494366" y="355600"/>
                  </a:lnTo>
                  <a:lnTo>
                    <a:pt x="1497852" y="360829"/>
                  </a:lnTo>
                  <a:lnTo>
                    <a:pt x="1498600" y="361188"/>
                  </a:lnTo>
                  <a:lnTo>
                    <a:pt x="1498600" y="361950"/>
                  </a:lnTo>
                  <a:lnTo>
                    <a:pt x="1504950" y="357378"/>
                  </a:lnTo>
                  <a:close/>
                </a:path>
                <a:path w="3860800" h="1716404">
                  <a:moveTo>
                    <a:pt x="1498600" y="377952"/>
                  </a:moveTo>
                  <a:lnTo>
                    <a:pt x="1498600" y="375666"/>
                  </a:lnTo>
                  <a:lnTo>
                    <a:pt x="1496483" y="376809"/>
                  </a:lnTo>
                  <a:lnTo>
                    <a:pt x="1498600" y="377952"/>
                  </a:lnTo>
                  <a:close/>
                </a:path>
                <a:path w="3860800" h="1716404">
                  <a:moveTo>
                    <a:pt x="1498600" y="361950"/>
                  </a:moveTo>
                  <a:lnTo>
                    <a:pt x="1498600" y="361188"/>
                  </a:lnTo>
                  <a:lnTo>
                    <a:pt x="1497852" y="360829"/>
                  </a:lnTo>
                  <a:lnTo>
                    <a:pt x="1498600" y="361950"/>
                  </a:lnTo>
                  <a:close/>
                </a:path>
                <a:path w="3860800" h="1716404">
                  <a:moveTo>
                    <a:pt x="1513609" y="305561"/>
                  </a:moveTo>
                  <a:lnTo>
                    <a:pt x="1511300" y="305561"/>
                  </a:lnTo>
                  <a:lnTo>
                    <a:pt x="1498600" y="311658"/>
                  </a:lnTo>
                  <a:lnTo>
                    <a:pt x="1498600" y="312420"/>
                  </a:lnTo>
                  <a:lnTo>
                    <a:pt x="1511300" y="318897"/>
                  </a:lnTo>
                  <a:lnTo>
                    <a:pt x="1511300" y="307085"/>
                  </a:lnTo>
                  <a:lnTo>
                    <a:pt x="1513609" y="305561"/>
                  </a:lnTo>
                  <a:close/>
                </a:path>
                <a:path w="3860800" h="1716404">
                  <a:moveTo>
                    <a:pt x="1522185" y="327442"/>
                  </a:moveTo>
                  <a:lnTo>
                    <a:pt x="1520048" y="323358"/>
                  </a:lnTo>
                  <a:lnTo>
                    <a:pt x="1498600" y="312420"/>
                  </a:lnTo>
                  <a:lnTo>
                    <a:pt x="1498600" y="321564"/>
                  </a:lnTo>
                  <a:lnTo>
                    <a:pt x="1511300" y="321563"/>
                  </a:lnTo>
                  <a:lnTo>
                    <a:pt x="1522185" y="327442"/>
                  </a:lnTo>
                  <a:close/>
                </a:path>
                <a:path w="3860800" h="1716404">
                  <a:moveTo>
                    <a:pt x="1536700" y="326135"/>
                  </a:moveTo>
                  <a:lnTo>
                    <a:pt x="1536700" y="324611"/>
                  </a:lnTo>
                  <a:lnTo>
                    <a:pt x="1533236" y="324611"/>
                  </a:lnTo>
                  <a:lnTo>
                    <a:pt x="1524000" y="330707"/>
                  </a:lnTo>
                  <a:lnTo>
                    <a:pt x="1522185" y="327442"/>
                  </a:lnTo>
                  <a:lnTo>
                    <a:pt x="1511300" y="321563"/>
                  </a:lnTo>
                  <a:lnTo>
                    <a:pt x="1498600" y="321564"/>
                  </a:lnTo>
                  <a:lnTo>
                    <a:pt x="1498600" y="325374"/>
                  </a:lnTo>
                  <a:lnTo>
                    <a:pt x="1501775" y="327850"/>
                  </a:lnTo>
                  <a:lnTo>
                    <a:pt x="1505438" y="329828"/>
                  </a:lnTo>
                  <a:lnTo>
                    <a:pt x="1511300" y="329945"/>
                  </a:lnTo>
                  <a:lnTo>
                    <a:pt x="1511300" y="332993"/>
                  </a:lnTo>
                  <a:lnTo>
                    <a:pt x="1524000" y="332993"/>
                  </a:lnTo>
                  <a:lnTo>
                    <a:pt x="1536700" y="326135"/>
                  </a:lnTo>
                  <a:close/>
                </a:path>
                <a:path w="3860800" h="1716404">
                  <a:moveTo>
                    <a:pt x="1504461" y="329946"/>
                  </a:moveTo>
                  <a:lnTo>
                    <a:pt x="1501775" y="327850"/>
                  </a:lnTo>
                  <a:lnTo>
                    <a:pt x="1498600" y="326136"/>
                  </a:lnTo>
                  <a:lnTo>
                    <a:pt x="1498600" y="329184"/>
                  </a:lnTo>
                  <a:lnTo>
                    <a:pt x="1500094" y="329946"/>
                  </a:lnTo>
                  <a:lnTo>
                    <a:pt x="1504461" y="329946"/>
                  </a:lnTo>
                  <a:close/>
                </a:path>
                <a:path w="3860800" h="1716404">
                  <a:moveTo>
                    <a:pt x="1500094" y="329946"/>
                  </a:moveTo>
                  <a:lnTo>
                    <a:pt x="1498600" y="329184"/>
                  </a:lnTo>
                  <a:lnTo>
                    <a:pt x="1498600" y="329946"/>
                  </a:lnTo>
                  <a:lnTo>
                    <a:pt x="1500094" y="329946"/>
                  </a:lnTo>
                  <a:close/>
                </a:path>
                <a:path w="3860800" h="1716404">
                  <a:moveTo>
                    <a:pt x="1510792" y="353171"/>
                  </a:moveTo>
                  <a:lnTo>
                    <a:pt x="1505438" y="348996"/>
                  </a:lnTo>
                  <a:lnTo>
                    <a:pt x="1498600" y="348996"/>
                  </a:lnTo>
                  <a:lnTo>
                    <a:pt x="1498600" y="357378"/>
                  </a:lnTo>
                  <a:lnTo>
                    <a:pt x="1504950" y="357378"/>
                  </a:lnTo>
                  <a:lnTo>
                    <a:pt x="1510792" y="353171"/>
                  </a:lnTo>
                  <a:close/>
                </a:path>
                <a:path w="3860800" h="1716404">
                  <a:moveTo>
                    <a:pt x="1512711" y="336380"/>
                  </a:moveTo>
                  <a:lnTo>
                    <a:pt x="1504461" y="329946"/>
                  </a:lnTo>
                  <a:lnTo>
                    <a:pt x="1500094" y="329946"/>
                  </a:lnTo>
                  <a:lnTo>
                    <a:pt x="1512711" y="336380"/>
                  </a:lnTo>
                  <a:close/>
                </a:path>
                <a:path w="3860800" h="1716404">
                  <a:moveTo>
                    <a:pt x="1505438" y="329946"/>
                  </a:moveTo>
                  <a:lnTo>
                    <a:pt x="1504950" y="329565"/>
                  </a:lnTo>
                  <a:lnTo>
                    <a:pt x="1501775" y="327850"/>
                  </a:lnTo>
                  <a:lnTo>
                    <a:pt x="1504461" y="329946"/>
                  </a:lnTo>
                  <a:lnTo>
                    <a:pt x="1505438" y="329946"/>
                  </a:lnTo>
                  <a:close/>
                </a:path>
                <a:path w="3860800" h="1716404">
                  <a:moveTo>
                    <a:pt x="1524000" y="342137"/>
                  </a:moveTo>
                  <a:lnTo>
                    <a:pt x="1524000" y="332993"/>
                  </a:lnTo>
                  <a:lnTo>
                    <a:pt x="1511300" y="332993"/>
                  </a:lnTo>
                  <a:lnTo>
                    <a:pt x="1505655" y="329946"/>
                  </a:lnTo>
                  <a:lnTo>
                    <a:pt x="1504461" y="329946"/>
                  </a:lnTo>
                  <a:lnTo>
                    <a:pt x="1512711" y="336380"/>
                  </a:lnTo>
                  <a:lnTo>
                    <a:pt x="1524000" y="342137"/>
                  </a:lnTo>
                  <a:close/>
                </a:path>
                <a:path w="3860800" h="1716404">
                  <a:moveTo>
                    <a:pt x="1511300" y="357377"/>
                  </a:moveTo>
                  <a:lnTo>
                    <a:pt x="1511300" y="353567"/>
                  </a:lnTo>
                  <a:lnTo>
                    <a:pt x="1510792" y="353171"/>
                  </a:lnTo>
                  <a:lnTo>
                    <a:pt x="1504950" y="357378"/>
                  </a:lnTo>
                  <a:lnTo>
                    <a:pt x="1511300" y="357377"/>
                  </a:lnTo>
                  <a:close/>
                </a:path>
                <a:path w="3860800" h="1716404">
                  <a:moveTo>
                    <a:pt x="1511300" y="352805"/>
                  </a:moveTo>
                  <a:lnTo>
                    <a:pt x="1506220" y="348996"/>
                  </a:lnTo>
                  <a:lnTo>
                    <a:pt x="1505438" y="348996"/>
                  </a:lnTo>
                  <a:lnTo>
                    <a:pt x="1510792" y="353171"/>
                  </a:lnTo>
                  <a:lnTo>
                    <a:pt x="1511300" y="352805"/>
                  </a:lnTo>
                  <a:close/>
                </a:path>
                <a:path w="3860800" h="1716404">
                  <a:moveTo>
                    <a:pt x="1511300" y="332993"/>
                  </a:moveTo>
                  <a:lnTo>
                    <a:pt x="1511300" y="329945"/>
                  </a:lnTo>
                  <a:lnTo>
                    <a:pt x="1505655" y="329946"/>
                  </a:lnTo>
                  <a:lnTo>
                    <a:pt x="1511300" y="332993"/>
                  </a:lnTo>
                  <a:close/>
                </a:path>
                <a:path w="3860800" h="1716404">
                  <a:moveTo>
                    <a:pt x="1524000" y="345185"/>
                  </a:moveTo>
                  <a:lnTo>
                    <a:pt x="1522185" y="343770"/>
                  </a:lnTo>
                  <a:lnTo>
                    <a:pt x="1511300" y="348995"/>
                  </a:lnTo>
                  <a:lnTo>
                    <a:pt x="1506220" y="348996"/>
                  </a:lnTo>
                  <a:lnTo>
                    <a:pt x="1511300" y="352805"/>
                  </a:lnTo>
                  <a:lnTo>
                    <a:pt x="1511300" y="353567"/>
                  </a:lnTo>
                  <a:lnTo>
                    <a:pt x="1524000" y="345185"/>
                  </a:lnTo>
                  <a:close/>
                </a:path>
                <a:path w="3860800" h="1716404">
                  <a:moveTo>
                    <a:pt x="1511300" y="353567"/>
                  </a:moveTo>
                  <a:lnTo>
                    <a:pt x="1511300" y="352805"/>
                  </a:lnTo>
                  <a:lnTo>
                    <a:pt x="1510792" y="353171"/>
                  </a:lnTo>
                  <a:lnTo>
                    <a:pt x="1511300" y="353567"/>
                  </a:lnTo>
                  <a:close/>
                </a:path>
                <a:path w="3860800" h="1716404">
                  <a:moveTo>
                    <a:pt x="1536700" y="322325"/>
                  </a:moveTo>
                  <a:lnTo>
                    <a:pt x="1528969" y="307947"/>
                  </a:lnTo>
                  <a:lnTo>
                    <a:pt x="1524000" y="305561"/>
                  </a:lnTo>
                  <a:lnTo>
                    <a:pt x="1513609" y="305561"/>
                  </a:lnTo>
                  <a:lnTo>
                    <a:pt x="1511300" y="307085"/>
                  </a:lnTo>
                  <a:lnTo>
                    <a:pt x="1520048" y="323358"/>
                  </a:lnTo>
                  <a:lnTo>
                    <a:pt x="1524000" y="325373"/>
                  </a:lnTo>
                  <a:lnTo>
                    <a:pt x="1524000" y="324611"/>
                  </a:lnTo>
                  <a:lnTo>
                    <a:pt x="1533236" y="324611"/>
                  </a:lnTo>
                  <a:lnTo>
                    <a:pt x="1536700" y="322325"/>
                  </a:lnTo>
                  <a:close/>
                </a:path>
                <a:path w="3860800" h="1716404">
                  <a:moveTo>
                    <a:pt x="1520048" y="323358"/>
                  </a:moveTo>
                  <a:lnTo>
                    <a:pt x="1511300" y="307085"/>
                  </a:lnTo>
                  <a:lnTo>
                    <a:pt x="1511300" y="318897"/>
                  </a:lnTo>
                  <a:lnTo>
                    <a:pt x="1520048" y="323358"/>
                  </a:lnTo>
                  <a:close/>
                </a:path>
                <a:path w="3860800" h="1716404">
                  <a:moveTo>
                    <a:pt x="1524000" y="342899"/>
                  </a:moveTo>
                  <a:lnTo>
                    <a:pt x="1524000" y="342137"/>
                  </a:lnTo>
                  <a:lnTo>
                    <a:pt x="1512711" y="336380"/>
                  </a:lnTo>
                  <a:lnTo>
                    <a:pt x="1522185" y="343770"/>
                  </a:lnTo>
                  <a:lnTo>
                    <a:pt x="1524000" y="342899"/>
                  </a:lnTo>
                  <a:close/>
                </a:path>
                <a:path w="3860800" h="1716404">
                  <a:moveTo>
                    <a:pt x="1528969" y="307947"/>
                  </a:moveTo>
                  <a:lnTo>
                    <a:pt x="1527951" y="306053"/>
                  </a:lnTo>
                  <a:lnTo>
                    <a:pt x="1524000" y="304037"/>
                  </a:lnTo>
                  <a:lnTo>
                    <a:pt x="1524000" y="298703"/>
                  </a:lnTo>
                  <a:lnTo>
                    <a:pt x="1513609" y="305561"/>
                  </a:lnTo>
                  <a:lnTo>
                    <a:pt x="1524000" y="305561"/>
                  </a:lnTo>
                  <a:lnTo>
                    <a:pt x="1524000" y="301751"/>
                  </a:lnTo>
                  <a:lnTo>
                    <a:pt x="1526208" y="302812"/>
                  </a:lnTo>
                  <a:lnTo>
                    <a:pt x="1526208" y="306622"/>
                  </a:lnTo>
                  <a:lnTo>
                    <a:pt x="1528969" y="307947"/>
                  </a:lnTo>
                  <a:close/>
                </a:path>
                <a:path w="3860800" h="1716404">
                  <a:moveTo>
                    <a:pt x="1524000" y="328421"/>
                  </a:moveTo>
                  <a:lnTo>
                    <a:pt x="1524000" y="325373"/>
                  </a:lnTo>
                  <a:lnTo>
                    <a:pt x="1520048" y="323358"/>
                  </a:lnTo>
                  <a:lnTo>
                    <a:pt x="1522185" y="327333"/>
                  </a:lnTo>
                  <a:lnTo>
                    <a:pt x="1524000" y="328421"/>
                  </a:lnTo>
                  <a:close/>
                </a:path>
                <a:path w="3860800" h="1716404">
                  <a:moveTo>
                    <a:pt x="1533236" y="324611"/>
                  </a:moveTo>
                  <a:lnTo>
                    <a:pt x="1524000" y="324611"/>
                  </a:lnTo>
                  <a:lnTo>
                    <a:pt x="1524000" y="328421"/>
                  </a:lnTo>
                  <a:lnTo>
                    <a:pt x="1522185" y="327442"/>
                  </a:lnTo>
                  <a:lnTo>
                    <a:pt x="1524000" y="330707"/>
                  </a:lnTo>
                  <a:lnTo>
                    <a:pt x="1533236" y="324611"/>
                  </a:lnTo>
                  <a:close/>
                </a:path>
                <a:path w="3860800" h="1716404">
                  <a:moveTo>
                    <a:pt x="1562100" y="296417"/>
                  </a:moveTo>
                  <a:lnTo>
                    <a:pt x="1549400" y="286130"/>
                  </a:lnTo>
                  <a:lnTo>
                    <a:pt x="1538194" y="280415"/>
                  </a:lnTo>
                  <a:lnTo>
                    <a:pt x="1536700" y="280415"/>
                  </a:lnTo>
                  <a:lnTo>
                    <a:pt x="1524000" y="286511"/>
                  </a:lnTo>
                  <a:lnTo>
                    <a:pt x="1524000" y="288035"/>
                  </a:lnTo>
                  <a:lnTo>
                    <a:pt x="1536700" y="294512"/>
                  </a:lnTo>
                  <a:lnTo>
                    <a:pt x="1536700" y="284225"/>
                  </a:lnTo>
                  <a:lnTo>
                    <a:pt x="1546411" y="299376"/>
                  </a:lnTo>
                  <a:lnTo>
                    <a:pt x="1557020" y="299465"/>
                  </a:lnTo>
                  <a:lnTo>
                    <a:pt x="1562100" y="296417"/>
                  </a:lnTo>
                  <a:close/>
                </a:path>
                <a:path w="3860800" h="1716404">
                  <a:moveTo>
                    <a:pt x="1546411" y="299465"/>
                  </a:moveTo>
                  <a:lnTo>
                    <a:pt x="1524000" y="288035"/>
                  </a:lnTo>
                  <a:lnTo>
                    <a:pt x="1524000" y="297179"/>
                  </a:lnTo>
                  <a:lnTo>
                    <a:pt x="1536700" y="297179"/>
                  </a:lnTo>
                  <a:lnTo>
                    <a:pt x="1541462" y="299465"/>
                  </a:lnTo>
                  <a:lnTo>
                    <a:pt x="1546411" y="299465"/>
                  </a:lnTo>
                  <a:close/>
                </a:path>
                <a:path w="3860800" h="1716404">
                  <a:moveTo>
                    <a:pt x="1541462" y="299465"/>
                  </a:moveTo>
                  <a:lnTo>
                    <a:pt x="1536700" y="297179"/>
                  </a:lnTo>
                  <a:lnTo>
                    <a:pt x="1524000" y="297179"/>
                  </a:lnTo>
                  <a:lnTo>
                    <a:pt x="1524000" y="298703"/>
                  </a:lnTo>
                  <a:lnTo>
                    <a:pt x="1526208" y="302812"/>
                  </a:lnTo>
                  <a:lnTo>
                    <a:pt x="1536700" y="307847"/>
                  </a:lnTo>
                  <a:lnTo>
                    <a:pt x="1536700" y="299465"/>
                  </a:lnTo>
                  <a:lnTo>
                    <a:pt x="1541462" y="299465"/>
                  </a:lnTo>
                  <a:close/>
                </a:path>
                <a:path w="3860800" h="1716404">
                  <a:moveTo>
                    <a:pt x="1527951" y="306053"/>
                  </a:moveTo>
                  <a:lnTo>
                    <a:pt x="1526208" y="302812"/>
                  </a:lnTo>
                  <a:lnTo>
                    <a:pt x="1524000" y="301751"/>
                  </a:lnTo>
                  <a:lnTo>
                    <a:pt x="1524000" y="304037"/>
                  </a:lnTo>
                  <a:lnTo>
                    <a:pt x="1527951" y="306053"/>
                  </a:lnTo>
                  <a:close/>
                </a:path>
                <a:path w="3860800" h="1716404">
                  <a:moveTo>
                    <a:pt x="1549400" y="316991"/>
                  </a:moveTo>
                  <a:lnTo>
                    <a:pt x="1549400" y="307847"/>
                  </a:lnTo>
                  <a:lnTo>
                    <a:pt x="1536700" y="307847"/>
                  </a:lnTo>
                  <a:lnTo>
                    <a:pt x="1526208" y="302812"/>
                  </a:lnTo>
                  <a:lnTo>
                    <a:pt x="1527951" y="306053"/>
                  </a:lnTo>
                  <a:lnTo>
                    <a:pt x="1549400" y="316991"/>
                  </a:lnTo>
                  <a:close/>
                </a:path>
                <a:path w="3860800" h="1716404">
                  <a:moveTo>
                    <a:pt x="1549400" y="317753"/>
                  </a:moveTo>
                  <a:lnTo>
                    <a:pt x="1549400" y="316991"/>
                  </a:lnTo>
                  <a:lnTo>
                    <a:pt x="1527951" y="306053"/>
                  </a:lnTo>
                  <a:lnTo>
                    <a:pt x="1528969" y="307947"/>
                  </a:lnTo>
                  <a:lnTo>
                    <a:pt x="1536700" y="311657"/>
                  </a:lnTo>
                  <a:lnTo>
                    <a:pt x="1536700" y="324611"/>
                  </a:lnTo>
                  <a:lnTo>
                    <a:pt x="1549400" y="317753"/>
                  </a:lnTo>
                  <a:close/>
                </a:path>
                <a:path w="3860800" h="1716404">
                  <a:moveTo>
                    <a:pt x="1536700" y="322325"/>
                  </a:moveTo>
                  <a:lnTo>
                    <a:pt x="1536700" y="311657"/>
                  </a:lnTo>
                  <a:lnTo>
                    <a:pt x="1528969" y="307947"/>
                  </a:lnTo>
                  <a:lnTo>
                    <a:pt x="1536700" y="322325"/>
                  </a:lnTo>
                  <a:close/>
                </a:path>
                <a:path w="3860800" h="1716404">
                  <a:moveTo>
                    <a:pt x="1536700" y="324611"/>
                  </a:moveTo>
                  <a:lnTo>
                    <a:pt x="1536700" y="322325"/>
                  </a:lnTo>
                  <a:lnTo>
                    <a:pt x="1533236" y="324611"/>
                  </a:lnTo>
                  <a:lnTo>
                    <a:pt x="1536700" y="324611"/>
                  </a:lnTo>
                  <a:close/>
                </a:path>
                <a:path w="3860800" h="1716404">
                  <a:moveTo>
                    <a:pt x="1542472" y="272033"/>
                  </a:moveTo>
                  <a:lnTo>
                    <a:pt x="1536700" y="272033"/>
                  </a:lnTo>
                  <a:lnTo>
                    <a:pt x="1536700" y="275843"/>
                  </a:lnTo>
                  <a:lnTo>
                    <a:pt x="1538488" y="277292"/>
                  </a:lnTo>
                  <a:lnTo>
                    <a:pt x="1542472" y="272033"/>
                  </a:lnTo>
                  <a:close/>
                </a:path>
                <a:path w="3860800" h="1716404">
                  <a:moveTo>
                    <a:pt x="1538488" y="277292"/>
                  </a:moveTo>
                  <a:lnTo>
                    <a:pt x="1536700" y="275843"/>
                  </a:lnTo>
                  <a:lnTo>
                    <a:pt x="1536700" y="279653"/>
                  </a:lnTo>
                  <a:lnTo>
                    <a:pt x="1538488" y="277292"/>
                  </a:lnTo>
                  <a:close/>
                </a:path>
                <a:path w="3860800" h="1716404">
                  <a:moveTo>
                    <a:pt x="1542344" y="280415"/>
                  </a:moveTo>
                  <a:lnTo>
                    <a:pt x="1538488" y="277292"/>
                  </a:lnTo>
                  <a:lnTo>
                    <a:pt x="1536700" y="279653"/>
                  </a:lnTo>
                  <a:lnTo>
                    <a:pt x="1538194" y="280415"/>
                  </a:lnTo>
                  <a:lnTo>
                    <a:pt x="1542344" y="280415"/>
                  </a:lnTo>
                  <a:close/>
                </a:path>
                <a:path w="3860800" h="1716404">
                  <a:moveTo>
                    <a:pt x="1538194" y="280415"/>
                  </a:moveTo>
                  <a:lnTo>
                    <a:pt x="1536700" y="279653"/>
                  </a:lnTo>
                  <a:lnTo>
                    <a:pt x="1536700" y="280415"/>
                  </a:lnTo>
                  <a:lnTo>
                    <a:pt x="1538194" y="280415"/>
                  </a:lnTo>
                  <a:close/>
                </a:path>
                <a:path w="3860800" h="1716404">
                  <a:moveTo>
                    <a:pt x="1546411" y="299465"/>
                  </a:moveTo>
                  <a:lnTo>
                    <a:pt x="1536700" y="284225"/>
                  </a:lnTo>
                  <a:lnTo>
                    <a:pt x="1536700" y="294512"/>
                  </a:lnTo>
                  <a:lnTo>
                    <a:pt x="1546411" y="299465"/>
                  </a:lnTo>
                  <a:close/>
                </a:path>
                <a:path w="3860800" h="1716404">
                  <a:moveTo>
                    <a:pt x="1549400" y="307847"/>
                  </a:moveTo>
                  <a:lnTo>
                    <a:pt x="1549400" y="304037"/>
                  </a:lnTo>
                  <a:lnTo>
                    <a:pt x="1548694" y="302937"/>
                  </a:lnTo>
                  <a:lnTo>
                    <a:pt x="1541462" y="299465"/>
                  </a:lnTo>
                  <a:lnTo>
                    <a:pt x="1536700" y="299465"/>
                  </a:lnTo>
                  <a:lnTo>
                    <a:pt x="1536700" y="307847"/>
                  </a:lnTo>
                  <a:lnTo>
                    <a:pt x="1549400" y="307847"/>
                  </a:lnTo>
                  <a:close/>
                </a:path>
                <a:path w="3860800" h="1716404">
                  <a:moveTo>
                    <a:pt x="1549400" y="286130"/>
                  </a:moveTo>
                  <a:lnTo>
                    <a:pt x="1542472" y="280519"/>
                  </a:lnTo>
                  <a:lnTo>
                    <a:pt x="1538194" y="280415"/>
                  </a:lnTo>
                  <a:lnTo>
                    <a:pt x="1549400" y="286130"/>
                  </a:lnTo>
                  <a:close/>
                </a:path>
                <a:path w="3860800" h="1716404">
                  <a:moveTo>
                    <a:pt x="1574800" y="275843"/>
                  </a:moveTo>
                  <a:lnTo>
                    <a:pt x="1573305" y="275081"/>
                  </a:lnTo>
                  <a:lnTo>
                    <a:pt x="1568450" y="275081"/>
                  </a:lnTo>
                  <a:lnTo>
                    <a:pt x="1562100" y="279653"/>
                  </a:lnTo>
                  <a:lnTo>
                    <a:pt x="1557337" y="272510"/>
                  </a:lnTo>
                  <a:lnTo>
                    <a:pt x="1556455" y="272033"/>
                  </a:lnTo>
                  <a:lnTo>
                    <a:pt x="1542472" y="272033"/>
                  </a:lnTo>
                  <a:lnTo>
                    <a:pt x="1538488" y="277292"/>
                  </a:lnTo>
                  <a:lnTo>
                    <a:pt x="1542344" y="280415"/>
                  </a:lnTo>
                  <a:lnTo>
                    <a:pt x="1549400" y="280415"/>
                  </a:lnTo>
                  <a:lnTo>
                    <a:pt x="1549400" y="283463"/>
                  </a:lnTo>
                  <a:lnTo>
                    <a:pt x="1562100" y="283463"/>
                  </a:lnTo>
                  <a:lnTo>
                    <a:pt x="1573645" y="277229"/>
                  </a:lnTo>
                  <a:lnTo>
                    <a:pt x="1573823" y="277133"/>
                  </a:lnTo>
                  <a:lnTo>
                    <a:pt x="1574800" y="275843"/>
                  </a:lnTo>
                  <a:close/>
                </a:path>
                <a:path w="3860800" h="1716404">
                  <a:moveTo>
                    <a:pt x="1548694" y="302937"/>
                  </a:moveTo>
                  <a:lnTo>
                    <a:pt x="1546411" y="299465"/>
                  </a:lnTo>
                  <a:lnTo>
                    <a:pt x="1541462" y="299465"/>
                  </a:lnTo>
                  <a:lnTo>
                    <a:pt x="1548694" y="302937"/>
                  </a:lnTo>
                  <a:close/>
                </a:path>
                <a:path w="3860800" h="1716404">
                  <a:moveTo>
                    <a:pt x="1557020" y="272033"/>
                  </a:moveTo>
                  <a:lnTo>
                    <a:pt x="1551709" y="264067"/>
                  </a:lnTo>
                  <a:lnTo>
                    <a:pt x="1549400" y="262889"/>
                  </a:lnTo>
                  <a:lnTo>
                    <a:pt x="1542472" y="272033"/>
                  </a:lnTo>
                  <a:lnTo>
                    <a:pt x="1549400" y="272033"/>
                  </a:lnTo>
                  <a:lnTo>
                    <a:pt x="1549400" y="268223"/>
                  </a:lnTo>
                  <a:lnTo>
                    <a:pt x="1556455" y="272033"/>
                  </a:lnTo>
                  <a:lnTo>
                    <a:pt x="1557020" y="272033"/>
                  </a:lnTo>
                  <a:close/>
                </a:path>
                <a:path w="3860800" h="1716404">
                  <a:moveTo>
                    <a:pt x="1573823" y="277133"/>
                  </a:moveTo>
                  <a:lnTo>
                    <a:pt x="1562100" y="283463"/>
                  </a:lnTo>
                  <a:lnTo>
                    <a:pt x="1549400" y="283463"/>
                  </a:lnTo>
                  <a:lnTo>
                    <a:pt x="1549400" y="280415"/>
                  </a:lnTo>
                  <a:lnTo>
                    <a:pt x="1542472" y="280415"/>
                  </a:lnTo>
                  <a:lnTo>
                    <a:pt x="1546411" y="283710"/>
                  </a:lnTo>
                  <a:lnTo>
                    <a:pt x="1549400" y="286130"/>
                  </a:lnTo>
                  <a:lnTo>
                    <a:pt x="1562100" y="292607"/>
                  </a:lnTo>
                  <a:lnTo>
                    <a:pt x="1573823" y="277133"/>
                  </a:lnTo>
                  <a:close/>
                </a:path>
                <a:path w="3860800" h="1716404">
                  <a:moveTo>
                    <a:pt x="1557020" y="299466"/>
                  </a:moveTo>
                  <a:lnTo>
                    <a:pt x="1546411" y="299465"/>
                  </a:lnTo>
                  <a:lnTo>
                    <a:pt x="1549400" y="300989"/>
                  </a:lnTo>
                  <a:lnTo>
                    <a:pt x="1549400" y="304037"/>
                  </a:lnTo>
                  <a:lnTo>
                    <a:pt x="1557020" y="299466"/>
                  </a:lnTo>
                  <a:close/>
                </a:path>
                <a:path w="3860800" h="1716404">
                  <a:moveTo>
                    <a:pt x="1549400" y="303275"/>
                  </a:moveTo>
                  <a:lnTo>
                    <a:pt x="1549400" y="300989"/>
                  </a:lnTo>
                  <a:lnTo>
                    <a:pt x="1546411" y="299465"/>
                  </a:lnTo>
                  <a:lnTo>
                    <a:pt x="1548694" y="302937"/>
                  </a:lnTo>
                  <a:lnTo>
                    <a:pt x="1549400" y="303275"/>
                  </a:lnTo>
                  <a:close/>
                </a:path>
                <a:path w="3860800" h="1716404">
                  <a:moveTo>
                    <a:pt x="1549400" y="304037"/>
                  </a:moveTo>
                  <a:lnTo>
                    <a:pt x="1549400" y="303275"/>
                  </a:lnTo>
                  <a:lnTo>
                    <a:pt x="1548694" y="302937"/>
                  </a:lnTo>
                  <a:lnTo>
                    <a:pt x="1549400" y="304037"/>
                  </a:lnTo>
                  <a:close/>
                </a:path>
                <a:path w="3860800" h="1716404">
                  <a:moveTo>
                    <a:pt x="1551940" y="252526"/>
                  </a:moveTo>
                  <a:lnTo>
                    <a:pt x="1549400" y="253745"/>
                  </a:lnTo>
                  <a:lnTo>
                    <a:pt x="1549400" y="256031"/>
                  </a:lnTo>
                  <a:lnTo>
                    <a:pt x="1551940" y="252526"/>
                  </a:lnTo>
                  <a:close/>
                </a:path>
                <a:path w="3860800" h="1716404">
                  <a:moveTo>
                    <a:pt x="1585322" y="252809"/>
                  </a:moveTo>
                  <a:lnTo>
                    <a:pt x="1581638" y="249935"/>
                  </a:lnTo>
                  <a:lnTo>
                    <a:pt x="1574800" y="249935"/>
                  </a:lnTo>
                  <a:lnTo>
                    <a:pt x="1574800" y="247649"/>
                  </a:lnTo>
                  <a:lnTo>
                    <a:pt x="1562100" y="247649"/>
                  </a:lnTo>
                  <a:lnTo>
                    <a:pt x="1551940" y="252526"/>
                  </a:lnTo>
                  <a:lnTo>
                    <a:pt x="1549400" y="256031"/>
                  </a:lnTo>
                  <a:lnTo>
                    <a:pt x="1555750" y="256031"/>
                  </a:lnTo>
                  <a:lnTo>
                    <a:pt x="1562100" y="251459"/>
                  </a:lnTo>
                  <a:lnTo>
                    <a:pt x="1566582" y="258183"/>
                  </a:lnTo>
                  <a:lnTo>
                    <a:pt x="1566862" y="258317"/>
                  </a:lnTo>
                  <a:lnTo>
                    <a:pt x="1581150" y="258317"/>
                  </a:lnTo>
                  <a:lnTo>
                    <a:pt x="1585322" y="252809"/>
                  </a:lnTo>
                  <a:close/>
                </a:path>
                <a:path w="3860800" h="1716404">
                  <a:moveTo>
                    <a:pt x="1555750" y="256031"/>
                  </a:moveTo>
                  <a:lnTo>
                    <a:pt x="1549400" y="256031"/>
                  </a:lnTo>
                  <a:lnTo>
                    <a:pt x="1553410" y="257716"/>
                  </a:lnTo>
                  <a:lnTo>
                    <a:pt x="1555750" y="256031"/>
                  </a:lnTo>
                  <a:close/>
                </a:path>
                <a:path w="3860800" h="1716404">
                  <a:moveTo>
                    <a:pt x="1553410" y="257716"/>
                  </a:moveTo>
                  <a:lnTo>
                    <a:pt x="1549400" y="256031"/>
                  </a:lnTo>
                  <a:lnTo>
                    <a:pt x="1549400" y="260603"/>
                  </a:lnTo>
                  <a:lnTo>
                    <a:pt x="1553410" y="257716"/>
                  </a:lnTo>
                  <a:close/>
                </a:path>
                <a:path w="3860800" h="1716404">
                  <a:moveTo>
                    <a:pt x="1574800" y="270509"/>
                  </a:moveTo>
                  <a:lnTo>
                    <a:pt x="1571272" y="265218"/>
                  </a:lnTo>
                  <a:lnTo>
                    <a:pt x="1553410" y="257716"/>
                  </a:lnTo>
                  <a:lnTo>
                    <a:pt x="1549400" y="260603"/>
                  </a:lnTo>
                  <a:lnTo>
                    <a:pt x="1551709" y="264067"/>
                  </a:lnTo>
                  <a:lnTo>
                    <a:pt x="1570463" y="273632"/>
                  </a:lnTo>
                  <a:lnTo>
                    <a:pt x="1574800" y="270509"/>
                  </a:lnTo>
                  <a:close/>
                </a:path>
                <a:path w="3860800" h="1716404">
                  <a:moveTo>
                    <a:pt x="1551709" y="264067"/>
                  </a:moveTo>
                  <a:lnTo>
                    <a:pt x="1549400" y="260603"/>
                  </a:lnTo>
                  <a:lnTo>
                    <a:pt x="1549400" y="262889"/>
                  </a:lnTo>
                  <a:lnTo>
                    <a:pt x="1551709" y="264067"/>
                  </a:lnTo>
                  <a:close/>
                </a:path>
                <a:path w="3860800" h="1716404">
                  <a:moveTo>
                    <a:pt x="1556455" y="272033"/>
                  </a:moveTo>
                  <a:lnTo>
                    <a:pt x="1549400" y="268223"/>
                  </a:lnTo>
                  <a:lnTo>
                    <a:pt x="1549400" y="272033"/>
                  </a:lnTo>
                  <a:lnTo>
                    <a:pt x="1556455" y="272033"/>
                  </a:lnTo>
                  <a:close/>
                </a:path>
                <a:path w="3860800" h="1716404">
                  <a:moveTo>
                    <a:pt x="1562100" y="296417"/>
                  </a:moveTo>
                  <a:lnTo>
                    <a:pt x="1562100" y="292607"/>
                  </a:lnTo>
                  <a:lnTo>
                    <a:pt x="1549400" y="286130"/>
                  </a:lnTo>
                  <a:lnTo>
                    <a:pt x="1562100" y="296417"/>
                  </a:lnTo>
                  <a:close/>
                </a:path>
                <a:path w="3860800" h="1716404">
                  <a:moveTo>
                    <a:pt x="1570463" y="273632"/>
                  </a:moveTo>
                  <a:lnTo>
                    <a:pt x="1551940" y="264185"/>
                  </a:lnTo>
                  <a:lnTo>
                    <a:pt x="1551709" y="264067"/>
                  </a:lnTo>
                  <a:lnTo>
                    <a:pt x="1557020" y="272033"/>
                  </a:lnTo>
                  <a:lnTo>
                    <a:pt x="1562100" y="272033"/>
                  </a:lnTo>
                  <a:lnTo>
                    <a:pt x="1562100" y="275081"/>
                  </a:lnTo>
                  <a:lnTo>
                    <a:pt x="1568450" y="275081"/>
                  </a:lnTo>
                  <a:lnTo>
                    <a:pt x="1570463" y="273632"/>
                  </a:lnTo>
                  <a:close/>
                </a:path>
                <a:path w="3860800" h="1716404">
                  <a:moveTo>
                    <a:pt x="1581638" y="249935"/>
                  </a:moveTo>
                  <a:lnTo>
                    <a:pt x="1573645" y="243701"/>
                  </a:lnTo>
                  <a:lnTo>
                    <a:pt x="1562100" y="238505"/>
                  </a:lnTo>
                  <a:lnTo>
                    <a:pt x="1551940" y="252526"/>
                  </a:lnTo>
                  <a:lnTo>
                    <a:pt x="1562100" y="247649"/>
                  </a:lnTo>
                  <a:lnTo>
                    <a:pt x="1574800" y="247649"/>
                  </a:lnTo>
                  <a:lnTo>
                    <a:pt x="1574800" y="249935"/>
                  </a:lnTo>
                  <a:lnTo>
                    <a:pt x="1581638" y="249935"/>
                  </a:lnTo>
                  <a:close/>
                </a:path>
                <a:path w="3860800" h="1716404">
                  <a:moveTo>
                    <a:pt x="1566862" y="258317"/>
                  </a:moveTo>
                  <a:lnTo>
                    <a:pt x="1562100" y="256031"/>
                  </a:lnTo>
                  <a:lnTo>
                    <a:pt x="1555750" y="256031"/>
                  </a:lnTo>
                  <a:lnTo>
                    <a:pt x="1553410" y="257716"/>
                  </a:lnTo>
                  <a:lnTo>
                    <a:pt x="1562100" y="261365"/>
                  </a:lnTo>
                  <a:lnTo>
                    <a:pt x="1562100" y="258317"/>
                  </a:lnTo>
                  <a:lnTo>
                    <a:pt x="1566862" y="258317"/>
                  </a:lnTo>
                  <a:close/>
                </a:path>
                <a:path w="3860800" h="1716404">
                  <a:moveTo>
                    <a:pt x="1566582" y="258183"/>
                  </a:moveTo>
                  <a:lnTo>
                    <a:pt x="1562100" y="251459"/>
                  </a:lnTo>
                  <a:lnTo>
                    <a:pt x="1555750" y="256031"/>
                  </a:lnTo>
                  <a:lnTo>
                    <a:pt x="1562100" y="256031"/>
                  </a:lnTo>
                  <a:lnTo>
                    <a:pt x="1566582" y="258183"/>
                  </a:lnTo>
                  <a:close/>
                </a:path>
                <a:path w="3860800" h="1716404">
                  <a:moveTo>
                    <a:pt x="1557337" y="272510"/>
                  </a:moveTo>
                  <a:lnTo>
                    <a:pt x="1557020" y="272033"/>
                  </a:lnTo>
                  <a:lnTo>
                    <a:pt x="1556455" y="272033"/>
                  </a:lnTo>
                  <a:lnTo>
                    <a:pt x="1557337" y="272510"/>
                  </a:lnTo>
                  <a:close/>
                </a:path>
                <a:path w="3860800" h="1716404">
                  <a:moveTo>
                    <a:pt x="1562100" y="275081"/>
                  </a:moveTo>
                  <a:lnTo>
                    <a:pt x="1562100" y="272033"/>
                  </a:lnTo>
                  <a:lnTo>
                    <a:pt x="1557020" y="272033"/>
                  </a:lnTo>
                  <a:lnTo>
                    <a:pt x="1557337" y="272510"/>
                  </a:lnTo>
                  <a:lnTo>
                    <a:pt x="1562100" y="275081"/>
                  </a:lnTo>
                  <a:close/>
                </a:path>
                <a:path w="3860800" h="1716404">
                  <a:moveTo>
                    <a:pt x="1562100" y="299465"/>
                  </a:moveTo>
                  <a:lnTo>
                    <a:pt x="1562100" y="296417"/>
                  </a:lnTo>
                  <a:lnTo>
                    <a:pt x="1557020" y="299466"/>
                  </a:lnTo>
                  <a:lnTo>
                    <a:pt x="1562100" y="299465"/>
                  </a:lnTo>
                  <a:close/>
                </a:path>
                <a:path w="3860800" h="1716404">
                  <a:moveTo>
                    <a:pt x="1568450" y="275081"/>
                  </a:moveTo>
                  <a:lnTo>
                    <a:pt x="1562100" y="275081"/>
                  </a:lnTo>
                  <a:lnTo>
                    <a:pt x="1557337" y="272510"/>
                  </a:lnTo>
                  <a:lnTo>
                    <a:pt x="1562100" y="279653"/>
                  </a:lnTo>
                  <a:lnTo>
                    <a:pt x="1568450" y="275081"/>
                  </a:lnTo>
                  <a:close/>
                </a:path>
                <a:path w="3860800" h="1716404">
                  <a:moveTo>
                    <a:pt x="1567872" y="230885"/>
                  </a:moveTo>
                  <a:lnTo>
                    <a:pt x="1562100" y="230885"/>
                  </a:lnTo>
                  <a:lnTo>
                    <a:pt x="1562100" y="234695"/>
                  </a:lnTo>
                  <a:lnTo>
                    <a:pt x="1567872" y="230885"/>
                  </a:lnTo>
                  <a:close/>
                </a:path>
                <a:path w="3860800" h="1716404">
                  <a:moveTo>
                    <a:pt x="1583017" y="239895"/>
                  </a:moveTo>
                  <a:lnTo>
                    <a:pt x="1577242" y="230885"/>
                  </a:lnTo>
                  <a:lnTo>
                    <a:pt x="1567872" y="230885"/>
                  </a:lnTo>
                  <a:lnTo>
                    <a:pt x="1562100" y="234695"/>
                  </a:lnTo>
                  <a:lnTo>
                    <a:pt x="1573645" y="243701"/>
                  </a:lnTo>
                  <a:lnTo>
                    <a:pt x="1574800" y="244220"/>
                  </a:lnTo>
                  <a:lnTo>
                    <a:pt x="1574800" y="235457"/>
                  </a:lnTo>
                  <a:lnTo>
                    <a:pt x="1583017" y="239895"/>
                  </a:lnTo>
                  <a:close/>
                </a:path>
                <a:path w="3860800" h="1716404">
                  <a:moveTo>
                    <a:pt x="1573305" y="243548"/>
                  </a:moveTo>
                  <a:lnTo>
                    <a:pt x="1571272" y="241850"/>
                  </a:lnTo>
                  <a:lnTo>
                    <a:pt x="1562100" y="234695"/>
                  </a:lnTo>
                  <a:lnTo>
                    <a:pt x="1562100" y="238505"/>
                  </a:lnTo>
                  <a:lnTo>
                    <a:pt x="1573305" y="243548"/>
                  </a:lnTo>
                  <a:close/>
                </a:path>
                <a:path w="3860800" h="1716404">
                  <a:moveTo>
                    <a:pt x="1566582" y="263248"/>
                  </a:moveTo>
                  <a:lnTo>
                    <a:pt x="1566582" y="258317"/>
                  </a:lnTo>
                  <a:lnTo>
                    <a:pt x="1562100" y="258317"/>
                  </a:lnTo>
                  <a:lnTo>
                    <a:pt x="1562100" y="261365"/>
                  </a:lnTo>
                  <a:lnTo>
                    <a:pt x="1566582" y="263248"/>
                  </a:lnTo>
                  <a:close/>
                </a:path>
                <a:path w="3860800" h="1716404">
                  <a:moveTo>
                    <a:pt x="1574800" y="266699"/>
                  </a:moveTo>
                  <a:lnTo>
                    <a:pt x="1574800" y="262127"/>
                  </a:lnTo>
                  <a:lnTo>
                    <a:pt x="1566862" y="258317"/>
                  </a:lnTo>
                  <a:lnTo>
                    <a:pt x="1566582" y="258317"/>
                  </a:lnTo>
                  <a:lnTo>
                    <a:pt x="1566582" y="258183"/>
                  </a:lnTo>
                  <a:lnTo>
                    <a:pt x="1571272" y="265218"/>
                  </a:lnTo>
                  <a:lnTo>
                    <a:pt x="1574800" y="266699"/>
                  </a:lnTo>
                  <a:close/>
                </a:path>
                <a:path w="3860800" h="1716404">
                  <a:moveTo>
                    <a:pt x="1571272" y="265218"/>
                  </a:moveTo>
                  <a:lnTo>
                    <a:pt x="1566582" y="258183"/>
                  </a:lnTo>
                  <a:lnTo>
                    <a:pt x="1566582" y="263248"/>
                  </a:lnTo>
                  <a:lnTo>
                    <a:pt x="1571272" y="265218"/>
                  </a:lnTo>
                  <a:close/>
                </a:path>
                <a:path w="3860800" h="1716404">
                  <a:moveTo>
                    <a:pt x="1581150" y="258317"/>
                  </a:moveTo>
                  <a:lnTo>
                    <a:pt x="1566862" y="258317"/>
                  </a:lnTo>
                  <a:lnTo>
                    <a:pt x="1574800" y="262127"/>
                  </a:lnTo>
                  <a:lnTo>
                    <a:pt x="1574800" y="266699"/>
                  </a:lnTo>
                  <a:lnTo>
                    <a:pt x="1581150" y="258317"/>
                  </a:lnTo>
                  <a:close/>
                </a:path>
                <a:path w="3860800" h="1716404">
                  <a:moveTo>
                    <a:pt x="1577622" y="230885"/>
                  </a:moveTo>
                  <a:lnTo>
                    <a:pt x="1574800" y="226313"/>
                  </a:lnTo>
                  <a:lnTo>
                    <a:pt x="1567872" y="230885"/>
                  </a:lnTo>
                  <a:lnTo>
                    <a:pt x="1574800" y="230885"/>
                  </a:lnTo>
                  <a:lnTo>
                    <a:pt x="1574800" y="227075"/>
                  </a:lnTo>
                  <a:lnTo>
                    <a:pt x="1577242" y="230885"/>
                  </a:lnTo>
                  <a:lnTo>
                    <a:pt x="1577622" y="230885"/>
                  </a:lnTo>
                  <a:close/>
                </a:path>
                <a:path w="3860800" h="1716404">
                  <a:moveTo>
                    <a:pt x="1573305" y="275081"/>
                  </a:moveTo>
                  <a:lnTo>
                    <a:pt x="1570463" y="273632"/>
                  </a:lnTo>
                  <a:lnTo>
                    <a:pt x="1568450" y="275081"/>
                  </a:lnTo>
                  <a:lnTo>
                    <a:pt x="1573305" y="275081"/>
                  </a:lnTo>
                  <a:close/>
                </a:path>
                <a:path w="3860800" h="1716404">
                  <a:moveTo>
                    <a:pt x="1574800" y="275081"/>
                  </a:moveTo>
                  <a:lnTo>
                    <a:pt x="1574800" y="270509"/>
                  </a:lnTo>
                  <a:lnTo>
                    <a:pt x="1570463" y="273632"/>
                  </a:lnTo>
                  <a:lnTo>
                    <a:pt x="1573305" y="275081"/>
                  </a:lnTo>
                  <a:lnTo>
                    <a:pt x="1574800" y="275081"/>
                  </a:lnTo>
                  <a:close/>
                </a:path>
                <a:path w="3860800" h="1716404">
                  <a:moveTo>
                    <a:pt x="1574800" y="270509"/>
                  </a:moveTo>
                  <a:lnTo>
                    <a:pt x="1574800" y="266699"/>
                  </a:lnTo>
                  <a:lnTo>
                    <a:pt x="1571272" y="265218"/>
                  </a:lnTo>
                  <a:lnTo>
                    <a:pt x="1574800" y="270509"/>
                  </a:lnTo>
                  <a:close/>
                </a:path>
                <a:path w="3860800" h="1716404">
                  <a:moveTo>
                    <a:pt x="1574800" y="275843"/>
                  </a:moveTo>
                  <a:lnTo>
                    <a:pt x="1574800" y="275081"/>
                  </a:lnTo>
                  <a:lnTo>
                    <a:pt x="1573305" y="275081"/>
                  </a:lnTo>
                  <a:lnTo>
                    <a:pt x="1574800" y="275843"/>
                  </a:lnTo>
                  <a:close/>
                </a:path>
                <a:path w="3860800" h="1716404">
                  <a:moveTo>
                    <a:pt x="1587500" y="249935"/>
                  </a:moveTo>
                  <a:lnTo>
                    <a:pt x="1573823" y="243781"/>
                  </a:lnTo>
                  <a:lnTo>
                    <a:pt x="1574800" y="244601"/>
                  </a:lnTo>
                  <a:lnTo>
                    <a:pt x="1581638" y="249935"/>
                  </a:lnTo>
                  <a:lnTo>
                    <a:pt x="1587500" y="249935"/>
                  </a:lnTo>
                  <a:close/>
                </a:path>
                <a:path w="3860800" h="1716404">
                  <a:moveTo>
                    <a:pt x="1574800" y="276605"/>
                  </a:moveTo>
                  <a:lnTo>
                    <a:pt x="1574800" y="275843"/>
                  </a:lnTo>
                  <a:lnTo>
                    <a:pt x="1573823" y="277133"/>
                  </a:lnTo>
                  <a:lnTo>
                    <a:pt x="1574800" y="276605"/>
                  </a:lnTo>
                  <a:close/>
                </a:path>
                <a:path w="3860800" h="1716404">
                  <a:moveTo>
                    <a:pt x="1576614" y="219347"/>
                  </a:moveTo>
                  <a:lnTo>
                    <a:pt x="1574799" y="217931"/>
                  </a:lnTo>
                  <a:lnTo>
                    <a:pt x="1574799" y="220979"/>
                  </a:lnTo>
                  <a:lnTo>
                    <a:pt x="1575776" y="220452"/>
                  </a:lnTo>
                  <a:lnTo>
                    <a:pt x="1576614" y="219347"/>
                  </a:lnTo>
                  <a:close/>
                </a:path>
                <a:path w="3860800" h="1716404">
                  <a:moveTo>
                    <a:pt x="1575776" y="220452"/>
                  </a:moveTo>
                  <a:lnTo>
                    <a:pt x="1574799" y="220979"/>
                  </a:lnTo>
                  <a:lnTo>
                    <a:pt x="1574799" y="221741"/>
                  </a:lnTo>
                  <a:lnTo>
                    <a:pt x="1575776" y="220452"/>
                  </a:lnTo>
                  <a:close/>
                </a:path>
                <a:path w="3860800" h="1716404">
                  <a:moveTo>
                    <a:pt x="1580661" y="222503"/>
                  </a:moveTo>
                  <a:lnTo>
                    <a:pt x="1577242" y="219837"/>
                  </a:lnTo>
                  <a:lnTo>
                    <a:pt x="1577109" y="219733"/>
                  </a:lnTo>
                  <a:lnTo>
                    <a:pt x="1575776" y="220452"/>
                  </a:lnTo>
                  <a:lnTo>
                    <a:pt x="1574799" y="221741"/>
                  </a:lnTo>
                  <a:lnTo>
                    <a:pt x="1576294" y="222503"/>
                  </a:lnTo>
                  <a:lnTo>
                    <a:pt x="1580661" y="222503"/>
                  </a:lnTo>
                  <a:close/>
                </a:path>
                <a:path w="3860800" h="1716404">
                  <a:moveTo>
                    <a:pt x="1576294" y="222503"/>
                  </a:moveTo>
                  <a:lnTo>
                    <a:pt x="1574799" y="221741"/>
                  </a:lnTo>
                  <a:lnTo>
                    <a:pt x="1574799" y="222503"/>
                  </a:lnTo>
                  <a:lnTo>
                    <a:pt x="1576294" y="222503"/>
                  </a:lnTo>
                  <a:close/>
                </a:path>
                <a:path w="3860800" h="1716404">
                  <a:moveTo>
                    <a:pt x="1600200" y="237743"/>
                  </a:moveTo>
                  <a:lnTo>
                    <a:pt x="1588911" y="228938"/>
                  </a:lnTo>
                  <a:lnTo>
                    <a:pt x="1576294" y="222503"/>
                  </a:lnTo>
                  <a:lnTo>
                    <a:pt x="1574799" y="222503"/>
                  </a:lnTo>
                  <a:lnTo>
                    <a:pt x="1574800" y="226313"/>
                  </a:lnTo>
                  <a:lnTo>
                    <a:pt x="1577622" y="230885"/>
                  </a:lnTo>
                  <a:lnTo>
                    <a:pt x="1587500" y="230885"/>
                  </a:lnTo>
                  <a:lnTo>
                    <a:pt x="1587500" y="242315"/>
                  </a:lnTo>
                  <a:lnTo>
                    <a:pt x="1593850" y="242315"/>
                  </a:lnTo>
                  <a:lnTo>
                    <a:pt x="1600200" y="237743"/>
                  </a:lnTo>
                  <a:close/>
                </a:path>
                <a:path w="3860800" h="1716404">
                  <a:moveTo>
                    <a:pt x="1577242" y="230885"/>
                  </a:moveTo>
                  <a:lnTo>
                    <a:pt x="1574800" y="227075"/>
                  </a:lnTo>
                  <a:lnTo>
                    <a:pt x="1574800" y="230885"/>
                  </a:lnTo>
                  <a:lnTo>
                    <a:pt x="1577242" y="230885"/>
                  </a:lnTo>
                  <a:close/>
                </a:path>
                <a:path w="3860800" h="1716404">
                  <a:moveTo>
                    <a:pt x="1600200" y="243839"/>
                  </a:moveTo>
                  <a:lnTo>
                    <a:pt x="1600200" y="242315"/>
                  </a:lnTo>
                  <a:lnTo>
                    <a:pt x="1593850" y="242315"/>
                  </a:lnTo>
                  <a:lnTo>
                    <a:pt x="1587500" y="246887"/>
                  </a:lnTo>
                  <a:lnTo>
                    <a:pt x="1583017" y="239895"/>
                  </a:lnTo>
                  <a:lnTo>
                    <a:pt x="1574800" y="235457"/>
                  </a:lnTo>
                  <a:lnTo>
                    <a:pt x="1574800" y="244220"/>
                  </a:lnTo>
                  <a:lnTo>
                    <a:pt x="1587500" y="249935"/>
                  </a:lnTo>
                  <a:lnTo>
                    <a:pt x="1600200" y="243839"/>
                  </a:lnTo>
                  <a:close/>
                </a:path>
                <a:path w="3860800" h="1716404">
                  <a:moveTo>
                    <a:pt x="1577109" y="219733"/>
                  </a:moveTo>
                  <a:lnTo>
                    <a:pt x="1576614" y="219347"/>
                  </a:lnTo>
                  <a:lnTo>
                    <a:pt x="1575776" y="220452"/>
                  </a:lnTo>
                  <a:lnTo>
                    <a:pt x="1577109" y="219733"/>
                  </a:lnTo>
                  <a:close/>
                </a:path>
                <a:path w="3860800" h="1716404">
                  <a:moveTo>
                    <a:pt x="1588911" y="228938"/>
                  </a:moveTo>
                  <a:lnTo>
                    <a:pt x="1580661" y="222503"/>
                  </a:lnTo>
                  <a:lnTo>
                    <a:pt x="1576294" y="222503"/>
                  </a:lnTo>
                  <a:lnTo>
                    <a:pt x="1588911" y="228938"/>
                  </a:lnTo>
                  <a:close/>
                </a:path>
                <a:path w="3860800" h="1716404">
                  <a:moveTo>
                    <a:pt x="1607038" y="217169"/>
                  </a:moveTo>
                  <a:lnTo>
                    <a:pt x="1598788" y="210735"/>
                  </a:lnTo>
                  <a:lnTo>
                    <a:pt x="1587499" y="204977"/>
                  </a:lnTo>
                  <a:lnTo>
                    <a:pt x="1576614" y="219347"/>
                  </a:lnTo>
                  <a:lnTo>
                    <a:pt x="1577109" y="219733"/>
                  </a:lnTo>
                  <a:lnTo>
                    <a:pt x="1587499" y="214121"/>
                  </a:lnTo>
                  <a:lnTo>
                    <a:pt x="1600199" y="214121"/>
                  </a:lnTo>
                  <a:lnTo>
                    <a:pt x="1600199" y="217169"/>
                  </a:lnTo>
                  <a:lnTo>
                    <a:pt x="1607038" y="217169"/>
                  </a:lnTo>
                  <a:close/>
                </a:path>
                <a:path w="3860800" h="1716404">
                  <a:moveTo>
                    <a:pt x="1611085" y="220326"/>
                  </a:moveTo>
                  <a:lnTo>
                    <a:pt x="1607038" y="217169"/>
                  </a:lnTo>
                  <a:lnTo>
                    <a:pt x="1600199" y="217169"/>
                  </a:lnTo>
                  <a:lnTo>
                    <a:pt x="1600199" y="214121"/>
                  </a:lnTo>
                  <a:lnTo>
                    <a:pt x="1587499" y="214121"/>
                  </a:lnTo>
                  <a:lnTo>
                    <a:pt x="1577242" y="219661"/>
                  </a:lnTo>
                  <a:lnTo>
                    <a:pt x="1577109" y="219733"/>
                  </a:lnTo>
                  <a:lnTo>
                    <a:pt x="1580661" y="222503"/>
                  </a:lnTo>
                  <a:lnTo>
                    <a:pt x="1587499" y="222503"/>
                  </a:lnTo>
                  <a:lnTo>
                    <a:pt x="1593144" y="225551"/>
                  </a:lnTo>
                  <a:lnTo>
                    <a:pt x="1607038" y="225551"/>
                  </a:lnTo>
                  <a:lnTo>
                    <a:pt x="1608666" y="223520"/>
                  </a:lnTo>
                  <a:lnTo>
                    <a:pt x="1611085" y="220326"/>
                  </a:lnTo>
                  <a:close/>
                </a:path>
                <a:path w="3860800" h="1716404">
                  <a:moveTo>
                    <a:pt x="1583266" y="240029"/>
                  </a:moveTo>
                  <a:lnTo>
                    <a:pt x="1577622" y="230885"/>
                  </a:lnTo>
                  <a:lnTo>
                    <a:pt x="1577242" y="230885"/>
                  </a:lnTo>
                  <a:lnTo>
                    <a:pt x="1583017" y="239895"/>
                  </a:lnTo>
                  <a:lnTo>
                    <a:pt x="1583266" y="240029"/>
                  </a:lnTo>
                  <a:close/>
                </a:path>
                <a:path w="3860800" h="1716404">
                  <a:moveTo>
                    <a:pt x="1587500" y="242315"/>
                  </a:moveTo>
                  <a:lnTo>
                    <a:pt x="1587500" y="230885"/>
                  </a:lnTo>
                  <a:lnTo>
                    <a:pt x="1577622" y="230885"/>
                  </a:lnTo>
                  <a:lnTo>
                    <a:pt x="1583266" y="240029"/>
                  </a:lnTo>
                  <a:lnTo>
                    <a:pt x="1587500" y="242315"/>
                  </a:lnTo>
                  <a:close/>
                </a:path>
                <a:path w="3860800" h="1716404">
                  <a:moveTo>
                    <a:pt x="1593144" y="225551"/>
                  </a:moveTo>
                  <a:lnTo>
                    <a:pt x="1587499" y="222503"/>
                  </a:lnTo>
                  <a:lnTo>
                    <a:pt x="1580661" y="222503"/>
                  </a:lnTo>
                  <a:lnTo>
                    <a:pt x="1587500" y="227837"/>
                  </a:lnTo>
                  <a:lnTo>
                    <a:pt x="1587500" y="225551"/>
                  </a:lnTo>
                  <a:lnTo>
                    <a:pt x="1593144" y="225551"/>
                  </a:lnTo>
                  <a:close/>
                </a:path>
                <a:path w="3860800" h="1716404">
                  <a:moveTo>
                    <a:pt x="1587500" y="258317"/>
                  </a:moveTo>
                  <a:lnTo>
                    <a:pt x="1587500" y="254507"/>
                  </a:lnTo>
                  <a:lnTo>
                    <a:pt x="1585322" y="252809"/>
                  </a:lnTo>
                  <a:lnTo>
                    <a:pt x="1581150" y="258317"/>
                  </a:lnTo>
                  <a:lnTo>
                    <a:pt x="1587500" y="258317"/>
                  </a:lnTo>
                  <a:close/>
                </a:path>
                <a:path w="3860800" h="1716404">
                  <a:moveTo>
                    <a:pt x="1587500" y="249935"/>
                  </a:moveTo>
                  <a:lnTo>
                    <a:pt x="1581638" y="249935"/>
                  </a:lnTo>
                  <a:lnTo>
                    <a:pt x="1585322" y="252809"/>
                  </a:lnTo>
                  <a:lnTo>
                    <a:pt x="1587500" y="249935"/>
                  </a:lnTo>
                  <a:close/>
                </a:path>
                <a:path w="3860800" h="1716404">
                  <a:moveTo>
                    <a:pt x="1587500" y="246887"/>
                  </a:moveTo>
                  <a:lnTo>
                    <a:pt x="1583266" y="240029"/>
                  </a:lnTo>
                  <a:lnTo>
                    <a:pt x="1583017" y="239895"/>
                  </a:lnTo>
                  <a:lnTo>
                    <a:pt x="1587500" y="246887"/>
                  </a:lnTo>
                  <a:close/>
                </a:path>
                <a:path w="3860800" h="1716404">
                  <a:moveTo>
                    <a:pt x="1593850" y="242315"/>
                  </a:moveTo>
                  <a:lnTo>
                    <a:pt x="1587500" y="242315"/>
                  </a:lnTo>
                  <a:lnTo>
                    <a:pt x="1583266" y="240029"/>
                  </a:lnTo>
                  <a:lnTo>
                    <a:pt x="1587500" y="246887"/>
                  </a:lnTo>
                  <a:lnTo>
                    <a:pt x="1593850" y="242315"/>
                  </a:lnTo>
                  <a:close/>
                </a:path>
                <a:path w="3860800" h="1716404">
                  <a:moveTo>
                    <a:pt x="1587500" y="254507"/>
                  </a:moveTo>
                  <a:lnTo>
                    <a:pt x="1587500" y="249935"/>
                  </a:lnTo>
                  <a:lnTo>
                    <a:pt x="1585322" y="252809"/>
                  </a:lnTo>
                  <a:lnTo>
                    <a:pt x="1587500" y="254507"/>
                  </a:lnTo>
                  <a:close/>
                </a:path>
                <a:path w="3860800" h="1716404">
                  <a:moveTo>
                    <a:pt x="1593144" y="198204"/>
                  </a:moveTo>
                  <a:lnTo>
                    <a:pt x="1587499" y="198119"/>
                  </a:lnTo>
                  <a:lnTo>
                    <a:pt x="1587499" y="201929"/>
                  </a:lnTo>
                  <a:lnTo>
                    <a:pt x="1593144" y="198204"/>
                  </a:lnTo>
                  <a:close/>
                </a:path>
                <a:path w="3860800" h="1716404">
                  <a:moveTo>
                    <a:pt x="1608666" y="206755"/>
                  </a:moveTo>
                  <a:lnTo>
                    <a:pt x="1607038" y="204157"/>
                  </a:lnTo>
                  <a:lnTo>
                    <a:pt x="1602845" y="198119"/>
                  </a:lnTo>
                  <a:lnTo>
                    <a:pt x="1593144" y="198204"/>
                  </a:lnTo>
                  <a:lnTo>
                    <a:pt x="1587499" y="201929"/>
                  </a:lnTo>
                  <a:lnTo>
                    <a:pt x="1598788" y="210735"/>
                  </a:lnTo>
                  <a:lnTo>
                    <a:pt x="1600199" y="211454"/>
                  </a:lnTo>
                  <a:lnTo>
                    <a:pt x="1600199" y="202691"/>
                  </a:lnTo>
                  <a:lnTo>
                    <a:pt x="1608666" y="206755"/>
                  </a:lnTo>
                  <a:close/>
                </a:path>
                <a:path w="3860800" h="1716404">
                  <a:moveTo>
                    <a:pt x="1598788" y="210735"/>
                  </a:moveTo>
                  <a:lnTo>
                    <a:pt x="1587499" y="201929"/>
                  </a:lnTo>
                  <a:lnTo>
                    <a:pt x="1587499" y="204977"/>
                  </a:lnTo>
                  <a:lnTo>
                    <a:pt x="1598788" y="210735"/>
                  </a:lnTo>
                  <a:close/>
                </a:path>
                <a:path w="3860800" h="1716404">
                  <a:moveTo>
                    <a:pt x="1600200" y="234695"/>
                  </a:moveTo>
                  <a:lnTo>
                    <a:pt x="1600200" y="229361"/>
                  </a:lnTo>
                  <a:lnTo>
                    <a:pt x="1593850" y="225932"/>
                  </a:lnTo>
                  <a:lnTo>
                    <a:pt x="1593272" y="225551"/>
                  </a:lnTo>
                  <a:lnTo>
                    <a:pt x="1587500" y="225551"/>
                  </a:lnTo>
                  <a:lnTo>
                    <a:pt x="1587500" y="227837"/>
                  </a:lnTo>
                  <a:lnTo>
                    <a:pt x="1588911" y="228938"/>
                  </a:lnTo>
                  <a:lnTo>
                    <a:pt x="1600200" y="234695"/>
                  </a:lnTo>
                  <a:close/>
                </a:path>
                <a:path w="3860800" h="1716404">
                  <a:moveTo>
                    <a:pt x="1600200" y="237743"/>
                  </a:moveTo>
                  <a:lnTo>
                    <a:pt x="1600200" y="234695"/>
                  </a:lnTo>
                  <a:lnTo>
                    <a:pt x="1588911" y="228938"/>
                  </a:lnTo>
                  <a:lnTo>
                    <a:pt x="1600200" y="237743"/>
                  </a:lnTo>
                  <a:close/>
                </a:path>
                <a:path w="3860800" h="1716404">
                  <a:moveTo>
                    <a:pt x="1603130" y="198119"/>
                  </a:moveTo>
                  <a:lnTo>
                    <a:pt x="1600199" y="193547"/>
                  </a:lnTo>
                  <a:lnTo>
                    <a:pt x="1593272" y="198119"/>
                  </a:lnTo>
                  <a:lnTo>
                    <a:pt x="1600199" y="198119"/>
                  </a:lnTo>
                  <a:lnTo>
                    <a:pt x="1600199" y="194309"/>
                  </a:lnTo>
                  <a:lnTo>
                    <a:pt x="1602845" y="198119"/>
                  </a:lnTo>
                  <a:lnTo>
                    <a:pt x="1603130" y="198119"/>
                  </a:lnTo>
                  <a:close/>
                </a:path>
                <a:path w="3860800" h="1716404">
                  <a:moveTo>
                    <a:pt x="1607038" y="225669"/>
                  </a:moveTo>
                  <a:lnTo>
                    <a:pt x="1593272" y="225551"/>
                  </a:lnTo>
                  <a:lnTo>
                    <a:pt x="1593850" y="225932"/>
                  </a:lnTo>
                  <a:lnTo>
                    <a:pt x="1600200" y="229361"/>
                  </a:lnTo>
                  <a:lnTo>
                    <a:pt x="1600200" y="234695"/>
                  </a:lnTo>
                  <a:lnTo>
                    <a:pt x="1607038" y="225669"/>
                  </a:lnTo>
                  <a:close/>
                </a:path>
                <a:path w="3860800" h="1716404">
                  <a:moveTo>
                    <a:pt x="1600200" y="242315"/>
                  </a:moveTo>
                  <a:lnTo>
                    <a:pt x="1600200" y="237743"/>
                  </a:lnTo>
                  <a:lnTo>
                    <a:pt x="1593850" y="242315"/>
                  </a:lnTo>
                  <a:lnTo>
                    <a:pt x="1600200" y="242315"/>
                  </a:lnTo>
                  <a:close/>
                </a:path>
                <a:path w="3860800" h="1716404">
                  <a:moveTo>
                    <a:pt x="1611405" y="217169"/>
                  </a:moveTo>
                  <a:lnTo>
                    <a:pt x="1598788" y="210735"/>
                  </a:lnTo>
                  <a:lnTo>
                    <a:pt x="1607038" y="217169"/>
                  </a:lnTo>
                  <a:lnTo>
                    <a:pt x="1611405" y="217169"/>
                  </a:lnTo>
                  <a:close/>
                </a:path>
                <a:path w="3860800" h="1716404">
                  <a:moveTo>
                    <a:pt x="1617784" y="181355"/>
                  </a:moveTo>
                  <a:lnTo>
                    <a:pt x="1612899" y="177545"/>
                  </a:lnTo>
                  <a:lnTo>
                    <a:pt x="1612899" y="176783"/>
                  </a:lnTo>
                  <a:lnTo>
                    <a:pt x="1600199" y="185165"/>
                  </a:lnTo>
                  <a:lnTo>
                    <a:pt x="1602509" y="186967"/>
                  </a:lnTo>
                  <a:lnTo>
                    <a:pt x="1612899" y="181355"/>
                  </a:lnTo>
                  <a:lnTo>
                    <a:pt x="1612899" y="177545"/>
                  </a:lnTo>
                  <a:lnTo>
                    <a:pt x="1613398" y="177187"/>
                  </a:lnTo>
                  <a:lnTo>
                    <a:pt x="1613398" y="181355"/>
                  </a:lnTo>
                  <a:lnTo>
                    <a:pt x="1617784" y="181355"/>
                  </a:lnTo>
                  <a:close/>
                </a:path>
                <a:path w="3860800" h="1716404">
                  <a:moveTo>
                    <a:pt x="1602014" y="187234"/>
                  </a:moveTo>
                  <a:lnTo>
                    <a:pt x="1600199" y="185927"/>
                  </a:lnTo>
                  <a:lnTo>
                    <a:pt x="1600199" y="188213"/>
                  </a:lnTo>
                  <a:lnTo>
                    <a:pt x="1602014" y="187234"/>
                  </a:lnTo>
                  <a:close/>
                </a:path>
                <a:path w="3860800" h="1716404">
                  <a:moveTo>
                    <a:pt x="1605491" y="189737"/>
                  </a:moveTo>
                  <a:lnTo>
                    <a:pt x="1602014" y="187234"/>
                  </a:lnTo>
                  <a:lnTo>
                    <a:pt x="1600199" y="188213"/>
                  </a:lnTo>
                  <a:lnTo>
                    <a:pt x="1600199" y="189737"/>
                  </a:lnTo>
                  <a:lnTo>
                    <a:pt x="1605491" y="189737"/>
                  </a:lnTo>
                  <a:close/>
                </a:path>
                <a:path w="3860800" h="1716404">
                  <a:moveTo>
                    <a:pt x="1619738" y="200405"/>
                  </a:moveTo>
                  <a:lnTo>
                    <a:pt x="1612899" y="195071"/>
                  </a:lnTo>
                  <a:lnTo>
                    <a:pt x="1605491" y="189737"/>
                  </a:lnTo>
                  <a:lnTo>
                    <a:pt x="1600199" y="189737"/>
                  </a:lnTo>
                  <a:lnTo>
                    <a:pt x="1600199" y="193547"/>
                  </a:lnTo>
                  <a:lnTo>
                    <a:pt x="1603130" y="198119"/>
                  </a:lnTo>
                  <a:lnTo>
                    <a:pt x="1612899" y="198119"/>
                  </a:lnTo>
                  <a:lnTo>
                    <a:pt x="1612899" y="200405"/>
                  </a:lnTo>
                  <a:lnTo>
                    <a:pt x="1619738" y="200405"/>
                  </a:lnTo>
                  <a:close/>
                </a:path>
                <a:path w="3860800" h="1716404">
                  <a:moveTo>
                    <a:pt x="1602845" y="198119"/>
                  </a:moveTo>
                  <a:lnTo>
                    <a:pt x="1600199" y="194309"/>
                  </a:lnTo>
                  <a:lnTo>
                    <a:pt x="1600199" y="198119"/>
                  </a:lnTo>
                  <a:lnTo>
                    <a:pt x="1602845" y="198119"/>
                  </a:lnTo>
                  <a:close/>
                </a:path>
                <a:path w="3860800" h="1716404">
                  <a:moveTo>
                    <a:pt x="1612899" y="217169"/>
                  </a:moveTo>
                  <a:lnTo>
                    <a:pt x="1612899" y="213359"/>
                  </a:lnTo>
                  <a:lnTo>
                    <a:pt x="1608666" y="206755"/>
                  </a:lnTo>
                  <a:lnTo>
                    <a:pt x="1600199" y="202691"/>
                  </a:lnTo>
                  <a:lnTo>
                    <a:pt x="1600199" y="211454"/>
                  </a:lnTo>
                  <a:lnTo>
                    <a:pt x="1611405" y="217169"/>
                  </a:lnTo>
                  <a:lnTo>
                    <a:pt x="1612899" y="217169"/>
                  </a:lnTo>
                  <a:close/>
                </a:path>
                <a:path w="3860800" h="1716404">
                  <a:moveTo>
                    <a:pt x="1606061" y="189737"/>
                  </a:moveTo>
                  <a:lnTo>
                    <a:pt x="1602509" y="186967"/>
                  </a:lnTo>
                  <a:lnTo>
                    <a:pt x="1602014" y="187234"/>
                  </a:lnTo>
                  <a:lnTo>
                    <a:pt x="1605491" y="189737"/>
                  </a:lnTo>
                  <a:lnTo>
                    <a:pt x="1606061" y="189737"/>
                  </a:lnTo>
                  <a:close/>
                </a:path>
                <a:path w="3860800" h="1716404">
                  <a:moveTo>
                    <a:pt x="1632438" y="192785"/>
                  </a:moveTo>
                  <a:lnTo>
                    <a:pt x="1617784" y="181355"/>
                  </a:lnTo>
                  <a:lnTo>
                    <a:pt x="1612899" y="181355"/>
                  </a:lnTo>
                  <a:lnTo>
                    <a:pt x="1602509" y="186967"/>
                  </a:lnTo>
                  <a:lnTo>
                    <a:pt x="1606061" y="189737"/>
                  </a:lnTo>
                  <a:lnTo>
                    <a:pt x="1612899" y="189737"/>
                  </a:lnTo>
                  <a:lnTo>
                    <a:pt x="1612899" y="185927"/>
                  </a:lnTo>
                  <a:lnTo>
                    <a:pt x="1625599" y="192785"/>
                  </a:lnTo>
                  <a:lnTo>
                    <a:pt x="1632438" y="192785"/>
                  </a:lnTo>
                  <a:close/>
                </a:path>
                <a:path w="3860800" h="1716404">
                  <a:moveTo>
                    <a:pt x="1605491" y="201929"/>
                  </a:moveTo>
                  <a:lnTo>
                    <a:pt x="1603130" y="198119"/>
                  </a:lnTo>
                  <a:lnTo>
                    <a:pt x="1602845" y="198119"/>
                  </a:lnTo>
                  <a:lnTo>
                    <a:pt x="1605491" y="201929"/>
                  </a:lnTo>
                  <a:close/>
                </a:path>
                <a:path w="3860800" h="1716404">
                  <a:moveTo>
                    <a:pt x="1625070" y="204565"/>
                  </a:moveTo>
                  <a:lnTo>
                    <a:pt x="1619738" y="200405"/>
                  </a:lnTo>
                  <a:lnTo>
                    <a:pt x="1612899" y="200405"/>
                  </a:lnTo>
                  <a:lnTo>
                    <a:pt x="1612899" y="198119"/>
                  </a:lnTo>
                  <a:lnTo>
                    <a:pt x="1603130" y="198119"/>
                  </a:lnTo>
                  <a:lnTo>
                    <a:pt x="1607038" y="204215"/>
                  </a:lnTo>
                  <a:lnTo>
                    <a:pt x="1608931" y="206882"/>
                  </a:lnTo>
                  <a:lnTo>
                    <a:pt x="1612899" y="208787"/>
                  </a:lnTo>
                  <a:lnTo>
                    <a:pt x="1618672" y="208787"/>
                  </a:lnTo>
                  <a:lnTo>
                    <a:pt x="1625070" y="204565"/>
                  </a:lnTo>
                  <a:close/>
                </a:path>
                <a:path w="3860800" h="1716404">
                  <a:moveTo>
                    <a:pt x="1611085" y="193765"/>
                  </a:moveTo>
                  <a:lnTo>
                    <a:pt x="1608931" y="191976"/>
                  </a:lnTo>
                  <a:lnTo>
                    <a:pt x="1606061" y="189737"/>
                  </a:lnTo>
                  <a:lnTo>
                    <a:pt x="1605491" y="189737"/>
                  </a:lnTo>
                  <a:lnTo>
                    <a:pt x="1611085" y="193765"/>
                  </a:lnTo>
                  <a:close/>
                </a:path>
                <a:path w="3860800" h="1716404">
                  <a:moveTo>
                    <a:pt x="1625599" y="200405"/>
                  </a:moveTo>
                  <a:lnTo>
                    <a:pt x="1625599" y="195833"/>
                  </a:lnTo>
                  <a:lnTo>
                    <a:pt x="1612899" y="189737"/>
                  </a:lnTo>
                  <a:lnTo>
                    <a:pt x="1606061" y="189737"/>
                  </a:lnTo>
                  <a:lnTo>
                    <a:pt x="1612899" y="195071"/>
                  </a:lnTo>
                  <a:lnTo>
                    <a:pt x="1620308" y="200405"/>
                  </a:lnTo>
                  <a:lnTo>
                    <a:pt x="1625599" y="200405"/>
                  </a:lnTo>
                  <a:close/>
                </a:path>
                <a:path w="3860800" h="1716404">
                  <a:moveTo>
                    <a:pt x="1608931" y="206882"/>
                  </a:moveTo>
                  <a:lnTo>
                    <a:pt x="1607038" y="204157"/>
                  </a:lnTo>
                  <a:lnTo>
                    <a:pt x="1608666" y="206755"/>
                  </a:lnTo>
                  <a:lnTo>
                    <a:pt x="1608931" y="206882"/>
                  </a:lnTo>
                  <a:close/>
                </a:path>
                <a:path w="3860800" h="1716404">
                  <a:moveTo>
                    <a:pt x="1612899" y="217931"/>
                  </a:moveTo>
                  <a:lnTo>
                    <a:pt x="1611405" y="217169"/>
                  </a:lnTo>
                  <a:lnTo>
                    <a:pt x="1607038" y="217169"/>
                  </a:lnTo>
                  <a:lnTo>
                    <a:pt x="1611085" y="220326"/>
                  </a:lnTo>
                  <a:lnTo>
                    <a:pt x="1612899" y="217931"/>
                  </a:lnTo>
                  <a:close/>
                </a:path>
                <a:path w="3860800" h="1716404">
                  <a:moveTo>
                    <a:pt x="1612900" y="225551"/>
                  </a:moveTo>
                  <a:lnTo>
                    <a:pt x="1612899" y="221741"/>
                  </a:lnTo>
                  <a:lnTo>
                    <a:pt x="1611085" y="220326"/>
                  </a:lnTo>
                  <a:lnTo>
                    <a:pt x="1607038" y="225669"/>
                  </a:lnTo>
                  <a:lnTo>
                    <a:pt x="1612900" y="225551"/>
                  </a:lnTo>
                  <a:close/>
                </a:path>
                <a:path w="3860800" h="1716404">
                  <a:moveTo>
                    <a:pt x="1625599" y="211073"/>
                  </a:moveTo>
                  <a:lnTo>
                    <a:pt x="1625599" y="208787"/>
                  </a:lnTo>
                  <a:lnTo>
                    <a:pt x="1618544" y="208872"/>
                  </a:lnTo>
                  <a:lnTo>
                    <a:pt x="1612899" y="212597"/>
                  </a:lnTo>
                  <a:lnTo>
                    <a:pt x="1608931" y="206882"/>
                  </a:lnTo>
                  <a:lnTo>
                    <a:pt x="1608666" y="206755"/>
                  </a:lnTo>
                  <a:lnTo>
                    <a:pt x="1612899" y="213359"/>
                  </a:lnTo>
                  <a:lnTo>
                    <a:pt x="1612899" y="217169"/>
                  </a:lnTo>
                  <a:lnTo>
                    <a:pt x="1625599" y="211073"/>
                  </a:lnTo>
                  <a:close/>
                </a:path>
                <a:path w="3860800" h="1716404">
                  <a:moveTo>
                    <a:pt x="1618544" y="208872"/>
                  </a:moveTo>
                  <a:lnTo>
                    <a:pt x="1612899" y="208787"/>
                  </a:lnTo>
                  <a:lnTo>
                    <a:pt x="1608931" y="206882"/>
                  </a:lnTo>
                  <a:lnTo>
                    <a:pt x="1612899" y="212597"/>
                  </a:lnTo>
                  <a:lnTo>
                    <a:pt x="1618544" y="208872"/>
                  </a:lnTo>
                  <a:close/>
                </a:path>
                <a:path w="3860800" h="1716404">
                  <a:moveTo>
                    <a:pt x="1612899" y="221741"/>
                  </a:moveTo>
                  <a:lnTo>
                    <a:pt x="1612899" y="217931"/>
                  </a:lnTo>
                  <a:lnTo>
                    <a:pt x="1611085" y="220326"/>
                  </a:lnTo>
                  <a:lnTo>
                    <a:pt x="1612899" y="221741"/>
                  </a:lnTo>
                  <a:close/>
                </a:path>
                <a:path w="3860800" h="1716404">
                  <a:moveTo>
                    <a:pt x="1612899" y="217931"/>
                  </a:moveTo>
                  <a:lnTo>
                    <a:pt x="1612899" y="217169"/>
                  </a:lnTo>
                  <a:lnTo>
                    <a:pt x="1611405" y="217169"/>
                  </a:lnTo>
                  <a:lnTo>
                    <a:pt x="1612899" y="217931"/>
                  </a:lnTo>
                  <a:close/>
                </a:path>
                <a:path w="3860800" h="1716404">
                  <a:moveTo>
                    <a:pt x="1631372" y="164591"/>
                  </a:moveTo>
                  <a:lnTo>
                    <a:pt x="1625599" y="164591"/>
                  </a:lnTo>
                  <a:lnTo>
                    <a:pt x="1612899" y="171449"/>
                  </a:lnTo>
                  <a:lnTo>
                    <a:pt x="1612899" y="172973"/>
                  </a:lnTo>
                  <a:lnTo>
                    <a:pt x="1619249" y="172973"/>
                  </a:lnTo>
                  <a:lnTo>
                    <a:pt x="1625599" y="168401"/>
                  </a:lnTo>
                  <a:lnTo>
                    <a:pt x="1631372" y="164591"/>
                  </a:lnTo>
                  <a:close/>
                </a:path>
                <a:path w="3860800" h="1716404">
                  <a:moveTo>
                    <a:pt x="1619249" y="172973"/>
                  </a:moveTo>
                  <a:lnTo>
                    <a:pt x="1612899" y="172973"/>
                  </a:lnTo>
                  <a:lnTo>
                    <a:pt x="1612899" y="176783"/>
                  </a:lnTo>
                  <a:lnTo>
                    <a:pt x="1613398" y="177187"/>
                  </a:lnTo>
                  <a:lnTo>
                    <a:pt x="1619249" y="172973"/>
                  </a:lnTo>
                  <a:close/>
                </a:path>
                <a:path w="3860800" h="1716404">
                  <a:moveTo>
                    <a:pt x="1618544" y="181355"/>
                  </a:moveTo>
                  <a:lnTo>
                    <a:pt x="1613398" y="177187"/>
                  </a:lnTo>
                  <a:lnTo>
                    <a:pt x="1612899" y="177545"/>
                  </a:lnTo>
                  <a:lnTo>
                    <a:pt x="1617784" y="181355"/>
                  </a:lnTo>
                  <a:lnTo>
                    <a:pt x="1618544" y="181355"/>
                  </a:lnTo>
                  <a:close/>
                </a:path>
                <a:path w="3860800" h="1716404">
                  <a:moveTo>
                    <a:pt x="1638300" y="197357"/>
                  </a:moveTo>
                  <a:lnTo>
                    <a:pt x="1632438" y="192785"/>
                  </a:lnTo>
                  <a:lnTo>
                    <a:pt x="1625599" y="192785"/>
                  </a:lnTo>
                  <a:lnTo>
                    <a:pt x="1612899" y="185927"/>
                  </a:lnTo>
                  <a:lnTo>
                    <a:pt x="1612899" y="189737"/>
                  </a:lnTo>
                  <a:lnTo>
                    <a:pt x="1625599" y="195833"/>
                  </a:lnTo>
                  <a:lnTo>
                    <a:pt x="1625599" y="200405"/>
                  </a:lnTo>
                  <a:lnTo>
                    <a:pt x="1633220" y="200405"/>
                  </a:lnTo>
                  <a:lnTo>
                    <a:pt x="1638300" y="197357"/>
                  </a:lnTo>
                  <a:close/>
                </a:path>
                <a:path w="3860800" h="1716404">
                  <a:moveTo>
                    <a:pt x="1634066" y="182117"/>
                  </a:moveTo>
                  <a:lnTo>
                    <a:pt x="1628422" y="172973"/>
                  </a:lnTo>
                  <a:lnTo>
                    <a:pt x="1619249" y="172973"/>
                  </a:lnTo>
                  <a:lnTo>
                    <a:pt x="1613398" y="177187"/>
                  </a:lnTo>
                  <a:lnTo>
                    <a:pt x="1618544" y="181355"/>
                  </a:lnTo>
                  <a:lnTo>
                    <a:pt x="1625599" y="181355"/>
                  </a:lnTo>
                  <a:lnTo>
                    <a:pt x="1625599" y="177545"/>
                  </a:lnTo>
                  <a:lnTo>
                    <a:pt x="1634066" y="182117"/>
                  </a:lnTo>
                  <a:close/>
                </a:path>
                <a:path w="3860800" h="1716404">
                  <a:moveTo>
                    <a:pt x="1620308" y="200405"/>
                  </a:moveTo>
                  <a:lnTo>
                    <a:pt x="1613398" y="195430"/>
                  </a:lnTo>
                  <a:lnTo>
                    <a:pt x="1619738" y="200405"/>
                  </a:lnTo>
                  <a:lnTo>
                    <a:pt x="1620308" y="200405"/>
                  </a:lnTo>
                  <a:close/>
                </a:path>
                <a:path w="3860800" h="1716404">
                  <a:moveTo>
                    <a:pt x="1632655" y="192785"/>
                  </a:moveTo>
                  <a:lnTo>
                    <a:pt x="1618672" y="181459"/>
                  </a:lnTo>
                  <a:lnTo>
                    <a:pt x="1617784" y="181355"/>
                  </a:lnTo>
                  <a:lnTo>
                    <a:pt x="1632438" y="192785"/>
                  </a:lnTo>
                  <a:lnTo>
                    <a:pt x="1632655" y="192785"/>
                  </a:lnTo>
                  <a:close/>
                </a:path>
                <a:path w="3860800" h="1716404">
                  <a:moveTo>
                    <a:pt x="1651000" y="185927"/>
                  </a:moveTo>
                  <a:lnTo>
                    <a:pt x="1651000" y="184403"/>
                  </a:lnTo>
                  <a:lnTo>
                    <a:pt x="1645227" y="184403"/>
                  </a:lnTo>
                  <a:lnTo>
                    <a:pt x="1638300" y="188975"/>
                  </a:lnTo>
                  <a:lnTo>
                    <a:pt x="1634066" y="182117"/>
                  </a:lnTo>
                  <a:lnTo>
                    <a:pt x="1625599" y="177545"/>
                  </a:lnTo>
                  <a:lnTo>
                    <a:pt x="1625599" y="181355"/>
                  </a:lnTo>
                  <a:lnTo>
                    <a:pt x="1618672" y="181355"/>
                  </a:lnTo>
                  <a:lnTo>
                    <a:pt x="1619249" y="181927"/>
                  </a:lnTo>
                  <a:lnTo>
                    <a:pt x="1632655" y="192785"/>
                  </a:lnTo>
                  <a:lnTo>
                    <a:pt x="1638300" y="192785"/>
                  </a:lnTo>
                  <a:lnTo>
                    <a:pt x="1651000" y="185927"/>
                  </a:lnTo>
                  <a:close/>
                </a:path>
                <a:path w="3860800" h="1716404">
                  <a:moveTo>
                    <a:pt x="1625599" y="208787"/>
                  </a:moveTo>
                  <a:lnTo>
                    <a:pt x="1625599" y="204977"/>
                  </a:lnTo>
                  <a:lnTo>
                    <a:pt x="1625070" y="204565"/>
                  </a:lnTo>
                  <a:lnTo>
                    <a:pt x="1618672" y="208787"/>
                  </a:lnTo>
                  <a:lnTo>
                    <a:pt x="1625599" y="208787"/>
                  </a:lnTo>
                  <a:close/>
                </a:path>
                <a:path w="3860800" h="1716404">
                  <a:moveTo>
                    <a:pt x="1628422" y="172973"/>
                  </a:moveTo>
                  <a:lnTo>
                    <a:pt x="1625599" y="168401"/>
                  </a:lnTo>
                  <a:lnTo>
                    <a:pt x="1619249" y="172973"/>
                  </a:lnTo>
                  <a:lnTo>
                    <a:pt x="1628422" y="172973"/>
                  </a:lnTo>
                  <a:close/>
                </a:path>
                <a:path w="3860800" h="1716404">
                  <a:moveTo>
                    <a:pt x="1625599" y="204215"/>
                  </a:moveTo>
                  <a:lnTo>
                    <a:pt x="1620308" y="200405"/>
                  </a:lnTo>
                  <a:lnTo>
                    <a:pt x="1619738" y="200405"/>
                  </a:lnTo>
                  <a:lnTo>
                    <a:pt x="1625070" y="204565"/>
                  </a:lnTo>
                  <a:lnTo>
                    <a:pt x="1625599" y="204215"/>
                  </a:lnTo>
                  <a:close/>
                </a:path>
                <a:path w="3860800" h="1716404">
                  <a:moveTo>
                    <a:pt x="1633220" y="200405"/>
                  </a:moveTo>
                  <a:lnTo>
                    <a:pt x="1620308" y="200405"/>
                  </a:lnTo>
                  <a:lnTo>
                    <a:pt x="1625599" y="204215"/>
                  </a:lnTo>
                  <a:lnTo>
                    <a:pt x="1625599" y="204977"/>
                  </a:lnTo>
                  <a:lnTo>
                    <a:pt x="1633220" y="200405"/>
                  </a:lnTo>
                  <a:close/>
                </a:path>
                <a:path w="3860800" h="1716404">
                  <a:moveTo>
                    <a:pt x="1625599" y="204977"/>
                  </a:moveTo>
                  <a:lnTo>
                    <a:pt x="1625599" y="204215"/>
                  </a:lnTo>
                  <a:lnTo>
                    <a:pt x="1625070" y="204565"/>
                  </a:lnTo>
                  <a:lnTo>
                    <a:pt x="1625599" y="204977"/>
                  </a:lnTo>
                  <a:close/>
                </a:path>
                <a:path w="3860800" h="1716404">
                  <a:moveTo>
                    <a:pt x="1657838" y="167639"/>
                  </a:moveTo>
                  <a:lnTo>
                    <a:pt x="1651000" y="162305"/>
                  </a:lnTo>
                  <a:lnTo>
                    <a:pt x="1643591" y="156971"/>
                  </a:lnTo>
                  <a:lnTo>
                    <a:pt x="1638300" y="156971"/>
                  </a:lnTo>
                  <a:lnTo>
                    <a:pt x="1625599" y="163067"/>
                  </a:lnTo>
                  <a:lnTo>
                    <a:pt x="1625599" y="164591"/>
                  </a:lnTo>
                  <a:lnTo>
                    <a:pt x="1631372" y="164591"/>
                  </a:lnTo>
                  <a:lnTo>
                    <a:pt x="1638300" y="160019"/>
                  </a:lnTo>
                  <a:lnTo>
                    <a:pt x="1639636" y="162185"/>
                  </a:lnTo>
                  <a:lnTo>
                    <a:pt x="1651000" y="167639"/>
                  </a:lnTo>
                  <a:lnTo>
                    <a:pt x="1657838" y="167639"/>
                  </a:lnTo>
                  <a:close/>
                </a:path>
                <a:path w="3860800" h="1716404">
                  <a:moveTo>
                    <a:pt x="1648177" y="176021"/>
                  </a:moveTo>
                  <a:lnTo>
                    <a:pt x="1642533" y="166877"/>
                  </a:lnTo>
                  <a:lnTo>
                    <a:pt x="1638300" y="164591"/>
                  </a:lnTo>
                  <a:lnTo>
                    <a:pt x="1631372" y="164591"/>
                  </a:lnTo>
                  <a:lnTo>
                    <a:pt x="1625599" y="168401"/>
                  </a:lnTo>
                  <a:lnTo>
                    <a:pt x="1628422" y="172804"/>
                  </a:lnTo>
                  <a:lnTo>
                    <a:pt x="1628422" y="172973"/>
                  </a:lnTo>
                  <a:lnTo>
                    <a:pt x="1638300" y="172973"/>
                  </a:lnTo>
                  <a:lnTo>
                    <a:pt x="1638300" y="176021"/>
                  </a:lnTo>
                  <a:lnTo>
                    <a:pt x="1648177" y="176021"/>
                  </a:lnTo>
                  <a:close/>
                </a:path>
                <a:path w="3860800" h="1716404">
                  <a:moveTo>
                    <a:pt x="1634564" y="182386"/>
                  </a:moveTo>
                  <a:lnTo>
                    <a:pt x="1625599" y="168401"/>
                  </a:lnTo>
                  <a:lnTo>
                    <a:pt x="1634066" y="182117"/>
                  </a:lnTo>
                  <a:lnTo>
                    <a:pt x="1634564" y="182386"/>
                  </a:lnTo>
                  <a:close/>
                </a:path>
                <a:path w="3860800" h="1716404">
                  <a:moveTo>
                    <a:pt x="1651000" y="180593"/>
                  </a:moveTo>
                  <a:lnTo>
                    <a:pt x="1648177" y="176021"/>
                  </a:lnTo>
                  <a:lnTo>
                    <a:pt x="1638300" y="176021"/>
                  </a:lnTo>
                  <a:lnTo>
                    <a:pt x="1638300" y="172973"/>
                  </a:lnTo>
                  <a:lnTo>
                    <a:pt x="1628422" y="172973"/>
                  </a:lnTo>
                  <a:lnTo>
                    <a:pt x="1628422" y="172804"/>
                  </a:lnTo>
                  <a:lnTo>
                    <a:pt x="1634564" y="182386"/>
                  </a:lnTo>
                  <a:lnTo>
                    <a:pt x="1638300" y="184403"/>
                  </a:lnTo>
                  <a:lnTo>
                    <a:pt x="1645227" y="184403"/>
                  </a:lnTo>
                  <a:lnTo>
                    <a:pt x="1651000" y="180593"/>
                  </a:lnTo>
                  <a:close/>
                </a:path>
                <a:path w="3860800" h="1716404">
                  <a:moveTo>
                    <a:pt x="1639636" y="162185"/>
                  </a:moveTo>
                  <a:lnTo>
                    <a:pt x="1638300" y="160019"/>
                  </a:lnTo>
                  <a:lnTo>
                    <a:pt x="1631372" y="164591"/>
                  </a:lnTo>
                  <a:lnTo>
                    <a:pt x="1638300" y="164591"/>
                  </a:lnTo>
                  <a:lnTo>
                    <a:pt x="1638300" y="161543"/>
                  </a:lnTo>
                  <a:lnTo>
                    <a:pt x="1639636" y="162185"/>
                  </a:lnTo>
                  <a:close/>
                </a:path>
                <a:path w="3860800" h="1716404">
                  <a:moveTo>
                    <a:pt x="1634564" y="194444"/>
                  </a:moveTo>
                  <a:lnTo>
                    <a:pt x="1634066" y="193928"/>
                  </a:lnTo>
                  <a:lnTo>
                    <a:pt x="1632655" y="192785"/>
                  </a:lnTo>
                  <a:lnTo>
                    <a:pt x="1632438" y="192785"/>
                  </a:lnTo>
                  <a:lnTo>
                    <a:pt x="1634564" y="194444"/>
                  </a:lnTo>
                  <a:close/>
                </a:path>
                <a:path w="3860800" h="1716404">
                  <a:moveTo>
                    <a:pt x="1638300" y="197357"/>
                  </a:moveTo>
                  <a:lnTo>
                    <a:pt x="1638300" y="192785"/>
                  </a:lnTo>
                  <a:lnTo>
                    <a:pt x="1632655" y="192785"/>
                  </a:lnTo>
                  <a:lnTo>
                    <a:pt x="1638300" y="197357"/>
                  </a:lnTo>
                  <a:close/>
                </a:path>
                <a:path w="3860800" h="1716404">
                  <a:moveTo>
                    <a:pt x="1638300" y="200405"/>
                  </a:moveTo>
                  <a:lnTo>
                    <a:pt x="1638300" y="197357"/>
                  </a:lnTo>
                  <a:lnTo>
                    <a:pt x="1633220" y="200405"/>
                  </a:lnTo>
                  <a:lnTo>
                    <a:pt x="1638300" y="200405"/>
                  </a:lnTo>
                  <a:close/>
                </a:path>
                <a:path w="3860800" h="1716404">
                  <a:moveTo>
                    <a:pt x="1638300" y="188975"/>
                  </a:moveTo>
                  <a:lnTo>
                    <a:pt x="1638300" y="188213"/>
                  </a:lnTo>
                  <a:lnTo>
                    <a:pt x="1634564" y="182386"/>
                  </a:lnTo>
                  <a:lnTo>
                    <a:pt x="1634066" y="182117"/>
                  </a:lnTo>
                  <a:lnTo>
                    <a:pt x="1638300" y="188975"/>
                  </a:lnTo>
                  <a:close/>
                </a:path>
                <a:path w="3860800" h="1716404">
                  <a:moveTo>
                    <a:pt x="1645227" y="184403"/>
                  </a:moveTo>
                  <a:lnTo>
                    <a:pt x="1638300" y="184403"/>
                  </a:lnTo>
                  <a:lnTo>
                    <a:pt x="1634564" y="182386"/>
                  </a:lnTo>
                  <a:lnTo>
                    <a:pt x="1638300" y="188213"/>
                  </a:lnTo>
                  <a:lnTo>
                    <a:pt x="1638300" y="188975"/>
                  </a:lnTo>
                  <a:lnTo>
                    <a:pt x="1645227" y="184403"/>
                  </a:lnTo>
                  <a:close/>
                </a:path>
                <a:path w="3860800" h="1716404">
                  <a:moveTo>
                    <a:pt x="1664208" y="145541"/>
                  </a:moveTo>
                  <a:lnTo>
                    <a:pt x="1657095" y="140207"/>
                  </a:lnTo>
                  <a:lnTo>
                    <a:pt x="1651000" y="140207"/>
                  </a:lnTo>
                  <a:lnTo>
                    <a:pt x="1638300" y="146303"/>
                  </a:lnTo>
                  <a:lnTo>
                    <a:pt x="1638300" y="148589"/>
                  </a:lnTo>
                  <a:lnTo>
                    <a:pt x="1645227" y="148589"/>
                  </a:lnTo>
                  <a:lnTo>
                    <a:pt x="1651000" y="144779"/>
                  </a:lnTo>
                  <a:lnTo>
                    <a:pt x="1651000" y="144017"/>
                  </a:lnTo>
                  <a:lnTo>
                    <a:pt x="1651747" y="145138"/>
                  </a:lnTo>
                  <a:lnTo>
                    <a:pt x="1652587" y="145541"/>
                  </a:lnTo>
                  <a:lnTo>
                    <a:pt x="1664208" y="145541"/>
                  </a:lnTo>
                  <a:close/>
                </a:path>
                <a:path w="3860800" h="1716404">
                  <a:moveTo>
                    <a:pt x="1645227" y="148590"/>
                  </a:moveTo>
                  <a:lnTo>
                    <a:pt x="1638300" y="148589"/>
                  </a:lnTo>
                  <a:lnTo>
                    <a:pt x="1638300" y="152399"/>
                  </a:lnTo>
                  <a:lnTo>
                    <a:pt x="1638829" y="152812"/>
                  </a:lnTo>
                  <a:lnTo>
                    <a:pt x="1645227" y="148590"/>
                  </a:lnTo>
                  <a:close/>
                </a:path>
                <a:path w="3860800" h="1716404">
                  <a:moveTo>
                    <a:pt x="1638829" y="152812"/>
                  </a:moveTo>
                  <a:lnTo>
                    <a:pt x="1638300" y="152399"/>
                  </a:lnTo>
                  <a:lnTo>
                    <a:pt x="1638300" y="153161"/>
                  </a:lnTo>
                  <a:lnTo>
                    <a:pt x="1638829" y="152812"/>
                  </a:lnTo>
                  <a:close/>
                </a:path>
                <a:path w="3860800" h="1716404">
                  <a:moveTo>
                    <a:pt x="1644161" y="156971"/>
                  </a:moveTo>
                  <a:lnTo>
                    <a:pt x="1638829" y="152812"/>
                  </a:lnTo>
                  <a:lnTo>
                    <a:pt x="1638300" y="153161"/>
                  </a:lnTo>
                  <a:lnTo>
                    <a:pt x="1643591" y="156971"/>
                  </a:lnTo>
                  <a:lnTo>
                    <a:pt x="1644161" y="156971"/>
                  </a:lnTo>
                  <a:close/>
                </a:path>
                <a:path w="3860800" h="1716404">
                  <a:moveTo>
                    <a:pt x="1643591" y="156971"/>
                  </a:moveTo>
                  <a:lnTo>
                    <a:pt x="1638300" y="153161"/>
                  </a:lnTo>
                  <a:lnTo>
                    <a:pt x="1638300" y="156971"/>
                  </a:lnTo>
                  <a:lnTo>
                    <a:pt x="1643591" y="156971"/>
                  </a:lnTo>
                  <a:close/>
                </a:path>
                <a:path w="3860800" h="1716404">
                  <a:moveTo>
                    <a:pt x="1642533" y="166877"/>
                  </a:moveTo>
                  <a:lnTo>
                    <a:pt x="1639636" y="162185"/>
                  </a:lnTo>
                  <a:lnTo>
                    <a:pt x="1638300" y="161543"/>
                  </a:lnTo>
                  <a:lnTo>
                    <a:pt x="1638300" y="164591"/>
                  </a:lnTo>
                  <a:lnTo>
                    <a:pt x="1642533" y="166877"/>
                  </a:lnTo>
                  <a:close/>
                </a:path>
                <a:path w="3860800" h="1716404">
                  <a:moveTo>
                    <a:pt x="1659731" y="157352"/>
                  </a:moveTo>
                  <a:lnTo>
                    <a:pt x="1654968" y="150494"/>
                  </a:lnTo>
                  <a:lnTo>
                    <a:pt x="1651000" y="148589"/>
                  </a:lnTo>
                  <a:lnTo>
                    <a:pt x="1645227" y="148590"/>
                  </a:lnTo>
                  <a:lnTo>
                    <a:pt x="1638829" y="152812"/>
                  </a:lnTo>
                  <a:lnTo>
                    <a:pt x="1644161" y="156971"/>
                  </a:lnTo>
                  <a:lnTo>
                    <a:pt x="1651000" y="156971"/>
                  </a:lnTo>
                  <a:lnTo>
                    <a:pt x="1651000" y="153161"/>
                  </a:lnTo>
                  <a:lnTo>
                    <a:pt x="1659731" y="157352"/>
                  </a:lnTo>
                  <a:close/>
                </a:path>
                <a:path w="3860800" h="1716404">
                  <a:moveTo>
                    <a:pt x="1661390" y="170410"/>
                  </a:moveTo>
                  <a:lnTo>
                    <a:pt x="1657838" y="167639"/>
                  </a:lnTo>
                  <a:lnTo>
                    <a:pt x="1651000" y="167639"/>
                  </a:lnTo>
                  <a:lnTo>
                    <a:pt x="1639636" y="162185"/>
                  </a:lnTo>
                  <a:lnTo>
                    <a:pt x="1642533" y="166877"/>
                  </a:lnTo>
                  <a:lnTo>
                    <a:pt x="1651000" y="171449"/>
                  </a:lnTo>
                  <a:lnTo>
                    <a:pt x="1651000" y="176021"/>
                  </a:lnTo>
                  <a:lnTo>
                    <a:pt x="1661390" y="170410"/>
                  </a:lnTo>
                  <a:close/>
                </a:path>
                <a:path w="3860800" h="1716404">
                  <a:moveTo>
                    <a:pt x="1651000" y="176021"/>
                  </a:moveTo>
                  <a:lnTo>
                    <a:pt x="1651000" y="171449"/>
                  </a:lnTo>
                  <a:lnTo>
                    <a:pt x="1642533" y="166877"/>
                  </a:lnTo>
                  <a:lnTo>
                    <a:pt x="1648177" y="176021"/>
                  </a:lnTo>
                  <a:lnTo>
                    <a:pt x="1651000" y="176021"/>
                  </a:lnTo>
                  <a:close/>
                </a:path>
                <a:path w="3860800" h="1716404">
                  <a:moveTo>
                    <a:pt x="1651000" y="162305"/>
                  </a:moveTo>
                  <a:lnTo>
                    <a:pt x="1644161" y="156971"/>
                  </a:lnTo>
                  <a:lnTo>
                    <a:pt x="1643591" y="156971"/>
                  </a:lnTo>
                  <a:lnTo>
                    <a:pt x="1651000" y="162305"/>
                  </a:lnTo>
                  <a:close/>
                </a:path>
                <a:path w="3860800" h="1716404">
                  <a:moveTo>
                    <a:pt x="1676400" y="161543"/>
                  </a:moveTo>
                  <a:lnTo>
                    <a:pt x="1676400" y="159257"/>
                  </a:lnTo>
                  <a:lnTo>
                    <a:pt x="1669472" y="159257"/>
                  </a:lnTo>
                  <a:lnTo>
                    <a:pt x="1663700" y="163067"/>
                  </a:lnTo>
                  <a:lnTo>
                    <a:pt x="1659731" y="157352"/>
                  </a:lnTo>
                  <a:lnTo>
                    <a:pt x="1651000" y="153161"/>
                  </a:lnTo>
                  <a:lnTo>
                    <a:pt x="1651000" y="156971"/>
                  </a:lnTo>
                  <a:lnTo>
                    <a:pt x="1644161" y="156971"/>
                  </a:lnTo>
                  <a:lnTo>
                    <a:pt x="1651000" y="162305"/>
                  </a:lnTo>
                  <a:lnTo>
                    <a:pt x="1658408" y="167639"/>
                  </a:lnTo>
                  <a:lnTo>
                    <a:pt x="1663700" y="167639"/>
                  </a:lnTo>
                  <a:lnTo>
                    <a:pt x="1676400" y="161543"/>
                  </a:lnTo>
                  <a:close/>
                </a:path>
                <a:path w="3860800" h="1716404">
                  <a:moveTo>
                    <a:pt x="1654968" y="150494"/>
                  </a:moveTo>
                  <a:lnTo>
                    <a:pt x="1651529" y="145541"/>
                  </a:lnTo>
                  <a:lnTo>
                    <a:pt x="1651000" y="145541"/>
                  </a:lnTo>
                  <a:lnTo>
                    <a:pt x="1651000" y="144779"/>
                  </a:lnTo>
                  <a:lnTo>
                    <a:pt x="1645227" y="148590"/>
                  </a:lnTo>
                  <a:lnTo>
                    <a:pt x="1651000" y="148589"/>
                  </a:lnTo>
                  <a:lnTo>
                    <a:pt x="1651000" y="145541"/>
                  </a:lnTo>
                  <a:lnTo>
                    <a:pt x="1651529" y="145541"/>
                  </a:lnTo>
                  <a:lnTo>
                    <a:pt x="1651529" y="148843"/>
                  </a:lnTo>
                  <a:lnTo>
                    <a:pt x="1654968" y="150494"/>
                  </a:lnTo>
                  <a:close/>
                </a:path>
                <a:path w="3860800" h="1716404">
                  <a:moveTo>
                    <a:pt x="1651000" y="184403"/>
                  </a:moveTo>
                  <a:lnTo>
                    <a:pt x="1651000" y="180593"/>
                  </a:lnTo>
                  <a:lnTo>
                    <a:pt x="1645227" y="184403"/>
                  </a:lnTo>
                  <a:lnTo>
                    <a:pt x="1651000" y="184403"/>
                  </a:lnTo>
                  <a:close/>
                </a:path>
                <a:path w="3860800" h="1716404">
                  <a:moveTo>
                    <a:pt x="1663700" y="172211"/>
                  </a:moveTo>
                  <a:lnTo>
                    <a:pt x="1661390" y="170410"/>
                  </a:lnTo>
                  <a:lnTo>
                    <a:pt x="1651000" y="176021"/>
                  </a:lnTo>
                  <a:lnTo>
                    <a:pt x="1648177" y="176021"/>
                  </a:lnTo>
                  <a:lnTo>
                    <a:pt x="1651000" y="180593"/>
                  </a:lnTo>
                  <a:lnTo>
                    <a:pt x="1663700" y="172211"/>
                  </a:lnTo>
                  <a:close/>
                </a:path>
                <a:path w="3860800" h="1716404">
                  <a:moveTo>
                    <a:pt x="1669472" y="123443"/>
                  </a:moveTo>
                  <a:lnTo>
                    <a:pt x="1668318" y="122474"/>
                  </a:lnTo>
                  <a:lnTo>
                    <a:pt x="1663700" y="118871"/>
                  </a:lnTo>
                  <a:lnTo>
                    <a:pt x="1651000" y="128015"/>
                  </a:lnTo>
                  <a:lnTo>
                    <a:pt x="1652587" y="129254"/>
                  </a:lnTo>
                  <a:lnTo>
                    <a:pt x="1652731" y="129366"/>
                  </a:lnTo>
                  <a:lnTo>
                    <a:pt x="1663700" y="123443"/>
                  </a:lnTo>
                  <a:lnTo>
                    <a:pt x="1669472" y="123443"/>
                  </a:lnTo>
                  <a:close/>
                </a:path>
                <a:path w="3860800" h="1716404">
                  <a:moveTo>
                    <a:pt x="1659081" y="134319"/>
                  </a:moveTo>
                  <a:lnTo>
                    <a:pt x="1652731" y="129366"/>
                  </a:lnTo>
                  <a:lnTo>
                    <a:pt x="1651000" y="130301"/>
                  </a:lnTo>
                  <a:lnTo>
                    <a:pt x="1651000" y="135635"/>
                  </a:lnTo>
                  <a:lnTo>
                    <a:pt x="1653032" y="137159"/>
                  </a:lnTo>
                  <a:lnTo>
                    <a:pt x="1653822" y="137159"/>
                  </a:lnTo>
                  <a:lnTo>
                    <a:pt x="1659081" y="134319"/>
                  </a:lnTo>
                  <a:close/>
                </a:path>
                <a:path w="3860800" h="1716404">
                  <a:moveTo>
                    <a:pt x="1653032" y="137159"/>
                  </a:moveTo>
                  <a:lnTo>
                    <a:pt x="1651000" y="135635"/>
                  </a:lnTo>
                  <a:lnTo>
                    <a:pt x="1651000" y="137159"/>
                  </a:lnTo>
                  <a:lnTo>
                    <a:pt x="1653032" y="137159"/>
                  </a:lnTo>
                  <a:close/>
                </a:path>
                <a:path w="3860800" h="1716404">
                  <a:moveTo>
                    <a:pt x="1653362" y="137408"/>
                  </a:moveTo>
                  <a:lnTo>
                    <a:pt x="1653032" y="137159"/>
                  </a:lnTo>
                  <a:lnTo>
                    <a:pt x="1651000" y="137159"/>
                  </a:lnTo>
                  <a:lnTo>
                    <a:pt x="1651000" y="138683"/>
                  </a:lnTo>
                  <a:lnTo>
                    <a:pt x="1653362" y="137408"/>
                  </a:lnTo>
                  <a:close/>
                </a:path>
                <a:path w="3860800" h="1716404">
                  <a:moveTo>
                    <a:pt x="1657095" y="140207"/>
                  </a:moveTo>
                  <a:lnTo>
                    <a:pt x="1653362" y="137408"/>
                  </a:lnTo>
                  <a:lnTo>
                    <a:pt x="1651000" y="138683"/>
                  </a:lnTo>
                  <a:lnTo>
                    <a:pt x="1651000" y="140207"/>
                  </a:lnTo>
                  <a:lnTo>
                    <a:pt x="1657095" y="140207"/>
                  </a:lnTo>
                  <a:close/>
                </a:path>
                <a:path w="3860800" h="1716404">
                  <a:moveTo>
                    <a:pt x="1651747" y="145138"/>
                  </a:moveTo>
                  <a:lnTo>
                    <a:pt x="1651000" y="144017"/>
                  </a:lnTo>
                  <a:lnTo>
                    <a:pt x="1651000" y="144779"/>
                  </a:lnTo>
                  <a:lnTo>
                    <a:pt x="1651529" y="145033"/>
                  </a:lnTo>
                  <a:lnTo>
                    <a:pt x="1651747" y="145138"/>
                  </a:lnTo>
                  <a:close/>
                </a:path>
                <a:path w="3860800" h="1716404">
                  <a:moveTo>
                    <a:pt x="1652015" y="145541"/>
                  </a:moveTo>
                  <a:lnTo>
                    <a:pt x="1651747" y="145138"/>
                  </a:lnTo>
                  <a:lnTo>
                    <a:pt x="1651000" y="144779"/>
                  </a:lnTo>
                  <a:lnTo>
                    <a:pt x="1651529" y="145541"/>
                  </a:lnTo>
                  <a:lnTo>
                    <a:pt x="1652015" y="145541"/>
                  </a:lnTo>
                  <a:close/>
                </a:path>
                <a:path w="3860800" h="1716404">
                  <a:moveTo>
                    <a:pt x="1655482" y="150741"/>
                  </a:moveTo>
                  <a:lnTo>
                    <a:pt x="1652015" y="145541"/>
                  </a:lnTo>
                  <a:lnTo>
                    <a:pt x="1651529" y="145541"/>
                  </a:lnTo>
                  <a:lnTo>
                    <a:pt x="1654968" y="150494"/>
                  </a:lnTo>
                  <a:lnTo>
                    <a:pt x="1655482" y="150741"/>
                  </a:lnTo>
                  <a:close/>
                </a:path>
                <a:path w="3860800" h="1716404">
                  <a:moveTo>
                    <a:pt x="1652587" y="145541"/>
                  </a:moveTo>
                  <a:lnTo>
                    <a:pt x="1651747" y="145138"/>
                  </a:lnTo>
                  <a:lnTo>
                    <a:pt x="1652015" y="145541"/>
                  </a:lnTo>
                  <a:lnTo>
                    <a:pt x="1652587" y="145541"/>
                  </a:lnTo>
                  <a:close/>
                </a:path>
                <a:path w="3860800" h="1716404">
                  <a:moveTo>
                    <a:pt x="1676400" y="154685"/>
                  </a:moveTo>
                  <a:lnTo>
                    <a:pt x="1671320" y="150875"/>
                  </a:lnTo>
                  <a:lnTo>
                    <a:pt x="1663700" y="150875"/>
                  </a:lnTo>
                  <a:lnTo>
                    <a:pt x="1652731" y="145611"/>
                  </a:lnTo>
                  <a:lnTo>
                    <a:pt x="1652015" y="145541"/>
                  </a:lnTo>
                  <a:lnTo>
                    <a:pt x="1655482" y="150741"/>
                  </a:lnTo>
                  <a:lnTo>
                    <a:pt x="1663700" y="154685"/>
                  </a:lnTo>
                  <a:lnTo>
                    <a:pt x="1663700" y="159257"/>
                  </a:lnTo>
                  <a:lnTo>
                    <a:pt x="1669472" y="159257"/>
                  </a:lnTo>
                  <a:lnTo>
                    <a:pt x="1676400" y="154685"/>
                  </a:lnTo>
                  <a:close/>
                </a:path>
                <a:path w="3860800" h="1716404">
                  <a:moveTo>
                    <a:pt x="1684215" y="134873"/>
                  </a:moveTo>
                  <a:lnTo>
                    <a:pt x="1670050" y="123824"/>
                  </a:lnTo>
                  <a:lnTo>
                    <a:pt x="1669472" y="123443"/>
                  </a:lnTo>
                  <a:lnTo>
                    <a:pt x="1663700" y="123443"/>
                  </a:lnTo>
                  <a:lnTo>
                    <a:pt x="1652731" y="129366"/>
                  </a:lnTo>
                  <a:lnTo>
                    <a:pt x="1659081" y="134319"/>
                  </a:lnTo>
                  <a:lnTo>
                    <a:pt x="1663700" y="131825"/>
                  </a:lnTo>
                  <a:lnTo>
                    <a:pt x="1663700" y="128015"/>
                  </a:lnTo>
                  <a:lnTo>
                    <a:pt x="1670538" y="131708"/>
                  </a:lnTo>
                  <a:lnTo>
                    <a:pt x="1676400" y="131825"/>
                  </a:lnTo>
                  <a:lnTo>
                    <a:pt x="1676400" y="134873"/>
                  </a:lnTo>
                  <a:lnTo>
                    <a:pt x="1684215" y="134873"/>
                  </a:lnTo>
                  <a:close/>
                </a:path>
                <a:path w="3860800" h="1716404">
                  <a:moveTo>
                    <a:pt x="1671320" y="150875"/>
                  </a:moveTo>
                  <a:lnTo>
                    <a:pt x="1664208" y="145541"/>
                  </a:lnTo>
                  <a:lnTo>
                    <a:pt x="1652731" y="145541"/>
                  </a:lnTo>
                  <a:lnTo>
                    <a:pt x="1653032" y="145755"/>
                  </a:lnTo>
                  <a:lnTo>
                    <a:pt x="1663700" y="150875"/>
                  </a:lnTo>
                  <a:lnTo>
                    <a:pt x="1671320" y="150875"/>
                  </a:lnTo>
                  <a:close/>
                </a:path>
                <a:path w="3860800" h="1716404">
                  <a:moveTo>
                    <a:pt x="1653822" y="137159"/>
                  </a:moveTo>
                  <a:lnTo>
                    <a:pt x="1653032" y="137159"/>
                  </a:lnTo>
                  <a:lnTo>
                    <a:pt x="1653362" y="137408"/>
                  </a:lnTo>
                  <a:lnTo>
                    <a:pt x="1653822" y="137159"/>
                  </a:lnTo>
                  <a:close/>
                </a:path>
                <a:path w="3860800" h="1716404">
                  <a:moveTo>
                    <a:pt x="1658408" y="167639"/>
                  </a:moveTo>
                  <a:lnTo>
                    <a:pt x="1653032" y="163769"/>
                  </a:lnTo>
                  <a:lnTo>
                    <a:pt x="1653362" y="164148"/>
                  </a:lnTo>
                  <a:lnTo>
                    <a:pt x="1657838" y="167639"/>
                  </a:lnTo>
                  <a:lnTo>
                    <a:pt x="1658408" y="167639"/>
                  </a:lnTo>
                  <a:close/>
                </a:path>
                <a:path w="3860800" h="1716404">
                  <a:moveTo>
                    <a:pt x="1670538" y="143255"/>
                  </a:moveTo>
                  <a:lnTo>
                    <a:pt x="1662723" y="137159"/>
                  </a:lnTo>
                  <a:lnTo>
                    <a:pt x="1653822" y="137159"/>
                  </a:lnTo>
                  <a:lnTo>
                    <a:pt x="1653362" y="137408"/>
                  </a:lnTo>
                  <a:lnTo>
                    <a:pt x="1657095" y="140207"/>
                  </a:lnTo>
                  <a:lnTo>
                    <a:pt x="1663700" y="140207"/>
                  </a:lnTo>
                  <a:lnTo>
                    <a:pt x="1670050" y="143255"/>
                  </a:lnTo>
                  <a:lnTo>
                    <a:pt x="1670538" y="143255"/>
                  </a:lnTo>
                  <a:close/>
                </a:path>
                <a:path w="3860800" h="1716404">
                  <a:moveTo>
                    <a:pt x="1662723" y="137159"/>
                  </a:moveTo>
                  <a:lnTo>
                    <a:pt x="1659081" y="134319"/>
                  </a:lnTo>
                  <a:lnTo>
                    <a:pt x="1653822" y="137159"/>
                  </a:lnTo>
                  <a:lnTo>
                    <a:pt x="1662723" y="137159"/>
                  </a:lnTo>
                  <a:close/>
                </a:path>
                <a:path w="3860800" h="1716404">
                  <a:moveTo>
                    <a:pt x="1659964" y="157465"/>
                  </a:moveTo>
                  <a:lnTo>
                    <a:pt x="1655482" y="150741"/>
                  </a:lnTo>
                  <a:lnTo>
                    <a:pt x="1654968" y="150494"/>
                  </a:lnTo>
                  <a:lnTo>
                    <a:pt x="1659731" y="157352"/>
                  </a:lnTo>
                  <a:lnTo>
                    <a:pt x="1659964" y="157465"/>
                  </a:lnTo>
                  <a:close/>
                </a:path>
                <a:path w="3860800" h="1716404">
                  <a:moveTo>
                    <a:pt x="1663700" y="159257"/>
                  </a:moveTo>
                  <a:lnTo>
                    <a:pt x="1663700" y="154685"/>
                  </a:lnTo>
                  <a:lnTo>
                    <a:pt x="1655482" y="150741"/>
                  </a:lnTo>
                  <a:lnTo>
                    <a:pt x="1659964" y="157465"/>
                  </a:lnTo>
                  <a:lnTo>
                    <a:pt x="1663700" y="159257"/>
                  </a:lnTo>
                  <a:close/>
                </a:path>
                <a:path w="3860800" h="1716404">
                  <a:moveTo>
                    <a:pt x="1670050" y="143255"/>
                  </a:moveTo>
                  <a:lnTo>
                    <a:pt x="1663700" y="140207"/>
                  </a:lnTo>
                  <a:lnTo>
                    <a:pt x="1657095" y="140207"/>
                  </a:lnTo>
                  <a:lnTo>
                    <a:pt x="1663700" y="145160"/>
                  </a:lnTo>
                  <a:lnTo>
                    <a:pt x="1663700" y="143255"/>
                  </a:lnTo>
                  <a:lnTo>
                    <a:pt x="1670050" y="143255"/>
                  </a:lnTo>
                  <a:close/>
                </a:path>
                <a:path w="3860800" h="1716404">
                  <a:moveTo>
                    <a:pt x="1661885" y="170143"/>
                  </a:moveTo>
                  <a:lnTo>
                    <a:pt x="1658408" y="167639"/>
                  </a:lnTo>
                  <a:lnTo>
                    <a:pt x="1657838" y="167639"/>
                  </a:lnTo>
                  <a:lnTo>
                    <a:pt x="1661390" y="170410"/>
                  </a:lnTo>
                  <a:lnTo>
                    <a:pt x="1661885" y="170143"/>
                  </a:lnTo>
                  <a:close/>
                </a:path>
                <a:path w="3860800" h="1716404">
                  <a:moveTo>
                    <a:pt x="1663700" y="169163"/>
                  </a:moveTo>
                  <a:lnTo>
                    <a:pt x="1663700" y="167639"/>
                  </a:lnTo>
                  <a:lnTo>
                    <a:pt x="1658408" y="167639"/>
                  </a:lnTo>
                  <a:lnTo>
                    <a:pt x="1661885" y="170143"/>
                  </a:lnTo>
                  <a:lnTo>
                    <a:pt x="1663700" y="169163"/>
                  </a:lnTo>
                  <a:close/>
                </a:path>
                <a:path w="3860800" h="1716404">
                  <a:moveTo>
                    <a:pt x="1687368" y="137333"/>
                  </a:moveTo>
                  <a:lnTo>
                    <a:pt x="1684215" y="134873"/>
                  </a:lnTo>
                  <a:lnTo>
                    <a:pt x="1676400" y="134873"/>
                  </a:lnTo>
                  <a:lnTo>
                    <a:pt x="1670755" y="131825"/>
                  </a:lnTo>
                  <a:lnTo>
                    <a:pt x="1663700" y="131825"/>
                  </a:lnTo>
                  <a:lnTo>
                    <a:pt x="1659081" y="134319"/>
                  </a:lnTo>
                  <a:lnTo>
                    <a:pt x="1662723" y="137159"/>
                  </a:lnTo>
                  <a:lnTo>
                    <a:pt x="1676400" y="137159"/>
                  </a:lnTo>
                  <a:lnTo>
                    <a:pt x="1676400" y="143255"/>
                  </a:lnTo>
                  <a:lnTo>
                    <a:pt x="1687368" y="137333"/>
                  </a:lnTo>
                  <a:close/>
                </a:path>
                <a:path w="3860800" h="1716404">
                  <a:moveTo>
                    <a:pt x="1661885" y="160455"/>
                  </a:moveTo>
                  <a:lnTo>
                    <a:pt x="1661390" y="159604"/>
                  </a:lnTo>
                  <a:lnTo>
                    <a:pt x="1659964" y="157465"/>
                  </a:lnTo>
                  <a:lnTo>
                    <a:pt x="1659731" y="157352"/>
                  </a:lnTo>
                  <a:lnTo>
                    <a:pt x="1661885" y="160455"/>
                  </a:lnTo>
                  <a:close/>
                </a:path>
                <a:path w="3860800" h="1716404">
                  <a:moveTo>
                    <a:pt x="1669472" y="159257"/>
                  </a:moveTo>
                  <a:lnTo>
                    <a:pt x="1663700" y="159257"/>
                  </a:lnTo>
                  <a:lnTo>
                    <a:pt x="1659964" y="157465"/>
                  </a:lnTo>
                  <a:lnTo>
                    <a:pt x="1663700" y="163067"/>
                  </a:lnTo>
                  <a:lnTo>
                    <a:pt x="1669472" y="159257"/>
                  </a:lnTo>
                  <a:close/>
                </a:path>
                <a:path w="3860800" h="1716404">
                  <a:moveTo>
                    <a:pt x="1663700" y="171449"/>
                  </a:moveTo>
                  <a:lnTo>
                    <a:pt x="1663700" y="169163"/>
                  </a:lnTo>
                  <a:lnTo>
                    <a:pt x="1661885" y="170143"/>
                  </a:lnTo>
                  <a:lnTo>
                    <a:pt x="1663700" y="171449"/>
                  </a:lnTo>
                  <a:close/>
                </a:path>
                <a:path w="3860800" h="1716404">
                  <a:moveTo>
                    <a:pt x="1676400" y="143255"/>
                  </a:moveTo>
                  <a:lnTo>
                    <a:pt x="1676400" y="137159"/>
                  </a:lnTo>
                  <a:lnTo>
                    <a:pt x="1662723" y="137159"/>
                  </a:lnTo>
                  <a:lnTo>
                    <a:pt x="1670538" y="143255"/>
                  </a:lnTo>
                  <a:lnTo>
                    <a:pt x="1676400" y="143255"/>
                  </a:lnTo>
                  <a:close/>
                </a:path>
                <a:path w="3860800" h="1716404">
                  <a:moveTo>
                    <a:pt x="1695938" y="118109"/>
                  </a:moveTo>
                  <a:lnTo>
                    <a:pt x="1689100" y="112775"/>
                  </a:lnTo>
                  <a:lnTo>
                    <a:pt x="1681691" y="107441"/>
                  </a:lnTo>
                  <a:lnTo>
                    <a:pt x="1676400" y="107441"/>
                  </a:lnTo>
                  <a:lnTo>
                    <a:pt x="1663700" y="113537"/>
                  </a:lnTo>
                  <a:lnTo>
                    <a:pt x="1663700" y="115823"/>
                  </a:lnTo>
                  <a:lnTo>
                    <a:pt x="1668318" y="115823"/>
                  </a:lnTo>
                  <a:lnTo>
                    <a:pt x="1676400" y="110489"/>
                  </a:lnTo>
                  <a:lnTo>
                    <a:pt x="1681078" y="118069"/>
                  </a:lnTo>
                  <a:lnTo>
                    <a:pt x="1689100" y="121919"/>
                  </a:lnTo>
                  <a:lnTo>
                    <a:pt x="1689100" y="118109"/>
                  </a:lnTo>
                  <a:lnTo>
                    <a:pt x="1695938" y="118109"/>
                  </a:lnTo>
                  <a:close/>
                </a:path>
                <a:path w="3860800" h="1716404">
                  <a:moveTo>
                    <a:pt x="1668318" y="115823"/>
                  </a:moveTo>
                  <a:lnTo>
                    <a:pt x="1663700" y="115823"/>
                  </a:lnTo>
                  <a:lnTo>
                    <a:pt x="1663700" y="118871"/>
                  </a:lnTo>
                  <a:lnTo>
                    <a:pt x="1668318" y="115823"/>
                  </a:lnTo>
                  <a:close/>
                </a:path>
                <a:path w="3860800" h="1716404">
                  <a:moveTo>
                    <a:pt x="1685089" y="124566"/>
                  </a:moveTo>
                  <a:lnTo>
                    <a:pt x="1681078" y="118069"/>
                  </a:lnTo>
                  <a:lnTo>
                    <a:pt x="1676400" y="115823"/>
                  </a:lnTo>
                  <a:lnTo>
                    <a:pt x="1668318" y="115823"/>
                  </a:lnTo>
                  <a:lnTo>
                    <a:pt x="1663700" y="118871"/>
                  </a:lnTo>
                  <a:lnTo>
                    <a:pt x="1669472" y="123374"/>
                  </a:lnTo>
                  <a:lnTo>
                    <a:pt x="1676400" y="123443"/>
                  </a:lnTo>
                  <a:lnTo>
                    <a:pt x="1676400" y="120395"/>
                  </a:lnTo>
                  <a:lnTo>
                    <a:pt x="1685089" y="124566"/>
                  </a:lnTo>
                  <a:close/>
                </a:path>
                <a:path w="3860800" h="1716404">
                  <a:moveTo>
                    <a:pt x="1670538" y="131825"/>
                  </a:moveTo>
                  <a:lnTo>
                    <a:pt x="1670050" y="131444"/>
                  </a:lnTo>
                  <a:lnTo>
                    <a:pt x="1663700" y="128015"/>
                  </a:lnTo>
                  <a:lnTo>
                    <a:pt x="1663700" y="131825"/>
                  </a:lnTo>
                  <a:lnTo>
                    <a:pt x="1670538" y="131825"/>
                  </a:lnTo>
                  <a:close/>
                </a:path>
                <a:path w="3860800" h="1716404">
                  <a:moveTo>
                    <a:pt x="1673469" y="145541"/>
                  </a:moveTo>
                  <a:lnTo>
                    <a:pt x="1671320" y="143865"/>
                  </a:lnTo>
                  <a:lnTo>
                    <a:pt x="1670050" y="143255"/>
                  </a:lnTo>
                  <a:lnTo>
                    <a:pt x="1663700" y="143255"/>
                  </a:lnTo>
                  <a:lnTo>
                    <a:pt x="1663700" y="145160"/>
                  </a:lnTo>
                  <a:lnTo>
                    <a:pt x="1664208" y="145541"/>
                  </a:lnTo>
                  <a:lnTo>
                    <a:pt x="1673469" y="145541"/>
                  </a:lnTo>
                  <a:close/>
                </a:path>
                <a:path w="3860800" h="1716404">
                  <a:moveTo>
                    <a:pt x="1676400" y="150875"/>
                  </a:moveTo>
                  <a:lnTo>
                    <a:pt x="1676400" y="147827"/>
                  </a:lnTo>
                  <a:lnTo>
                    <a:pt x="1673469" y="145541"/>
                  </a:lnTo>
                  <a:lnTo>
                    <a:pt x="1664208" y="145541"/>
                  </a:lnTo>
                  <a:lnTo>
                    <a:pt x="1671320" y="150875"/>
                  </a:lnTo>
                  <a:lnTo>
                    <a:pt x="1676400" y="150875"/>
                  </a:lnTo>
                  <a:close/>
                </a:path>
                <a:path w="3860800" h="1716404">
                  <a:moveTo>
                    <a:pt x="1681078" y="118069"/>
                  </a:moveTo>
                  <a:lnTo>
                    <a:pt x="1676400" y="110489"/>
                  </a:lnTo>
                  <a:lnTo>
                    <a:pt x="1668318" y="115823"/>
                  </a:lnTo>
                  <a:lnTo>
                    <a:pt x="1676400" y="115823"/>
                  </a:lnTo>
                  <a:lnTo>
                    <a:pt x="1681078" y="118069"/>
                  </a:lnTo>
                  <a:close/>
                </a:path>
                <a:path w="3860800" h="1716404">
                  <a:moveTo>
                    <a:pt x="1701800" y="128015"/>
                  </a:moveTo>
                  <a:lnTo>
                    <a:pt x="1701800" y="126491"/>
                  </a:lnTo>
                  <a:lnTo>
                    <a:pt x="1695938" y="126550"/>
                  </a:lnTo>
                  <a:lnTo>
                    <a:pt x="1689100" y="131063"/>
                  </a:lnTo>
                  <a:lnTo>
                    <a:pt x="1685089" y="124566"/>
                  </a:lnTo>
                  <a:lnTo>
                    <a:pt x="1676400" y="120395"/>
                  </a:lnTo>
                  <a:lnTo>
                    <a:pt x="1676400" y="123443"/>
                  </a:lnTo>
                  <a:lnTo>
                    <a:pt x="1669472" y="123443"/>
                  </a:lnTo>
                  <a:lnTo>
                    <a:pt x="1670050" y="123824"/>
                  </a:lnTo>
                  <a:lnTo>
                    <a:pt x="1684215" y="134873"/>
                  </a:lnTo>
                  <a:lnTo>
                    <a:pt x="1689100" y="134873"/>
                  </a:lnTo>
                  <a:lnTo>
                    <a:pt x="1701800" y="128015"/>
                  </a:lnTo>
                  <a:close/>
                </a:path>
                <a:path w="3860800" h="1716404">
                  <a:moveTo>
                    <a:pt x="1676400" y="159257"/>
                  </a:moveTo>
                  <a:lnTo>
                    <a:pt x="1676400" y="154685"/>
                  </a:lnTo>
                  <a:lnTo>
                    <a:pt x="1669472" y="159257"/>
                  </a:lnTo>
                  <a:lnTo>
                    <a:pt x="1676400" y="159257"/>
                  </a:lnTo>
                  <a:close/>
                </a:path>
                <a:path w="3860800" h="1716404">
                  <a:moveTo>
                    <a:pt x="1671320" y="143865"/>
                  </a:moveTo>
                  <a:lnTo>
                    <a:pt x="1670538" y="143255"/>
                  </a:lnTo>
                  <a:lnTo>
                    <a:pt x="1670050" y="143255"/>
                  </a:lnTo>
                  <a:lnTo>
                    <a:pt x="1671320" y="143865"/>
                  </a:lnTo>
                  <a:close/>
                </a:path>
                <a:path w="3860800" h="1716404">
                  <a:moveTo>
                    <a:pt x="1689100" y="138683"/>
                  </a:moveTo>
                  <a:lnTo>
                    <a:pt x="1687368" y="137333"/>
                  </a:lnTo>
                  <a:lnTo>
                    <a:pt x="1676400" y="143255"/>
                  </a:lnTo>
                  <a:lnTo>
                    <a:pt x="1670538" y="143255"/>
                  </a:lnTo>
                  <a:lnTo>
                    <a:pt x="1671320" y="143865"/>
                  </a:lnTo>
                  <a:lnTo>
                    <a:pt x="1674812" y="145541"/>
                  </a:lnTo>
                  <a:lnTo>
                    <a:pt x="1676400" y="145541"/>
                  </a:lnTo>
                  <a:lnTo>
                    <a:pt x="1676400" y="147827"/>
                  </a:lnTo>
                  <a:lnTo>
                    <a:pt x="1689100" y="138683"/>
                  </a:lnTo>
                  <a:close/>
                </a:path>
                <a:path w="3860800" h="1716404">
                  <a:moveTo>
                    <a:pt x="1676400" y="134873"/>
                  </a:moveTo>
                  <a:lnTo>
                    <a:pt x="1676400" y="131825"/>
                  </a:lnTo>
                  <a:lnTo>
                    <a:pt x="1670755" y="131825"/>
                  </a:lnTo>
                  <a:lnTo>
                    <a:pt x="1676400" y="134873"/>
                  </a:lnTo>
                  <a:close/>
                </a:path>
                <a:path w="3860800" h="1716404">
                  <a:moveTo>
                    <a:pt x="1674812" y="145541"/>
                  </a:moveTo>
                  <a:lnTo>
                    <a:pt x="1671320" y="143865"/>
                  </a:lnTo>
                  <a:lnTo>
                    <a:pt x="1673469" y="145541"/>
                  </a:lnTo>
                  <a:lnTo>
                    <a:pt x="1674812" y="145541"/>
                  </a:lnTo>
                  <a:close/>
                </a:path>
                <a:path w="3860800" h="1716404">
                  <a:moveTo>
                    <a:pt x="1676400" y="154685"/>
                  </a:moveTo>
                  <a:lnTo>
                    <a:pt x="1676400" y="150875"/>
                  </a:lnTo>
                  <a:lnTo>
                    <a:pt x="1671320" y="150875"/>
                  </a:lnTo>
                  <a:lnTo>
                    <a:pt x="1676400" y="154685"/>
                  </a:lnTo>
                  <a:close/>
                </a:path>
                <a:path w="3860800" h="1716404">
                  <a:moveTo>
                    <a:pt x="1676400" y="147827"/>
                  </a:moveTo>
                  <a:lnTo>
                    <a:pt x="1676400" y="146303"/>
                  </a:lnTo>
                  <a:lnTo>
                    <a:pt x="1674812" y="145541"/>
                  </a:lnTo>
                  <a:lnTo>
                    <a:pt x="1673469" y="145541"/>
                  </a:lnTo>
                  <a:lnTo>
                    <a:pt x="1676400" y="147827"/>
                  </a:lnTo>
                  <a:close/>
                </a:path>
                <a:path w="3860800" h="1716404">
                  <a:moveTo>
                    <a:pt x="1676400" y="146303"/>
                  </a:moveTo>
                  <a:lnTo>
                    <a:pt x="1676400" y="145541"/>
                  </a:lnTo>
                  <a:lnTo>
                    <a:pt x="1674812" y="145541"/>
                  </a:lnTo>
                  <a:lnTo>
                    <a:pt x="1676400" y="146303"/>
                  </a:lnTo>
                  <a:close/>
                </a:path>
                <a:path w="3860800" h="1716404">
                  <a:moveTo>
                    <a:pt x="1676929" y="103282"/>
                  </a:moveTo>
                  <a:lnTo>
                    <a:pt x="1676400" y="102869"/>
                  </a:lnTo>
                  <a:lnTo>
                    <a:pt x="1676400" y="103631"/>
                  </a:lnTo>
                  <a:lnTo>
                    <a:pt x="1676929" y="103282"/>
                  </a:lnTo>
                  <a:close/>
                </a:path>
                <a:path w="3860800" h="1716404">
                  <a:moveTo>
                    <a:pt x="1678214" y="104285"/>
                  </a:moveTo>
                  <a:lnTo>
                    <a:pt x="1676929" y="103282"/>
                  </a:lnTo>
                  <a:lnTo>
                    <a:pt x="1676400" y="103631"/>
                  </a:lnTo>
                  <a:lnTo>
                    <a:pt x="1677670" y="104546"/>
                  </a:lnTo>
                  <a:lnTo>
                    <a:pt x="1678214" y="104285"/>
                  </a:lnTo>
                  <a:close/>
                </a:path>
                <a:path w="3860800" h="1716404">
                  <a:moveTo>
                    <a:pt x="1677670" y="104546"/>
                  </a:moveTo>
                  <a:lnTo>
                    <a:pt x="1676400" y="103631"/>
                  </a:lnTo>
                  <a:lnTo>
                    <a:pt x="1676400" y="105155"/>
                  </a:lnTo>
                  <a:lnTo>
                    <a:pt x="1677670" y="104546"/>
                  </a:lnTo>
                  <a:close/>
                </a:path>
                <a:path w="3860800" h="1716404">
                  <a:moveTo>
                    <a:pt x="1681691" y="107441"/>
                  </a:moveTo>
                  <a:lnTo>
                    <a:pt x="1677670" y="104546"/>
                  </a:lnTo>
                  <a:lnTo>
                    <a:pt x="1676400" y="105155"/>
                  </a:lnTo>
                  <a:lnTo>
                    <a:pt x="1676400" y="107441"/>
                  </a:lnTo>
                  <a:lnTo>
                    <a:pt x="1681691" y="107441"/>
                  </a:lnTo>
                  <a:close/>
                </a:path>
                <a:path w="3860800" h="1716404">
                  <a:moveTo>
                    <a:pt x="1694391" y="99059"/>
                  </a:moveTo>
                  <a:lnTo>
                    <a:pt x="1689100" y="95249"/>
                  </a:lnTo>
                  <a:lnTo>
                    <a:pt x="1676929" y="103282"/>
                  </a:lnTo>
                  <a:lnTo>
                    <a:pt x="1678214" y="104285"/>
                  </a:lnTo>
                  <a:lnTo>
                    <a:pt x="1689100" y="99059"/>
                  </a:lnTo>
                  <a:lnTo>
                    <a:pt x="1694391" y="99059"/>
                  </a:lnTo>
                  <a:close/>
                </a:path>
                <a:path w="3860800" h="1716404">
                  <a:moveTo>
                    <a:pt x="1682261" y="107441"/>
                  </a:moveTo>
                  <a:lnTo>
                    <a:pt x="1678214" y="104285"/>
                  </a:lnTo>
                  <a:lnTo>
                    <a:pt x="1677670" y="104546"/>
                  </a:lnTo>
                  <a:lnTo>
                    <a:pt x="1681691" y="107441"/>
                  </a:lnTo>
                  <a:lnTo>
                    <a:pt x="1682261" y="107441"/>
                  </a:lnTo>
                  <a:close/>
                </a:path>
                <a:path w="3860800" h="1716404">
                  <a:moveTo>
                    <a:pt x="1709208" y="109727"/>
                  </a:moveTo>
                  <a:lnTo>
                    <a:pt x="1694391" y="99059"/>
                  </a:lnTo>
                  <a:lnTo>
                    <a:pt x="1689100" y="99059"/>
                  </a:lnTo>
                  <a:lnTo>
                    <a:pt x="1678214" y="104285"/>
                  </a:lnTo>
                  <a:lnTo>
                    <a:pt x="1682261" y="107441"/>
                  </a:lnTo>
                  <a:lnTo>
                    <a:pt x="1689100" y="107441"/>
                  </a:lnTo>
                  <a:lnTo>
                    <a:pt x="1689100" y="103631"/>
                  </a:lnTo>
                  <a:lnTo>
                    <a:pt x="1701800" y="109727"/>
                  </a:lnTo>
                  <a:lnTo>
                    <a:pt x="1709208" y="109727"/>
                  </a:lnTo>
                  <a:close/>
                </a:path>
                <a:path w="3860800" h="1716404">
                  <a:moveTo>
                    <a:pt x="1701800" y="122681"/>
                  </a:moveTo>
                  <a:lnTo>
                    <a:pt x="1695938" y="118109"/>
                  </a:lnTo>
                  <a:lnTo>
                    <a:pt x="1689100" y="118109"/>
                  </a:lnTo>
                  <a:lnTo>
                    <a:pt x="1689100" y="121919"/>
                  </a:lnTo>
                  <a:lnTo>
                    <a:pt x="1681078" y="118069"/>
                  </a:lnTo>
                  <a:lnTo>
                    <a:pt x="1685089" y="124566"/>
                  </a:lnTo>
                  <a:lnTo>
                    <a:pt x="1689100" y="126491"/>
                  </a:lnTo>
                  <a:lnTo>
                    <a:pt x="1695938" y="126491"/>
                  </a:lnTo>
                  <a:lnTo>
                    <a:pt x="1696508" y="126174"/>
                  </a:lnTo>
                  <a:lnTo>
                    <a:pt x="1701800" y="122681"/>
                  </a:lnTo>
                  <a:close/>
                </a:path>
                <a:path w="3860800" h="1716404">
                  <a:moveTo>
                    <a:pt x="1687368" y="111529"/>
                  </a:moveTo>
                  <a:lnTo>
                    <a:pt x="1685089" y="109647"/>
                  </a:lnTo>
                  <a:lnTo>
                    <a:pt x="1682261" y="107441"/>
                  </a:lnTo>
                  <a:lnTo>
                    <a:pt x="1681691" y="107441"/>
                  </a:lnTo>
                  <a:lnTo>
                    <a:pt x="1687368" y="111529"/>
                  </a:lnTo>
                  <a:close/>
                </a:path>
                <a:path w="3860800" h="1716404">
                  <a:moveTo>
                    <a:pt x="1701800" y="118109"/>
                  </a:moveTo>
                  <a:lnTo>
                    <a:pt x="1701800" y="113537"/>
                  </a:lnTo>
                  <a:lnTo>
                    <a:pt x="1689100" y="107441"/>
                  </a:lnTo>
                  <a:lnTo>
                    <a:pt x="1682261" y="107441"/>
                  </a:lnTo>
                  <a:lnTo>
                    <a:pt x="1689100" y="112775"/>
                  </a:lnTo>
                  <a:lnTo>
                    <a:pt x="1696508" y="118109"/>
                  </a:lnTo>
                  <a:lnTo>
                    <a:pt x="1701800" y="118109"/>
                  </a:lnTo>
                  <a:close/>
                </a:path>
                <a:path w="3860800" h="1716404">
                  <a:moveTo>
                    <a:pt x="1689100" y="136397"/>
                  </a:moveTo>
                  <a:lnTo>
                    <a:pt x="1689100" y="134873"/>
                  </a:lnTo>
                  <a:lnTo>
                    <a:pt x="1684215" y="134873"/>
                  </a:lnTo>
                  <a:lnTo>
                    <a:pt x="1687368" y="137333"/>
                  </a:lnTo>
                  <a:lnTo>
                    <a:pt x="1689100" y="136397"/>
                  </a:lnTo>
                  <a:close/>
                </a:path>
                <a:path w="3860800" h="1716404">
                  <a:moveTo>
                    <a:pt x="1695938" y="126550"/>
                  </a:moveTo>
                  <a:lnTo>
                    <a:pt x="1689100" y="126491"/>
                  </a:lnTo>
                  <a:lnTo>
                    <a:pt x="1685089" y="124566"/>
                  </a:lnTo>
                  <a:lnTo>
                    <a:pt x="1689100" y="131063"/>
                  </a:lnTo>
                  <a:lnTo>
                    <a:pt x="1695938" y="126550"/>
                  </a:lnTo>
                  <a:close/>
                </a:path>
                <a:path w="3860800" h="1716404">
                  <a:moveTo>
                    <a:pt x="1689100" y="138683"/>
                  </a:moveTo>
                  <a:lnTo>
                    <a:pt x="1689100" y="136397"/>
                  </a:lnTo>
                  <a:lnTo>
                    <a:pt x="1687368" y="137333"/>
                  </a:lnTo>
                  <a:lnTo>
                    <a:pt x="1689100" y="138683"/>
                  </a:lnTo>
                  <a:close/>
                </a:path>
                <a:path w="3860800" h="1716404">
                  <a:moveTo>
                    <a:pt x="1707572" y="82295"/>
                  </a:moveTo>
                  <a:lnTo>
                    <a:pt x="1701800" y="82295"/>
                  </a:lnTo>
                  <a:lnTo>
                    <a:pt x="1689100" y="87629"/>
                  </a:lnTo>
                  <a:lnTo>
                    <a:pt x="1689100" y="90677"/>
                  </a:lnTo>
                  <a:lnTo>
                    <a:pt x="1694872" y="90677"/>
                  </a:lnTo>
                  <a:lnTo>
                    <a:pt x="1707572" y="82295"/>
                  </a:lnTo>
                  <a:close/>
                </a:path>
                <a:path w="3860800" h="1716404">
                  <a:moveTo>
                    <a:pt x="1694872" y="90677"/>
                  </a:moveTo>
                  <a:lnTo>
                    <a:pt x="1689100" y="90677"/>
                  </a:lnTo>
                  <a:lnTo>
                    <a:pt x="1689100" y="94487"/>
                  </a:lnTo>
                  <a:lnTo>
                    <a:pt x="1694872" y="90677"/>
                  </a:lnTo>
                  <a:close/>
                </a:path>
                <a:path w="3860800" h="1716404">
                  <a:moveTo>
                    <a:pt x="1725960" y="104226"/>
                  </a:moveTo>
                  <a:lnTo>
                    <a:pt x="1722120" y="101345"/>
                  </a:lnTo>
                  <a:lnTo>
                    <a:pt x="1714500" y="101345"/>
                  </a:lnTo>
                  <a:lnTo>
                    <a:pt x="1714500" y="105155"/>
                  </a:lnTo>
                  <a:lnTo>
                    <a:pt x="1706282" y="92829"/>
                  </a:lnTo>
                  <a:lnTo>
                    <a:pt x="1701800" y="90677"/>
                  </a:lnTo>
                  <a:lnTo>
                    <a:pt x="1694872" y="90677"/>
                  </a:lnTo>
                  <a:lnTo>
                    <a:pt x="1689100" y="94487"/>
                  </a:lnTo>
                  <a:lnTo>
                    <a:pt x="1695196" y="99059"/>
                  </a:lnTo>
                  <a:lnTo>
                    <a:pt x="1701800" y="99059"/>
                  </a:lnTo>
                  <a:lnTo>
                    <a:pt x="1701800" y="103631"/>
                  </a:lnTo>
                  <a:lnTo>
                    <a:pt x="1714500" y="109727"/>
                  </a:lnTo>
                  <a:lnTo>
                    <a:pt x="1725960" y="104226"/>
                  </a:lnTo>
                  <a:close/>
                </a:path>
                <a:path w="3860800" h="1716404">
                  <a:moveTo>
                    <a:pt x="1695196" y="99059"/>
                  </a:moveTo>
                  <a:lnTo>
                    <a:pt x="1689100" y="94487"/>
                  </a:lnTo>
                  <a:lnTo>
                    <a:pt x="1689100" y="95249"/>
                  </a:lnTo>
                  <a:lnTo>
                    <a:pt x="1694391" y="99059"/>
                  </a:lnTo>
                  <a:lnTo>
                    <a:pt x="1695196" y="99059"/>
                  </a:lnTo>
                  <a:close/>
                </a:path>
                <a:path w="3860800" h="1716404">
                  <a:moveTo>
                    <a:pt x="1713230" y="112623"/>
                  </a:moveTo>
                  <a:lnTo>
                    <a:pt x="1709208" y="109727"/>
                  </a:lnTo>
                  <a:lnTo>
                    <a:pt x="1701800" y="109727"/>
                  </a:lnTo>
                  <a:lnTo>
                    <a:pt x="1689100" y="103631"/>
                  </a:lnTo>
                  <a:lnTo>
                    <a:pt x="1689100" y="107441"/>
                  </a:lnTo>
                  <a:lnTo>
                    <a:pt x="1701800" y="113537"/>
                  </a:lnTo>
                  <a:lnTo>
                    <a:pt x="1701800" y="118109"/>
                  </a:lnTo>
                  <a:lnTo>
                    <a:pt x="1713230" y="112623"/>
                  </a:lnTo>
                  <a:close/>
                </a:path>
                <a:path w="3860800" h="1716404">
                  <a:moveTo>
                    <a:pt x="1696508" y="118109"/>
                  </a:moveTo>
                  <a:lnTo>
                    <a:pt x="1689100" y="112775"/>
                  </a:lnTo>
                  <a:lnTo>
                    <a:pt x="1695938" y="118109"/>
                  </a:lnTo>
                  <a:lnTo>
                    <a:pt x="1696508" y="118109"/>
                  </a:lnTo>
                  <a:close/>
                </a:path>
                <a:path w="3860800" h="1716404">
                  <a:moveTo>
                    <a:pt x="1709420" y="109727"/>
                  </a:moveTo>
                  <a:lnTo>
                    <a:pt x="1695196" y="99059"/>
                  </a:lnTo>
                  <a:lnTo>
                    <a:pt x="1694391" y="99059"/>
                  </a:lnTo>
                  <a:lnTo>
                    <a:pt x="1709208" y="109727"/>
                  </a:lnTo>
                  <a:lnTo>
                    <a:pt x="1709420" y="109727"/>
                  </a:lnTo>
                  <a:close/>
                </a:path>
                <a:path w="3860800" h="1716404">
                  <a:moveTo>
                    <a:pt x="1706282" y="92829"/>
                  </a:moveTo>
                  <a:lnTo>
                    <a:pt x="1702593" y="87296"/>
                  </a:lnTo>
                  <a:lnTo>
                    <a:pt x="1701800" y="87629"/>
                  </a:lnTo>
                  <a:lnTo>
                    <a:pt x="1701800" y="86105"/>
                  </a:lnTo>
                  <a:lnTo>
                    <a:pt x="1694872" y="90677"/>
                  </a:lnTo>
                  <a:lnTo>
                    <a:pt x="1701800" y="90677"/>
                  </a:lnTo>
                  <a:lnTo>
                    <a:pt x="1701800" y="87629"/>
                  </a:lnTo>
                  <a:lnTo>
                    <a:pt x="1702593" y="87296"/>
                  </a:lnTo>
                  <a:lnTo>
                    <a:pt x="1702593" y="91058"/>
                  </a:lnTo>
                  <a:lnTo>
                    <a:pt x="1706282" y="92829"/>
                  </a:lnTo>
                  <a:close/>
                </a:path>
                <a:path w="3860800" h="1716404">
                  <a:moveTo>
                    <a:pt x="1714500" y="109727"/>
                  </a:moveTo>
                  <a:lnTo>
                    <a:pt x="1701800" y="103631"/>
                  </a:lnTo>
                  <a:lnTo>
                    <a:pt x="1701800" y="99059"/>
                  </a:lnTo>
                  <a:lnTo>
                    <a:pt x="1695196" y="99059"/>
                  </a:lnTo>
                  <a:lnTo>
                    <a:pt x="1709420" y="109727"/>
                  </a:lnTo>
                  <a:lnTo>
                    <a:pt x="1714500" y="109727"/>
                  </a:lnTo>
                  <a:close/>
                </a:path>
                <a:path w="3860800" h="1716404">
                  <a:moveTo>
                    <a:pt x="1701800" y="122681"/>
                  </a:moveTo>
                  <a:lnTo>
                    <a:pt x="1701800" y="121919"/>
                  </a:lnTo>
                  <a:lnTo>
                    <a:pt x="1696508" y="118109"/>
                  </a:lnTo>
                  <a:lnTo>
                    <a:pt x="1695938" y="118109"/>
                  </a:lnTo>
                  <a:lnTo>
                    <a:pt x="1701800" y="122681"/>
                  </a:lnTo>
                  <a:close/>
                </a:path>
                <a:path w="3860800" h="1716404">
                  <a:moveTo>
                    <a:pt x="1701800" y="126491"/>
                  </a:moveTo>
                  <a:lnTo>
                    <a:pt x="1701800" y="122681"/>
                  </a:lnTo>
                  <a:lnTo>
                    <a:pt x="1695938" y="126550"/>
                  </a:lnTo>
                  <a:lnTo>
                    <a:pt x="1701800" y="126491"/>
                  </a:lnTo>
                  <a:close/>
                </a:path>
                <a:path w="3860800" h="1716404">
                  <a:moveTo>
                    <a:pt x="1714500" y="113537"/>
                  </a:moveTo>
                  <a:lnTo>
                    <a:pt x="1713230" y="112623"/>
                  </a:lnTo>
                  <a:lnTo>
                    <a:pt x="1701800" y="118109"/>
                  </a:lnTo>
                  <a:lnTo>
                    <a:pt x="1696508" y="118109"/>
                  </a:lnTo>
                  <a:lnTo>
                    <a:pt x="1701800" y="121919"/>
                  </a:lnTo>
                  <a:lnTo>
                    <a:pt x="1714500" y="113537"/>
                  </a:lnTo>
                  <a:close/>
                </a:path>
                <a:path w="3860800" h="1716404">
                  <a:moveTo>
                    <a:pt x="1714500" y="82295"/>
                  </a:moveTo>
                  <a:lnTo>
                    <a:pt x="1707572" y="82295"/>
                  </a:lnTo>
                  <a:lnTo>
                    <a:pt x="1701800" y="86105"/>
                  </a:lnTo>
                  <a:lnTo>
                    <a:pt x="1703102" y="87082"/>
                  </a:lnTo>
                  <a:lnTo>
                    <a:pt x="1714500" y="82295"/>
                  </a:lnTo>
                  <a:close/>
                </a:path>
                <a:path w="3860800" h="1716404">
                  <a:moveTo>
                    <a:pt x="1703102" y="87082"/>
                  </a:moveTo>
                  <a:lnTo>
                    <a:pt x="1701800" y="86105"/>
                  </a:lnTo>
                  <a:lnTo>
                    <a:pt x="1702593" y="87296"/>
                  </a:lnTo>
                  <a:lnTo>
                    <a:pt x="1703102" y="87082"/>
                  </a:lnTo>
                  <a:close/>
                </a:path>
                <a:path w="3860800" h="1716404">
                  <a:moveTo>
                    <a:pt x="1722120" y="101345"/>
                  </a:moveTo>
                  <a:lnTo>
                    <a:pt x="1703102" y="87082"/>
                  </a:lnTo>
                  <a:lnTo>
                    <a:pt x="1702593" y="87296"/>
                  </a:lnTo>
                  <a:lnTo>
                    <a:pt x="1706282" y="92829"/>
                  </a:lnTo>
                  <a:lnTo>
                    <a:pt x="1714500" y="96773"/>
                  </a:lnTo>
                  <a:lnTo>
                    <a:pt x="1714500" y="101345"/>
                  </a:lnTo>
                  <a:lnTo>
                    <a:pt x="1722120" y="101345"/>
                  </a:lnTo>
                  <a:close/>
                </a:path>
                <a:path w="3860800" h="1716404">
                  <a:moveTo>
                    <a:pt x="1722966" y="91439"/>
                  </a:moveTo>
                  <a:lnTo>
                    <a:pt x="1718310" y="83896"/>
                  </a:lnTo>
                  <a:lnTo>
                    <a:pt x="1714500" y="82295"/>
                  </a:lnTo>
                  <a:lnTo>
                    <a:pt x="1703102" y="87082"/>
                  </a:lnTo>
                  <a:lnTo>
                    <a:pt x="1714500" y="95630"/>
                  </a:lnTo>
                  <a:lnTo>
                    <a:pt x="1714500" y="86867"/>
                  </a:lnTo>
                  <a:lnTo>
                    <a:pt x="1722966" y="91439"/>
                  </a:lnTo>
                  <a:close/>
                </a:path>
                <a:path w="3860800" h="1716404">
                  <a:moveTo>
                    <a:pt x="1714500" y="105155"/>
                  </a:moveTo>
                  <a:lnTo>
                    <a:pt x="1714500" y="96773"/>
                  </a:lnTo>
                  <a:lnTo>
                    <a:pt x="1706282" y="92829"/>
                  </a:lnTo>
                  <a:lnTo>
                    <a:pt x="1714500" y="105155"/>
                  </a:lnTo>
                  <a:close/>
                </a:path>
                <a:path w="3860800" h="1716404">
                  <a:moveTo>
                    <a:pt x="1717322" y="82295"/>
                  </a:moveTo>
                  <a:lnTo>
                    <a:pt x="1715346" y="79095"/>
                  </a:lnTo>
                  <a:lnTo>
                    <a:pt x="1714500" y="78485"/>
                  </a:lnTo>
                  <a:lnTo>
                    <a:pt x="1714500" y="77723"/>
                  </a:lnTo>
                  <a:lnTo>
                    <a:pt x="1707572" y="82295"/>
                  </a:lnTo>
                  <a:lnTo>
                    <a:pt x="1714500" y="82295"/>
                  </a:lnTo>
                  <a:lnTo>
                    <a:pt x="1714500" y="78485"/>
                  </a:lnTo>
                  <a:lnTo>
                    <a:pt x="1714825" y="78251"/>
                  </a:lnTo>
                  <a:lnTo>
                    <a:pt x="1714825" y="82295"/>
                  </a:lnTo>
                  <a:lnTo>
                    <a:pt x="1717322" y="82295"/>
                  </a:lnTo>
                  <a:close/>
                </a:path>
                <a:path w="3860800" h="1716404">
                  <a:moveTo>
                    <a:pt x="1713230" y="112623"/>
                  </a:moveTo>
                  <a:lnTo>
                    <a:pt x="1709420" y="109727"/>
                  </a:lnTo>
                  <a:lnTo>
                    <a:pt x="1709208" y="109727"/>
                  </a:lnTo>
                  <a:lnTo>
                    <a:pt x="1713230" y="112623"/>
                  </a:lnTo>
                  <a:close/>
                </a:path>
                <a:path w="3860800" h="1716404">
                  <a:moveTo>
                    <a:pt x="1714500" y="112013"/>
                  </a:moveTo>
                  <a:lnTo>
                    <a:pt x="1714500" y="109727"/>
                  </a:lnTo>
                  <a:lnTo>
                    <a:pt x="1709420" y="109727"/>
                  </a:lnTo>
                  <a:lnTo>
                    <a:pt x="1713230" y="112585"/>
                  </a:lnTo>
                  <a:lnTo>
                    <a:pt x="1714500" y="112013"/>
                  </a:lnTo>
                  <a:close/>
                </a:path>
                <a:path w="3860800" h="1716404">
                  <a:moveTo>
                    <a:pt x="1714500" y="113537"/>
                  </a:moveTo>
                  <a:lnTo>
                    <a:pt x="1714500" y="112013"/>
                  </a:lnTo>
                  <a:lnTo>
                    <a:pt x="1713230" y="112623"/>
                  </a:lnTo>
                  <a:lnTo>
                    <a:pt x="1714500" y="113537"/>
                  </a:lnTo>
                  <a:close/>
                </a:path>
                <a:path w="3860800" h="1716404">
                  <a:moveTo>
                    <a:pt x="1732280" y="66293"/>
                  </a:moveTo>
                  <a:lnTo>
                    <a:pt x="1727200" y="66293"/>
                  </a:lnTo>
                  <a:lnTo>
                    <a:pt x="1714500" y="72389"/>
                  </a:lnTo>
                  <a:lnTo>
                    <a:pt x="1714500" y="73913"/>
                  </a:lnTo>
                  <a:lnTo>
                    <a:pt x="1720850" y="73913"/>
                  </a:lnTo>
                  <a:lnTo>
                    <a:pt x="1727200" y="69342"/>
                  </a:lnTo>
                  <a:lnTo>
                    <a:pt x="1732280" y="66293"/>
                  </a:lnTo>
                  <a:close/>
                </a:path>
                <a:path w="3860800" h="1716404">
                  <a:moveTo>
                    <a:pt x="1720850" y="73913"/>
                  </a:moveTo>
                  <a:lnTo>
                    <a:pt x="1714500" y="73913"/>
                  </a:lnTo>
                  <a:lnTo>
                    <a:pt x="1714500" y="77723"/>
                  </a:lnTo>
                  <a:lnTo>
                    <a:pt x="1714825" y="78251"/>
                  </a:lnTo>
                  <a:lnTo>
                    <a:pt x="1720850" y="73913"/>
                  </a:lnTo>
                  <a:close/>
                </a:path>
                <a:path w="3860800" h="1716404">
                  <a:moveTo>
                    <a:pt x="1715346" y="79095"/>
                  </a:moveTo>
                  <a:lnTo>
                    <a:pt x="1714825" y="78251"/>
                  </a:lnTo>
                  <a:lnTo>
                    <a:pt x="1714500" y="78485"/>
                  </a:lnTo>
                  <a:lnTo>
                    <a:pt x="1715346" y="79095"/>
                  </a:lnTo>
                  <a:close/>
                </a:path>
                <a:path w="3860800" h="1716404">
                  <a:moveTo>
                    <a:pt x="1718310" y="83896"/>
                  </a:moveTo>
                  <a:lnTo>
                    <a:pt x="1717322" y="82295"/>
                  </a:lnTo>
                  <a:lnTo>
                    <a:pt x="1714500" y="82295"/>
                  </a:lnTo>
                  <a:lnTo>
                    <a:pt x="1718310" y="83896"/>
                  </a:lnTo>
                  <a:close/>
                </a:path>
                <a:path w="3860800" h="1716404">
                  <a:moveTo>
                    <a:pt x="1727200" y="101345"/>
                  </a:moveTo>
                  <a:lnTo>
                    <a:pt x="1727200" y="98297"/>
                  </a:lnTo>
                  <a:lnTo>
                    <a:pt x="1722966" y="91439"/>
                  </a:lnTo>
                  <a:lnTo>
                    <a:pt x="1714500" y="86867"/>
                  </a:lnTo>
                  <a:lnTo>
                    <a:pt x="1714500" y="95630"/>
                  </a:lnTo>
                  <a:lnTo>
                    <a:pt x="1722120" y="101345"/>
                  </a:lnTo>
                  <a:lnTo>
                    <a:pt x="1727200" y="101345"/>
                  </a:lnTo>
                  <a:close/>
                </a:path>
                <a:path w="3860800" h="1716404">
                  <a:moveTo>
                    <a:pt x="1727200" y="109727"/>
                  </a:moveTo>
                  <a:lnTo>
                    <a:pt x="1727200" y="105155"/>
                  </a:lnTo>
                  <a:lnTo>
                    <a:pt x="1725960" y="104226"/>
                  </a:lnTo>
                  <a:lnTo>
                    <a:pt x="1714500" y="109727"/>
                  </a:lnTo>
                  <a:lnTo>
                    <a:pt x="1727200" y="109727"/>
                  </a:lnTo>
                  <a:close/>
                </a:path>
                <a:path w="3860800" h="1716404">
                  <a:moveTo>
                    <a:pt x="1750868" y="87803"/>
                  </a:moveTo>
                  <a:lnTo>
                    <a:pt x="1747715" y="85343"/>
                  </a:lnTo>
                  <a:lnTo>
                    <a:pt x="1739900" y="85343"/>
                  </a:lnTo>
                  <a:lnTo>
                    <a:pt x="1739900" y="89153"/>
                  </a:lnTo>
                  <a:lnTo>
                    <a:pt x="1731682" y="76334"/>
                  </a:lnTo>
                  <a:lnTo>
                    <a:pt x="1727200" y="73913"/>
                  </a:lnTo>
                  <a:lnTo>
                    <a:pt x="1720850" y="73913"/>
                  </a:lnTo>
                  <a:lnTo>
                    <a:pt x="1714825" y="78251"/>
                  </a:lnTo>
                  <a:lnTo>
                    <a:pt x="1715346" y="79095"/>
                  </a:lnTo>
                  <a:lnTo>
                    <a:pt x="1719791" y="82295"/>
                  </a:lnTo>
                  <a:lnTo>
                    <a:pt x="1727200" y="82295"/>
                  </a:lnTo>
                  <a:lnTo>
                    <a:pt x="1727200" y="87629"/>
                  </a:lnTo>
                  <a:lnTo>
                    <a:pt x="1735666" y="93725"/>
                  </a:lnTo>
                  <a:lnTo>
                    <a:pt x="1739900" y="93725"/>
                  </a:lnTo>
                  <a:lnTo>
                    <a:pt x="1750868" y="87803"/>
                  </a:lnTo>
                  <a:close/>
                </a:path>
                <a:path w="3860800" h="1716404">
                  <a:moveTo>
                    <a:pt x="1719791" y="82295"/>
                  </a:moveTo>
                  <a:lnTo>
                    <a:pt x="1715346" y="79095"/>
                  </a:lnTo>
                  <a:lnTo>
                    <a:pt x="1717322" y="82295"/>
                  </a:lnTo>
                  <a:lnTo>
                    <a:pt x="1719791" y="82295"/>
                  </a:lnTo>
                  <a:close/>
                </a:path>
                <a:path w="3860800" h="1716404">
                  <a:moveTo>
                    <a:pt x="1727200" y="87629"/>
                  </a:moveTo>
                  <a:lnTo>
                    <a:pt x="1719791" y="82295"/>
                  </a:lnTo>
                  <a:lnTo>
                    <a:pt x="1717322" y="82295"/>
                  </a:lnTo>
                  <a:lnTo>
                    <a:pt x="1718310" y="83896"/>
                  </a:lnTo>
                  <a:lnTo>
                    <a:pt x="1727200" y="87629"/>
                  </a:lnTo>
                  <a:close/>
                </a:path>
                <a:path w="3860800" h="1716404">
                  <a:moveTo>
                    <a:pt x="1735666" y="93725"/>
                  </a:moveTo>
                  <a:lnTo>
                    <a:pt x="1727200" y="87629"/>
                  </a:lnTo>
                  <a:lnTo>
                    <a:pt x="1718310" y="83896"/>
                  </a:lnTo>
                  <a:lnTo>
                    <a:pt x="1722966" y="91439"/>
                  </a:lnTo>
                  <a:lnTo>
                    <a:pt x="1727200" y="93725"/>
                  </a:lnTo>
                  <a:lnTo>
                    <a:pt x="1735666" y="93725"/>
                  </a:lnTo>
                  <a:close/>
                </a:path>
                <a:path w="3860800" h="1716404">
                  <a:moveTo>
                    <a:pt x="1727200" y="87629"/>
                  </a:moveTo>
                  <a:lnTo>
                    <a:pt x="1727200" y="82295"/>
                  </a:lnTo>
                  <a:lnTo>
                    <a:pt x="1719791" y="82295"/>
                  </a:lnTo>
                  <a:lnTo>
                    <a:pt x="1727200" y="87629"/>
                  </a:lnTo>
                  <a:close/>
                </a:path>
                <a:path w="3860800" h="1716404">
                  <a:moveTo>
                    <a:pt x="1731682" y="76334"/>
                  </a:moveTo>
                  <a:lnTo>
                    <a:pt x="1727200" y="69342"/>
                  </a:lnTo>
                  <a:lnTo>
                    <a:pt x="1720850" y="73913"/>
                  </a:lnTo>
                  <a:lnTo>
                    <a:pt x="1727200" y="73913"/>
                  </a:lnTo>
                  <a:lnTo>
                    <a:pt x="1731682" y="76334"/>
                  </a:lnTo>
                  <a:close/>
                </a:path>
                <a:path w="3860800" h="1716404">
                  <a:moveTo>
                    <a:pt x="1727200" y="103631"/>
                  </a:moveTo>
                  <a:lnTo>
                    <a:pt x="1727200" y="101345"/>
                  </a:lnTo>
                  <a:lnTo>
                    <a:pt x="1722120" y="101345"/>
                  </a:lnTo>
                  <a:lnTo>
                    <a:pt x="1725960" y="104226"/>
                  </a:lnTo>
                  <a:lnTo>
                    <a:pt x="1727200" y="103631"/>
                  </a:lnTo>
                  <a:close/>
                </a:path>
                <a:path w="3860800" h="1716404">
                  <a:moveTo>
                    <a:pt x="1738630" y="95859"/>
                  </a:moveTo>
                  <a:lnTo>
                    <a:pt x="1735666" y="93725"/>
                  </a:lnTo>
                  <a:lnTo>
                    <a:pt x="1727200" y="93725"/>
                  </a:lnTo>
                  <a:lnTo>
                    <a:pt x="1722966" y="91439"/>
                  </a:lnTo>
                  <a:lnTo>
                    <a:pt x="1727200" y="98297"/>
                  </a:lnTo>
                  <a:lnTo>
                    <a:pt x="1727200" y="101345"/>
                  </a:lnTo>
                  <a:lnTo>
                    <a:pt x="1738630" y="95859"/>
                  </a:lnTo>
                  <a:close/>
                </a:path>
                <a:path w="3860800" h="1716404">
                  <a:moveTo>
                    <a:pt x="1727200" y="105155"/>
                  </a:moveTo>
                  <a:lnTo>
                    <a:pt x="1727200" y="103631"/>
                  </a:lnTo>
                  <a:lnTo>
                    <a:pt x="1725960" y="104226"/>
                  </a:lnTo>
                  <a:lnTo>
                    <a:pt x="1727200" y="105155"/>
                  </a:lnTo>
                  <a:close/>
                </a:path>
                <a:path w="3860800" h="1716404">
                  <a:moveTo>
                    <a:pt x="1764179" y="79091"/>
                  </a:moveTo>
                  <a:lnTo>
                    <a:pt x="1762760" y="76961"/>
                  </a:lnTo>
                  <a:lnTo>
                    <a:pt x="1752600" y="76961"/>
                  </a:lnTo>
                  <a:lnTo>
                    <a:pt x="1752600" y="81533"/>
                  </a:lnTo>
                  <a:lnTo>
                    <a:pt x="1744133" y="68325"/>
                  </a:lnTo>
                  <a:lnTo>
                    <a:pt x="1739900" y="66293"/>
                  </a:lnTo>
                  <a:lnTo>
                    <a:pt x="1732280" y="66293"/>
                  </a:lnTo>
                  <a:lnTo>
                    <a:pt x="1727200" y="69342"/>
                  </a:lnTo>
                  <a:lnTo>
                    <a:pt x="1739900" y="79247"/>
                  </a:lnTo>
                  <a:lnTo>
                    <a:pt x="1739900" y="78485"/>
                  </a:lnTo>
                  <a:lnTo>
                    <a:pt x="1752600" y="85343"/>
                  </a:lnTo>
                  <a:lnTo>
                    <a:pt x="1764179" y="79091"/>
                  </a:lnTo>
                  <a:close/>
                </a:path>
                <a:path w="3860800" h="1716404">
                  <a:moveTo>
                    <a:pt x="1747715" y="85343"/>
                  </a:moveTo>
                  <a:lnTo>
                    <a:pt x="1727200" y="69342"/>
                  </a:lnTo>
                  <a:lnTo>
                    <a:pt x="1731682" y="76334"/>
                  </a:lnTo>
                  <a:lnTo>
                    <a:pt x="1739900" y="80771"/>
                  </a:lnTo>
                  <a:lnTo>
                    <a:pt x="1739900" y="85343"/>
                  </a:lnTo>
                  <a:lnTo>
                    <a:pt x="1747715" y="85343"/>
                  </a:lnTo>
                  <a:close/>
                </a:path>
                <a:path w="3860800" h="1716404">
                  <a:moveTo>
                    <a:pt x="1739900" y="89153"/>
                  </a:moveTo>
                  <a:lnTo>
                    <a:pt x="1739900" y="80771"/>
                  </a:lnTo>
                  <a:lnTo>
                    <a:pt x="1731682" y="76334"/>
                  </a:lnTo>
                  <a:lnTo>
                    <a:pt x="1739900" y="89153"/>
                  </a:lnTo>
                  <a:close/>
                </a:path>
                <a:path w="3860800" h="1716404">
                  <a:moveTo>
                    <a:pt x="1742830" y="66293"/>
                  </a:moveTo>
                  <a:lnTo>
                    <a:pt x="1741020" y="63470"/>
                  </a:lnTo>
                  <a:lnTo>
                    <a:pt x="1739900" y="64007"/>
                  </a:lnTo>
                  <a:lnTo>
                    <a:pt x="1739900" y="61722"/>
                  </a:lnTo>
                  <a:lnTo>
                    <a:pt x="1732280" y="66293"/>
                  </a:lnTo>
                  <a:lnTo>
                    <a:pt x="1739900" y="66293"/>
                  </a:lnTo>
                  <a:lnTo>
                    <a:pt x="1739900" y="64007"/>
                  </a:lnTo>
                  <a:lnTo>
                    <a:pt x="1741020" y="63470"/>
                  </a:lnTo>
                  <a:lnTo>
                    <a:pt x="1741020" y="66293"/>
                  </a:lnTo>
                  <a:lnTo>
                    <a:pt x="1742830" y="66293"/>
                  </a:lnTo>
                  <a:close/>
                </a:path>
                <a:path w="3860800" h="1716404">
                  <a:moveTo>
                    <a:pt x="1739900" y="95249"/>
                  </a:moveTo>
                  <a:lnTo>
                    <a:pt x="1739900" y="93725"/>
                  </a:lnTo>
                  <a:lnTo>
                    <a:pt x="1735666" y="93725"/>
                  </a:lnTo>
                  <a:lnTo>
                    <a:pt x="1738630" y="95859"/>
                  </a:lnTo>
                  <a:lnTo>
                    <a:pt x="1739900" y="95249"/>
                  </a:lnTo>
                  <a:close/>
                </a:path>
                <a:path w="3860800" h="1716404">
                  <a:moveTo>
                    <a:pt x="1739900" y="96773"/>
                  </a:moveTo>
                  <a:lnTo>
                    <a:pt x="1739900" y="95249"/>
                  </a:lnTo>
                  <a:lnTo>
                    <a:pt x="1738630" y="95859"/>
                  </a:lnTo>
                  <a:lnTo>
                    <a:pt x="1739900" y="96773"/>
                  </a:lnTo>
                  <a:close/>
                </a:path>
                <a:path w="3860800" h="1716404">
                  <a:moveTo>
                    <a:pt x="1752600" y="57912"/>
                  </a:moveTo>
                  <a:lnTo>
                    <a:pt x="1739900" y="57912"/>
                  </a:lnTo>
                  <a:lnTo>
                    <a:pt x="1739900" y="61722"/>
                  </a:lnTo>
                  <a:lnTo>
                    <a:pt x="1741020" y="63470"/>
                  </a:lnTo>
                  <a:lnTo>
                    <a:pt x="1752600" y="57912"/>
                  </a:lnTo>
                  <a:close/>
                </a:path>
                <a:path w="3860800" h="1716404">
                  <a:moveTo>
                    <a:pt x="1744133" y="68325"/>
                  </a:moveTo>
                  <a:lnTo>
                    <a:pt x="1742830" y="66293"/>
                  </a:lnTo>
                  <a:lnTo>
                    <a:pt x="1739900" y="66293"/>
                  </a:lnTo>
                  <a:lnTo>
                    <a:pt x="1744133" y="68325"/>
                  </a:lnTo>
                  <a:close/>
                </a:path>
                <a:path w="3860800" h="1716404">
                  <a:moveTo>
                    <a:pt x="1752600" y="85343"/>
                  </a:moveTo>
                  <a:lnTo>
                    <a:pt x="1739900" y="78485"/>
                  </a:lnTo>
                  <a:lnTo>
                    <a:pt x="1739900" y="79247"/>
                  </a:lnTo>
                  <a:lnTo>
                    <a:pt x="1747715" y="85343"/>
                  </a:lnTo>
                  <a:lnTo>
                    <a:pt x="1752600" y="85343"/>
                  </a:lnTo>
                  <a:close/>
                </a:path>
                <a:path w="3860800" h="1716404">
                  <a:moveTo>
                    <a:pt x="1752600" y="93725"/>
                  </a:moveTo>
                  <a:lnTo>
                    <a:pt x="1752600" y="89153"/>
                  </a:lnTo>
                  <a:lnTo>
                    <a:pt x="1750868" y="87803"/>
                  </a:lnTo>
                  <a:lnTo>
                    <a:pt x="1739900" y="93725"/>
                  </a:lnTo>
                  <a:lnTo>
                    <a:pt x="1752600" y="93725"/>
                  </a:lnTo>
                  <a:close/>
                </a:path>
                <a:path w="3860800" h="1716404">
                  <a:moveTo>
                    <a:pt x="1765300" y="76961"/>
                  </a:moveTo>
                  <a:lnTo>
                    <a:pt x="1765300" y="64007"/>
                  </a:lnTo>
                  <a:lnTo>
                    <a:pt x="1752600" y="57912"/>
                  </a:lnTo>
                  <a:lnTo>
                    <a:pt x="1741020" y="63470"/>
                  </a:lnTo>
                  <a:lnTo>
                    <a:pt x="1742830" y="66293"/>
                  </a:lnTo>
                  <a:lnTo>
                    <a:pt x="1752600" y="66293"/>
                  </a:lnTo>
                  <a:lnTo>
                    <a:pt x="1752600" y="61722"/>
                  </a:lnTo>
                  <a:lnTo>
                    <a:pt x="1762760" y="76961"/>
                  </a:lnTo>
                  <a:lnTo>
                    <a:pt x="1765300" y="76961"/>
                  </a:lnTo>
                  <a:close/>
                </a:path>
                <a:path w="3860800" h="1716404">
                  <a:moveTo>
                    <a:pt x="1752600" y="72389"/>
                  </a:moveTo>
                  <a:lnTo>
                    <a:pt x="1752600" y="66293"/>
                  </a:lnTo>
                  <a:lnTo>
                    <a:pt x="1742830" y="66293"/>
                  </a:lnTo>
                  <a:lnTo>
                    <a:pt x="1744133" y="68325"/>
                  </a:lnTo>
                  <a:lnTo>
                    <a:pt x="1752600" y="72389"/>
                  </a:lnTo>
                  <a:close/>
                </a:path>
                <a:path w="3860800" h="1716404">
                  <a:moveTo>
                    <a:pt x="1752600" y="81533"/>
                  </a:moveTo>
                  <a:lnTo>
                    <a:pt x="1752600" y="72389"/>
                  </a:lnTo>
                  <a:lnTo>
                    <a:pt x="1744133" y="68325"/>
                  </a:lnTo>
                  <a:lnTo>
                    <a:pt x="1752600" y="81533"/>
                  </a:lnTo>
                  <a:close/>
                </a:path>
                <a:path w="3860800" h="1716404">
                  <a:moveTo>
                    <a:pt x="1752600" y="86867"/>
                  </a:moveTo>
                  <a:lnTo>
                    <a:pt x="1752600" y="85343"/>
                  </a:lnTo>
                  <a:lnTo>
                    <a:pt x="1747715" y="85343"/>
                  </a:lnTo>
                  <a:lnTo>
                    <a:pt x="1750868" y="87803"/>
                  </a:lnTo>
                  <a:lnTo>
                    <a:pt x="1752600" y="86867"/>
                  </a:lnTo>
                  <a:close/>
                </a:path>
                <a:path w="3860800" h="1716404">
                  <a:moveTo>
                    <a:pt x="1752600" y="89153"/>
                  </a:moveTo>
                  <a:lnTo>
                    <a:pt x="1752600" y="86867"/>
                  </a:lnTo>
                  <a:lnTo>
                    <a:pt x="1750868" y="87803"/>
                  </a:lnTo>
                  <a:lnTo>
                    <a:pt x="1752600" y="89153"/>
                  </a:lnTo>
                  <a:close/>
                </a:path>
                <a:path w="3860800" h="1716404">
                  <a:moveTo>
                    <a:pt x="1772227" y="49530"/>
                  </a:moveTo>
                  <a:lnTo>
                    <a:pt x="1752600" y="49530"/>
                  </a:lnTo>
                  <a:lnTo>
                    <a:pt x="1752600" y="53340"/>
                  </a:lnTo>
                  <a:lnTo>
                    <a:pt x="1758461" y="57912"/>
                  </a:lnTo>
                  <a:lnTo>
                    <a:pt x="1765300" y="57912"/>
                  </a:lnTo>
                  <a:lnTo>
                    <a:pt x="1765300" y="54101"/>
                  </a:lnTo>
                  <a:lnTo>
                    <a:pt x="1772227" y="49530"/>
                  </a:lnTo>
                  <a:close/>
                </a:path>
                <a:path w="3860800" h="1716404">
                  <a:moveTo>
                    <a:pt x="1758461" y="57912"/>
                  </a:moveTo>
                  <a:lnTo>
                    <a:pt x="1752600" y="53340"/>
                  </a:lnTo>
                  <a:lnTo>
                    <a:pt x="1752600" y="57912"/>
                  </a:lnTo>
                  <a:lnTo>
                    <a:pt x="1758461" y="57912"/>
                  </a:lnTo>
                  <a:close/>
                </a:path>
                <a:path w="3860800" h="1716404">
                  <a:moveTo>
                    <a:pt x="1778000" y="73151"/>
                  </a:moveTo>
                  <a:lnTo>
                    <a:pt x="1758461" y="57912"/>
                  </a:lnTo>
                  <a:lnTo>
                    <a:pt x="1752600" y="57912"/>
                  </a:lnTo>
                  <a:lnTo>
                    <a:pt x="1765300" y="64007"/>
                  </a:lnTo>
                  <a:lnTo>
                    <a:pt x="1765300" y="76961"/>
                  </a:lnTo>
                  <a:lnTo>
                    <a:pt x="1771650" y="76961"/>
                  </a:lnTo>
                  <a:lnTo>
                    <a:pt x="1778000" y="73151"/>
                  </a:lnTo>
                  <a:close/>
                </a:path>
                <a:path w="3860800" h="1716404">
                  <a:moveTo>
                    <a:pt x="1762760" y="76961"/>
                  </a:moveTo>
                  <a:lnTo>
                    <a:pt x="1752600" y="61722"/>
                  </a:lnTo>
                  <a:lnTo>
                    <a:pt x="1752600" y="76961"/>
                  </a:lnTo>
                  <a:lnTo>
                    <a:pt x="1762760" y="76961"/>
                  </a:lnTo>
                  <a:close/>
                </a:path>
                <a:path w="3860800" h="1716404">
                  <a:moveTo>
                    <a:pt x="1765300" y="85343"/>
                  </a:moveTo>
                  <a:lnTo>
                    <a:pt x="1765300" y="80771"/>
                  </a:lnTo>
                  <a:lnTo>
                    <a:pt x="1764179" y="79091"/>
                  </a:lnTo>
                  <a:lnTo>
                    <a:pt x="1752600" y="85343"/>
                  </a:lnTo>
                  <a:lnTo>
                    <a:pt x="1765300" y="85343"/>
                  </a:lnTo>
                  <a:close/>
                </a:path>
                <a:path w="3860800" h="1716404">
                  <a:moveTo>
                    <a:pt x="1789430" y="71475"/>
                  </a:moveTo>
                  <a:lnTo>
                    <a:pt x="1785408" y="68580"/>
                  </a:lnTo>
                  <a:lnTo>
                    <a:pt x="1778000" y="68580"/>
                  </a:lnTo>
                  <a:lnTo>
                    <a:pt x="1765300" y="62484"/>
                  </a:lnTo>
                  <a:lnTo>
                    <a:pt x="1765300" y="57912"/>
                  </a:lnTo>
                  <a:lnTo>
                    <a:pt x="1758461" y="57912"/>
                  </a:lnTo>
                  <a:lnTo>
                    <a:pt x="1778000" y="73151"/>
                  </a:lnTo>
                  <a:lnTo>
                    <a:pt x="1778000" y="76961"/>
                  </a:lnTo>
                  <a:lnTo>
                    <a:pt x="1789430" y="71475"/>
                  </a:lnTo>
                  <a:close/>
                </a:path>
                <a:path w="3860800" h="1716404">
                  <a:moveTo>
                    <a:pt x="1771650" y="76961"/>
                  </a:moveTo>
                  <a:lnTo>
                    <a:pt x="1762760" y="76961"/>
                  </a:lnTo>
                  <a:lnTo>
                    <a:pt x="1764179" y="79091"/>
                  </a:lnTo>
                  <a:lnTo>
                    <a:pt x="1765300" y="78485"/>
                  </a:lnTo>
                  <a:lnTo>
                    <a:pt x="1765300" y="80771"/>
                  </a:lnTo>
                  <a:lnTo>
                    <a:pt x="1771650" y="76961"/>
                  </a:lnTo>
                  <a:close/>
                </a:path>
                <a:path w="3860800" h="1716404">
                  <a:moveTo>
                    <a:pt x="1765300" y="80771"/>
                  </a:moveTo>
                  <a:lnTo>
                    <a:pt x="1765300" y="78485"/>
                  </a:lnTo>
                  <a:lnTo>
                    <a:pt x="1764179" y="79091"/>
                  </a:lnTo>
                  <a:lnTo>
                    <a:pt x="1765300" y="80771"/>
                  </a:lnTo>
                  <a:close/>
                </a:path>
                <a:path w="3860800" h="1716404">
                  <a:moveTo>
                    <a:pt x="1803400" y="55625"/>
                  </a:moveTo>
                  <a:lnTo>
                    <a:pt x="1784096" y="41148"/>
                  </a:lnTo>
                  <a:lnTo>
                    <a:pt x="1778000" y="41148"/>
                  </a:lnTo>
                  <a:lnTo>
                    <a:pt x="1765300" y="47243"/>
                  </a:lnTo>
                  <a:lnTo>
                    <a:pt x="1765300" y="49530"/>
                  </a:lnTo>
                  <a:lnTo>
                    <a:pt x="1772227" y="49530"/>
                  </a:lnTo>
                  <a:lnTo>
                    <a:pt x="1778000" y="45719"/>
                  </a:lnTo>
                  <a:lnTo>
                    <a:pt x="1778000" y="44957"/>
                  </a:lnTo>
                  <a:lnTo>
                    <a:pt x="1782482" y="51681"/>
                  </a:lnTo>
                  <a:lnTo>
                    <a:pt x="1790700" y="55625"/>
                  </a:lnTo>
                  <a:lnTo>
                    <a:pt x="1790700" y="59436"/>
                  </a:lnTo>
                  <a:lnTo>
                    <a:pt x="1797627" y="59436"/>
                  </a:lnTo>
                  <a:lnTo>
                    <a:pt x="1803400" y="55625"/>
                  </a:lnTo>
                  <a:close/>
                </a:path>
                <a:path w="3860800" h="1716404">
                  <a:moveTo>
                    <a:pt x="1787525" y="59436"/>
                  </a:moveTo>
                  <a:lnTo>
                    <a:pt x="1781968" y="51435"/>
                  </a:lnTo>
                  <a:lnTo>
                    <a:pt x="1778000" y="49530"/>
                  </a:lnTo>
                  <a:lnTo>
                    <a:pt x="1772227" y="49530"/>
                  </a:lnTo>
                  <a:lnTo>
                    <a:pt x="1765300" y="54101"/>
                  </a:lnTo>
                  <a:lnTo>
                    <a:pt x="1778000" y="63245"/>
                  </a:lnTo>
                  <a:lnTo>
                    <a:pt x="1778000" y="59436"/>
                  </a:lnTo>
                  <a:lnTo>
                    <a:pt x="1787525" y="59436"/>
                  </a:lnTo>
                  <a:close/>
                </a:path>
                <a:path w="3860800" h="1716404">
                  <a:moveTo>
                    <a:pt x="1785408" y="68580"/>
                  </a:moveTo>
                  <a:lnTo>
                    <a:pt x="1765300" y="54101"/>
                  </a:lnTo>
                  <a:lnTo>
                    <a:pt x="1765300" y="62484"/>
                  </a:lnTo>
                  <a:lnTo>
                    <a:pt x="1778000" y="68580"/>
                  </a:lnTo>
                  <a:lnTo>
                    <a:pt x="1785408" y="68580"/>
                  </a:lnTo>
                  <a:close/>
                </a:path>
                <a:path w="3860800" h="1716404">
                  <a:moveTo>
                    <a:pt x="1778000" y="76961"/>
                  </a:moveTo>
                  <a:lnTo>
                    <a:pt x="1778000" y="73151"/>
                  </a:lnTo>
                  <a:lnTo>
                    <a:pt x="1771650" y="76961"/>
                  </a:lnTo>
                  <a:lnTo>
                    <a:pt x="1778000" y="76961"/>
                  </a:lnTo>
                  <a:close/>
                </a:path>
                <a:path w="3860800" h="1716404">
                  <a:moveTo>
                    <a:pt x="1781968" y="51435"/>
                  </a:moveTo>
                  <a:lnTo>
                    <a:pt x="1778000" y="45719"/>
                  </a:lnTo>
                  <a:lnTo>
                    <a:pt x="1772227" y="49530"/>
                  </a:lnTo>
                  <a:lnTo>
                    <a:pt x="1778000" y="49530"/>
                  </a:lnTo>
                  <a:lnTo>
                    <a:pt x="1781968" y="51435"/>
                  </a:lnTo>
                  <a:close/>
                </a:path>
                <a:path w="3860800" h="1716404">
                  <a:moveTo>
                    <a:pt x="1796472" y="32766"/>
                  </a:moveTo>
                  <a:lnTo>
                    <a:pt x="1778000" y="32766"/>
                  </a:lnTo>
                  <a:lnTo>
                    <a:pt x="1778000" y="36575"/>
                  </a:lnTo>
                  <a:lnTo>
                    <a:pt x="1784096" y="41148"/>
                  </a:lnTo>
                  <a:lnTo>
                    <a:pt x="1790700" y="41148"/>
                  </a:lnTo>
                  <a:lnTo>
                    <a:pt x="1790700" y="36575"/>
                  </a:lnTo>
                  <a:lnTo>
                    <a:pt x="1796472" y="32766"/>
                  </a:lnTo>
                  <a:close/>
                </a:path>
                <a:path w="3860800" h="1716404">
                  <a:moveTo>
                    <a:pt x="1784096" y="41148"/>
                  </a:moveTo>
                  <a:lnTo>
                    <a:pt x="1778000" y="36575"/>
                  </a:lnTo>
                  <a:lnTo>
                    <a:pt x="1778000" y="41148"/>
                  </a:lnTo>
                  <a:lnTo>
                    <a:pt x="1784096" y="41148"/>
                  </a:lnTo>
                  <a:close/>
                </a:path>
                <a:path w="3860800" h="1716404">
                  <a:moveTo>
                    <a:pt x="1782482" y="51681"/>
                  </a:moveTo>
                  <a:lnTo>
                    <a:pt x="1778000" y="44957"/>
                  </a:lnTo>
                  <a:lnTo>
                    <a:pt x="1778000" y="45719"/>
                  </a:lnTo>
                  <a:lnTo>
                    <a:pt x="1781968" y="51435"/>
                  </a:lnTo>
                  <a:lnTo>
                    <a:pt x="1782482" y="51681"/>
                  </a:lnTo>
                  <a:close/>
                </a:path>
                <a:path w="3860800" h="1716404">
                  <a:moveTo>
                    <a:pt x="1790700" y="68580"/>
                  </a:moveTo>
                  <a:lnTo>
                    <a:pt x="1790700" y="64007"/>
                  </a:lnTo>
                  <a:lnTo>
                    <a:pt x="1787525" y="59436"/>
                  </a:lnTo>
                  <a:lnTo>
                    <a:pt x="1778000" y="59436"/>
                  </a:lnTo>
                  <a:lnTo>
                    <a:pt x="1778000" y="63245"/>
                  </a:lnTo>
                  <a:lnTo>
                    <a:pt x="1785408" y="68580"/>
                  </a:lnTo>
                  <a:lnTo>
                    <a:pt x="1790700" y="68580"/>
                  </a:lnTo>
                  <a:close/>
                </a:path>
                <a:path w="3860800" h="1716404">
                  <a:moveTo>
                    <a:pt x="1787652" y="59436"/>
                  </a:moveTo>
                  <a:lnTo>
                    <a:pt x="1782482" y="51681"/>
                  </a:lnTo>
                  <a:lnTo>
                    <a:pt x="1781968" y="51435"/>
                  </a:lnTo>
                  <a:lnTo>
                    <a:pt x="1787525" y="59436"/>
                  </a:lnTo>
                  <a:lnTo>
                    <a:pt x="1787652" y="59436"/>
                  </a:lnTo>
                  <a:close/>
                </a:path>
                <a:path w="3860800" h="1716404">
                  <a:moveTo>
                    <a:pt x="1790700" y="59436"/>
                  </a:moveTo>
                  <a:lnTo>
                    <a:pt x="1790700" y="55625"/>
                  </a:lnTo>
                  <a:lnTo>
                    <a:pt x="1782482" y="51681"/>
                  </a:lnTo>
                  <a:lnTo>
                    <a:pt x="1787652" y="59436"/>
                  </a:lnTo>
                  <a:lnTo>
                    <a:pt x="1790700" y="59436"/>
                  </a:lnTo>
                  <a:close/>
                </a:path>
                <a:path w="3860800" h="1716404">
                  <a:moveTo>
                    <a:pt x="1803400" y="55625"/>
                  </a:moveTo>
                  <a:lnTo>
                    <a:pt x="1799664" y="50023"/>
                  </a:lnTo>
                  <a:lnTo>
                    <a:pt x="1790700" y="45719"/>
                  </a:lnTo>
                  <a:lnTo>
                    <a:pt x="1790700" y="41148"/>
                  </a:lnTo>
                  <a:lnTo>
                    <a:pt x="1784096" y="41148"/>
                  </a:lnTo>
                  <a:lnTo>
                    <a:pt x="1803400" y="55625"/>
                  </a:lnTo>
                  <a:close/>
                </a:path>
                <a:path w="3860800" h="1716404">
                  <a:moveTo>
                    <a:pt x="1790700" y="70866"/>
                  </a:moveTo>
                  <a:lnTo>
                    <a:pt x="1790700" y="68580"/>
                  </a:lnTo>
                  <a:lnTo>
                    <a:pt x="1785408" y="68580"/>
                  </a:lnTo>
                  <a:lnTo>
                    <a:pt x="1789430" y="71475"/>
                  </a:lnTo>
                  <a:lnTo>
                    <a:pt x="1790700" y="70866"/>
                  </a:lnTo>
                  <a:close/>
                </a:path>
                <a:path w="3860800" h="1716404">
                  <a:moveTo>
                    <a:pt x="1789430" y="62179"/>
                  </a:moveTo>
                  <a:lnTo>
                    <a:pt x="1787652" y="59436"/>
                  </a:lnTo>
                  <a:lnTo>
                    <a:pt x="1787525" y="59436"/>
                  </a:lnTo>
                  <a:lnTo>
                    <a:pt x="1789430" y="62179"/>
                  </a:lnTo>
                  <a:close/>
                </a:path>
                <a:path w="3860800" h="1716404">
                  <a:moveTo>
                    <a:pt x="1797627" y="59436"/>
                  </a:moveTo>
                  <a:lnTo>
                    <a:pt x="1787652" y="59436"/>
                  </a:lnTo>
                  <a:lnTo>
                    <a:pt x="1790700" y="64007"/>
                  </a:lnTo>
                  <a:lnTo>
                    <a:pt x="1797627" y="59436"/>
                  </a:lnTo>
                  <a:close/>
                </a:path>
                <a:path w="3860800" h="1716404">
                  <a:moveTo>
                    <a:pt x="1790700" y="72389"/>
                  </a:moveTo>
                  <a:lnTo>
                    <a:pt x="1790700" y="70866"/>
                  </a:lnTo>
                  <a:lnTo>
                    <a:pt x="1789430" y="71475"/>
                  </a:lnTo>
                  <a:lnTo>
                    <a:pt x="1790700" y="72389"/>
                  </a:lnTo>
                  <a:close/>
                </a:path>
                <a:path w="3860800" h="1716404">
                  <a:moveTo>
                    <a:pt x="1823720" y="24384"/>
                  </a:moveTo>
                  <a:lnTo>
                    <a:pt x="1803400" y="24384"/>
                  </a:lnTo>
                  <a:lnTo>
                    <a:pt x="1790700" y="31242"/>
                  </a:lnTo>
                  <a:lnTo>
                    <a:pt x="1790700" y="32766"/>
                  </a:lnTo>
                  <a:lnTo>
                    <a:pt x="1796472" y="32766"/>
                  </a:lnTo>
                  <a:lnTo>
                    <a:pt x="1803400" y="28193"/>
                  </a:lnTo>
                  <a:lnTo>
                    <a:pt x="1807210" y="34366"/>
                  </a:lnTo>
                  <a:lnTo>
                    <a:pt x="1816100" y="38100"/>
                  </a:lnTo>
                  <a:lnTo>
                    <a:pt x="1816100" y="28956"/>
                  </a:lnTo>
                  <a:lnTo>
                    <a:pt x="1823720" y="24384"/>
                  </a:lnTo>
                  <a:close/>
                </a:path>
                <a:path w="3860800" h="1716404">
                  <a:moveTo>
                    <a:pt x="1816100" y="48768"/>
                  </a:moveTo>
                  <a:lnTo>
                    <a:pt x="1807210" y="34366"/>
                  </a:lnTo>
                  <a:lnTo>
                    <a:pt x="1803400" y="32766"/>
                  </a:lnTo>
                  <a:lnTo>
                    <a:pt x="1796472" y="32766"/>
                  </a:lnTo>
                  <a:lnTo>
                    <a:pt x="1790700" y="36575"/>
                  </a:lnTo>
                  <a:lnTo>
                    <a:pt x="1799664" y="50023"/>
                  </a:lnTo>
                  <a:lnTo>
                    <a:pt x="1803400" y="51816"/>
                  </a:lnTo>
                  <a:lnTo>
                    <a:pt x="1810455" y="51816"/>
                  </a:lnTo>
                  <a:lnTo>
                    <a:pt x="1816100" y="48768"/>
                  </a:lnTo>
                  <a:close/>
                </a:path>
                <a:path w="3860800" h="1716404">
                  <a:moveTo>
                    <a:pt x="1799664" y="50023"/>
                  </a:moveTo>
                  <a:lnTo>
                    <a:pt x="1790700" y="36575"/>
                  </a:lnTo>
                  <a:lnTo>
                    <a:pt x="1790700" y="45719"/>
                  </a:lnTo>
                  <a:lnTo>
                    <a:pt x="1799664" y="50023"/>
                  </a:lnTo>
                  <a:close/>
                </a:path>
                <a:path w="3860800" h="1716404">
                  <a:moveTo>
                    <a:pt x="1807210" y="34366"/>
                  </a:moveTo>
                  <a:lnTo>
                    <a:pt x="1803400" y="28193"/>
                  </a:lnTo>
                  <a:lnTo>
                    <a:pt x="1796472" y="32766"/>
                  </a:lnTo>
                  <a:lnTo>
                    <a:pt x="1803400" y="32766"/>
                  </a:lnTo>
                  <a:lnTo>
                    <a:pt x="1807210" y="34366"/>
                  </a:lnTo>
                  <a:close/>
                </a:path>
                <a:path w="3860800" h="1716404">
                  <a:moveTo>
                    <a:pt x="1816100" y="54101"/>
                  </a:moveTo>
                  <a:lnTo>
                    <a:pt x="1816100" y="51816"/>
                  </a:lnTo>
                  <a:lnTo>
                    <a:pt x="1810455" y="51816"/>
                  </a:lnTo>
                  <a:lnTo>
                    <a:pt x="1803400" y="55625"/>
                  </a:lnTo>
                  <a:lnTo>
                    <a:pt x="1797627" y="59436"/>
                  </a:lnTo>
                  <a:lnTo>
                    <a:pt x="1803400" y="59436"/>
                  </a:lnTo>
                  <a:lnTo>
                    <a:pt x="1816100" y="54101"/>
                  </a:lnTo>
                  <a:close/>
                </a:path>
                <a:path w="3860800" h="1716404">
                  <a:moveTo>
                    <a:pt x="1810455" y="51816"/>
                  </a:moveTo>
                  <a:lnTo>
                    <a:pt x="1803400" y="51816"/>
                  </a:lnTo>
                  <a:lnTo>
                    <a:pt x="1799664" y="50023"/>
                  </a:lnTo>
                  <a:lnTo>
                    <a:pt x="1803400" y="55625"/>
                  </a:lnTo>
                  <a:lnTo>
                    <a:pt x="1810455" y="51816"/>
                  </a:lnTo>
                  <a:close/>
                </a:path>
                <a:path w="3860800" h="1716404">
                  <a:moveTo>
                    <a:pt x="1816100" y="48768"/>
                  </a:moveTo>
                  <a:lnTo>
                    <a:pt x="1816100" y="38100"/>
                  </a:lnTo>
                  <a:lnTo>
                    <a:pt x="1807210" y="34366"/>
                  </a:lnTo>
                  <a:lnTo>
                    <a:pt x="1816100" y="48768"/>
                  </a:lnTo>
                  <a:close/>
                </a:path>
                <a:path w="3860800" h="1716404">
                  <a:moveTo>
                    <a:pt x="1841500" y="45719"/>
                  </a:moveTo>
                  <a:lnTo>
                    <a:pt x="1841500" y="44196"/>
                  </a:lnTo>
                  <a:lnTo>
                    <a:pt x="1833879" y="44196"/>
                  </a:lnTo>
                  <a:lnTo>
                    <a:pt x="1828800" y="47243"/>
                  </a:lnTo>
                  <a:lnTo>
                    <a:pt x="1825413" y="42367"/>
                  </a:lnTo>
                  <a:lnTo>
                    <a:pt x="1816100" y="37337"/>
                  </a:lnTo>
                  <a:lnTo>
                    <a:pt x="1816100" y="48768"/>
                  </a:lnTo>
                  <a:lnTo>
                    <a:pt x="1810455" y="51816"/>
                  </a:lnTo>
                  <a:lnTo>
                    <a:pt x="1828800" y="51816"/>
                  </a:lnTo>
                  <a:lnTo>
                    <a:pt x="1841500" y="45719"/>
                  </a:lnTo>
                  <a:close/>
                </a:path>
                <a:path w="3860800" h="1716404">
                  <a:moveTo>
                    <a:pt x="1843809" y="16763"/>
                  </a:moveTo>
                  <a:lnTo>
                    <a:pt x="1828800" y="16763"/>
                  </a:lnTo>
                  <a:lnTo>
                    <a:pt x="1816100" y="22860"/>
                  </a:lnTo>
                  <a:lnTo>
                    <a:pt x="1816100" y="24384"/>
                  </a:lnTo>
                  <a:lnTo>
                    <a:pt x="1823720" y="24384"/>
                  </a:lnTo>
                  <a:lnTo>
                    <a:pt x="1828800" y="21336"/>
                  </a:lnTo>
                  <a:lnTo>
                    <a:pt x="1832186" y="26212"/>
                  </a:lnTo>
                  <a:lnTo>
                    <a:pt x="1841500" y="31242"/>
                  </a:lnTo>
                  <a:lnTo>
                    <a:pt x="1841500" y="18287"/>
                  </a:lnTo>
                  <a:lnTo>
                    <a:pt x="1843809" y="16763"/>
                  </a:lnTo>
                  <a:close/>
                </a:path>
                <a:path w="3860800" h="1716404">
                  <a:moveTo>
                    <a:pt x="1841500" y="39624"/>
                  </a:moveTo>
                  <a:lnTo>
                    <a:pt x="1832186" y="26212"/>
                  </a:lnTo>
                  <a:lnTo>
                    <a:pt x="1828800" y="24384"/>
                  </a:lnTo>
                  <a:lnTo>
                    <a:pt x="1823720" y="24384"/>
                  </a:lnTo>
                  <a:lnTo>
                    <a:pt x="1816100" y="28956"/>
                  </a:lnTo>
                  <a:lnTo>
                    <a:pt x="1825413" y="42367"/>
                  </a:lnTo>
                  <a:lnTo>
                    <a:pt x="1828800" y="44196"/>
                  </a:lnTo>
                  <a:lnTo>
                    <a:pt x="1833879" y="44195"/>
                  </a:lnTo>
                  <a:lnTo>
                    <a:pt x="1841500" y="39624"/>
                  </a:lnTo>
                  <a:close/>
                </a:path>
                <a:path w="3860800" h="1716404">
                  <a:moveTo>
                    <a:pt x="1825413" y="42367"/>
                  </a:moveTo>
                  <a:lnTo>
                    <a:pt x="1816100" y="28956"/>
                  </a:lnTo>
                  <a:lnTo>
                    <a:pt x="1816100" y="37337"/>
                  </a:lnTo>
                  <a:lnTo>
                    <a:pt x="1825413" y="42367"/>
                  </a:lnTo>
                  <a:close/>
                </a:path>
                <a:path w="3860800" h="1716404">
                  <a:moveTo>
                    <a:pt x="1832186" y="26212"/>
                  </a:moveTo>
                  <a:lnTo>
                    <a:pt x="1828800" y="21336"/>
                  </a:lnTo>
                  <a:lnTo>
                    <a:pt x="1823720" y="24384"/>
                  </a:lnTo>
                  <a:lnTo>
                    <a:pt x="1828800" y="24384"/>
                  </a:lnTo>
                  <a:lnTo>
                    <a:pt x="1832186" y="26212"/>
                  </a:lnTo>
                  <a:close/>
                </a:path>
                <a:path w="3860800" h="1716404">
                  <a:moveTo>
                    <a:pt x="1833879" y="44196"/>
                  </a:moveTo>
                  <a:lnTo>
                    <a:pt x="1828800" y="44196"/>
                  </a:lnTo>
                  <a:lnTo>
                    <a:pt x="1825413" y="42367"/>
                  </a:lnTo>
                  <a:lnTo>
                    <a:pt x="1828800" y="47243"/>
                  </a:lnTo>
                  <a:lnTo>
                    <a:pt x="1833879" y="44196"/>
                  </a:lnTo>
                  <a:close/>
                </a:path>
                <a:path w="3860800" h="1716404">
                  <a:moveTo>
                    <a:pt x="1841500" y="39624"/>
                  </a:moveTo>
                  <a:lnTo>
                    <a:pt x="1841500" y="31242"/>
                  </a:lnTo>
                  <a:lnTo>
                    <a:pt x="1832186" y="26212"/>
                  </a:lnTo>
                  <a:lnTo>
                    <a:pt x="1841500" y="39624"/>
                  </a:lnTo>
                  <a:close/>
                </a:path>
                <a:path w="3860800" h="1716404">
                  <a:moveTo>
                    <a:pt x="1866900" y="37337"/>
                  </a:moveTo>
                  <a:lnTo>
                    <a:pt x="1866900" y="35813"/>
                  </a:lnTo>
                  <a:lnTo>
                    <a:pt x="1863436" y="35813"/>
                  </a:lnTo>
                  <a:lnTo>
                    <a:pt x="1854200" y="41910"/>
                  </a:lnTo>
                  <a:lnTo>
                    <a:pt x="1841500" y="18287"/>
                  </a:lnTo>
                  <a:lnTo>
                    <a:pt x="1841500" y="39624"/>
                  </a:lnTo>
                  <a:lnTo>
                    <a:pt x="1833879" y="44196"/>
                  </a:lnTo>
                  <a:lnTo>
                    <a:pt x="1854200" y="44195"/>
                  </a:lnTo>
                  <a:lnTo>
                    <a:pt x="1866900" y="37337"/>
                  </a:lnTo>
                  <a:close/>
                </a:path>
                <a:path w="3860800" h="1716404">
                  <a:moveTo>
                    <a:pt x="1866900" y="33528"/>
                  </a:moveTo>
                  <a:lnTo>
                    <a:pt x="1859169" y="19149"/>
                  </a:lnTo>
                  <a:lnTo>
                    <a:pt x="1854200" y="16763"/>
                  </a:lnTo>
                  <a:lnTo>
                    <a:pt x="1843809" y="16763"/>
                  </a:lnTo>
                  <a:lnTo>
                    <a:pt x="1841500" y="18287"/>
                  </a:lnTo>
                  <a:lnTo>
                    <a:pt x="1854200" y="41910"/>
                  </a:lnTo>
                  <a:lnTo>
                    <a:pt x="1854200" y="28956"/>
                  </a:lnTo>
                  <a:lnTo>
                    <a:pt x="1864995" y="34785"/>
                  </a:lnTo>
                  <a:lnTo>
                    <a:pt x="1866900" y="33528"/>
                  </a:lnTo>
                  <a:close/>
                </a:path>
                <a:path w="3860800" h="1716404">
                  <a:moveTo>
                    <a:pt x="1859169" y="19149"/>
                  </a:moveTo>
                  <a:lnTo>
                    <a:pt x="1856153" y="13540"/>
                  </a:lnTo>
                  <a:lnTo>
                    <a:pt x="1854200" y="14478"/>
                  </a:lnTo>
                  <a:lnTo>
                    <a:pt x="1854200" y="9906"/>
                  </a:lnTo>
                  <a:lnTo>
                    <a:pt x="1843809" y="16763"/>
                  </a:lnTo>
                  <a:lnTo>
                    <a:pt x="1854200" y="16763"/>
                  </a:lnTo>
                  <a:lnTo>
                    <a:pt x="1854200" y="14478"/>
                  </a:lnTo>
                  <a:lnTo>
                    <a:pt x="1856153" y="13540"/>
                  </a:lnTo>
                  <a:lnTo>
                    <a:pt x="1856153" y="17701"/>
                  </a:lnTo>
                  <a:lnTo>
                    <a:pt x="1859169" y="19149"/>
                  </a:lnTo>
                  <a:close/>
                </a:path>
                <a:path w="3860800" h="1716404">
                  <a:moveTo>
                    <a:pt x="1866900" y="8381"/>
                  </a:moveTo>
                  <a:lnTo>
                    <a:pt x="1854200" y="8381"/>
                  </a:lnTo>
                  <a:lnTo>
                    <a:pt x="1854200" y="9906"/>
                  </a:lnTo>
                  <a:lnTo>
                    <a:pt x="1856153" y="13540"/>
                  </a:lnTo>
                  <a:lnTo>
                    <a:pt x="1866900" y="8381"/>
                  </a:lnTo>
                  <a:close/>
                </a:path>
                <a:path w="3860800" h="1716404">
                  <a:moveTo>
                    <a:pt x="1864995" y="34785"/>
                  </a:moveTo>
                  <a:lnTo>
                    <a:pt x="1854200" y="28956"/>
                  </a:lnTo>
                  <a:lnTo>
                    <a:pt x="1854200" y="35813"/>
                  </a:lnTo>
                  <a:lnTo>
                    <a:pt x="1863436" y="35813"/>
                  </a:lnTo>
                  <a:lnTo>
                    <a:pt x="1864995" y="34785"/>
                  </a:lnTo>
                  <a:close/>
                </a:path>
                <a:path w="3860800" h="1716404">
                  <a:moveTo>
                    <a:pt x="1863436" y="35813"/>
                  </a:moveTo>
                  <a:lnTo>
                    <a:pt x="1854200" y="35813"/>
                  </a:lnTo>
                  <a:lnTo>
                    <a:pt x="1854200" y="41910"/>
                  </a:lnTo>
                  <a:lnTo>
                    <a:pt x="1863436" y="35813"/>
                  </a:lnTo>
                  <a:close/>
                </a:path>
                <a:path w="3860800" h="1716404">
                  <a:moveTo>
                    <a:pt x="1873250" y="11430"/>
                  </a:moveTo>
                  <a:lnTo>
                    <a:pt x="1866900" y="8381"/>
                  </a:lnTo>
                  <a:lnTo>
                    <a:pt x="1856153" y="13540"/>
                  </a:lnTo>
                  <a:lnTo>
                    <a:pt x="1859169" y="19149"/>
                  </a:lnTo>
                  <a:lnTo>
                    <a:pt x="1866900" y="22860"/>
                  </a:lnTo>
                  <a:lnTo>
                    <a:pt x="1866900" y="14478"/>
                  </a:lnTo>
                  <a:lnTo>
                    <a:pt x="1873250" y="11430"/>
                  </a:lnTo>
                  <a:close/>
                </a:path>
                <a:path w="3860800" h="1716404">
                  <a:moveTo>
                    <a:pt x="1866900" y="33528"/>
                  </a:moveTo>
                  <a:lnTo>
                    <a:pt x="1866900" y="22860"/>
                  </a:lnTo>
                  <a:lnTo>
                    <a:pt x="1859169" y="19149"/>
                  </a:lnTo>
                  <a:lnTo>
                    <a:pt x="1866900" y="33528"/>
                  </a:lnTo>
                  <a:close/>
                </a:path>
                <a:path w="3860800" h="1716404">
                  <a:moveTo>
                    <a:pt x="1866900" y="35813"/>
                  </a:moveTo>
                  <a:lnTo>
                    <a:pt x="1864995" y="34785"/>
                  </a:lnTo>
                  <a:lnTo>
                    <a:pt x="1863436" y="35813"/>
                  </a:lnTo>
                  <a:lnTo>
                    <a:pt x="1866900" y="35813"/>
                  </a:lnTo>
                  <a:close/>
                </a:path>
                <a:path w="3860800" h="1716404">
                  <a:moveTo>
                    <a:pt x="1873250" y="32385"/>
                  </a:moveTo>
                  <a:lnTo>
                    <a:pt x="1866900" y="28956"/>
                  </a:lnTo>
                  <a:lnTo>
                    <a:pt x="1866900" y="33528"/>
                  </a:lnTo>
                  <a:lnTo>
                    <a:pt x="1864995" y="34785"/>
                  </a:lnTo>
                  <a:lnTo>
                    <a:pt x="1866900" y="35813"/>
                  </a:lnTo>
                  <a:lnTo>
                    <a:pt x="1873250" y="32385"/>
                  </a:lnTo>
                  <a:close/>
                </a:path>
                <a:path w="3860800" h="1716404">
                  <a:moveTo>
                    <a:pt x="1879600" y="8381"/>
                  </a:moveTo>
                  <a:lnTo>
                    <a:pt x="1866900" y="8381"/>
                  </a:lnTo>
                  <a:lnTo>
                    <a:pt x="1873250" y="11430"/>
                  </a:lnTo>
                  <a:lnTo>
                    <a:pt x="1879600" y="8381"/>
                  </a:lnTo>
                  <a:close/>
                </a:path>
                <a:path w="3860800" h="1716404">
                  <a:moveTo>
                    <a:pt x="1879600" y="28956"/>
                  </a:moveTo>
                  <a:lnTo>
                    <a:pt x="1879600" y="14478"/>
                  </a:lnTo>
                  <a:lnTo>
                    <a:pt x="1873250" y="11430"/>
                  </a:lnTo>
                  <a:lnTo>
                    <a:pt x="1866900" y="14478"/>
                  </a:lnTo>
                  <a:lnTo>
                    <a:pt x="1866900" y="28956"/>
                  </a:lnTo>
                  <a:lnTo>
                    <a:pt x="1873250" y="32385"/>
                  </a:lnTo>
                  <a:lnTo>
                    <a:pt x="1879600" y="28956"/>
                  </a:lnTo>
                  <a:close/>
                </a:path>
                <a:path w="3860800" h="1716404">
                  <a:moveTo>
                    <a:pt x="1879600" y="35813"/>
                  </a:moveTo>
                  <a:lnTo>
                    <a:pt x="1873250" y="32385"/>
                  </a:lnTo>
                  <a:lnTo>
                    <a:pt x="1866900" y="35813"/>
                  </a:lnTo>
                  <a:lnTo>
                    <a:pt x="1879600" y="35813"/>
                  </a:lnTo>
                  <a:close/>
                </a:path>
                <a:path w="3860800" h="1716404">
                  <a:moveTo>
                    <a:pt x="1882942" y="9986"/>
                  </a:moveTo>
                  <a:lnTo>
                    <a:pt x="1879600" y="8381"/>
                  </a:lnTo>
                  <a:lnTo>
                    <a:pt x="1873250" y="11430"/>
                  </a:lnTo>
                  <a:lnTo>
                    <a:pt x="1879600" y="14478"/>
                  </a:lnTo>
                  <a:lnTo>
                    <a:pt x="1879600" y="12192"/>
                  </a:lnTo>
                  <a:lnTo>
                    <a:pt x="1882942" y="9986"/>
                  </a:lnTo>
                  <a:close/>
                </a:path>
                <a:path w="3860800" h="1716404">
                  <a:moveTo>
                    <a:pt x="1903227" y="29912"/>
                  </a:moveTo>
                  <a:lnTo>
                    <a:pt x="1899920" y="27431"/>
                  </a:lnTo>
                  <a:lnTo>
                    <a:pt x="1892300" y="27431"/>
                  </a:lnTo>
                  <a:lnTo>
                    <a:pt x="1879600" y="21336"/>
                  </a:lnTo>
                  <a:lnTo>
                    <a:pt x="1879600" y="28956"/>
                  </a:lnTo>
                  <a:lnTo>
                    <a:pt x="1873250" y="32385"/>
                  </a:lnTo>
                  <a:lnTo>
                    <a:pt x="1879600" y="35813"/>
                  </a:lnTo>
                  <a:lnTo>
                    <a:pt x="1892300" y="28956"/>
                  </a:lnTo>
                  <a:lnTo>
                    <a:pt x="1892300" y="35813"/>
                  </a:lnTo>
                  <a:lnTo>
                    <a:pt x="1903227" y="29912"/>
                  </a:lnTo>
                  <a:close/>
                </a:path>
                <a:path w="3860800" h="1716404">
                  <a:moveTo>
                    <a:pt x="1905000" y="0"/>
                  </a:moveTo>
                  <a:lnTo>
                    <a:pt x="1892300" y="0"/>
                  </a:lnTo>
                  <a:lnTo>
                    <a:pt x="1879600" y="6096"/>
                  </a:lnTo>
                  <a:lnTo>
                    <a:pt x="1879600" y="8381"/>
                  </a:lnTo>
                  <a:lnTo>
                    <a:pt x="1885372" y="8381"/>
                  </a:lnTo>
                  <a:lnTo>
                    <a:pt x="1892300" y="3810"/>
                  </a:lnTo>
                  <a:lnTo>
                    <a:pt x="1893454" y="5541"/>
                  </a:lnTo>
                  <a:lnTo>
                    <a:pt x="1905000" y="0"/>
                  </a:lnTo>
                  <a:close/>
                </a:path>
                <a:path w="3860800" h="1716404">
                  <a:moveTo>
                    <a:pt x="1885372" y="8381"/>
                  </a:moveTo>
                  <a:lnTo>
                    <a:pt x="1879600" y="8381"/>
                  </a:lnTo>
                  <a:lnTo>
                    <a:pt x="1882942" y="9986"/>
                  </a:lnTo>
                  <a:lnTo>
                    <a:pt x="1885372" y="8381"/>
                  </a:lnTo>
                  <a:close/>
                </a:path>
                <a:path w="3860800" h="1716404">
                  <a:moveTo>
                    <a:pt x="1905000" y="27431"/>
                  </a:moveTo>
                  <a:lnTo>
                    <a:pt x="1892300" y="21336"/>
                  </a:lnTo>
                  <a:lnTo>
                    <a:pt x="1892300" y="14478"/>
                  </a:lnTo>
                  <a:lnTo>
                    <a:pt x="1882942" y="9986"/>
                  </a:lnTo>
                  <a:lnTo>
                    <a:pt x="1879600" y="12192"/>
                  </a:lnTo>
                  <a:lnTo>
                    <a:pt x="1899920" y="27431"/>
                  </a:lnTo>
                  <a:lnTo>
                    <a:pt x="1905000" y="27431"/>
                  </a:lnTo>
                  <a:close/>
                </a:path>
                <a:path w="3860800" h="1716404">
                  <a:moveTo>
                    <a:pt x="1899920" y="27431"/>
                  </a:moveTo>
                  <a:lnTo>
                    <a:pt x="1879600" y="12192"/>
                  </a:lnTo>
                  <a:lnTo>
                    <a:pt x="1879600" y="21336"/>
                  </a:lnTo>
                  <a:lnTo>
                    <a:pt x="1892300" y="27431"/>
                  </a:lnTo>
                  <a:lnTo>
                    <a:pt x="1899920" y="27431"/>
                  </a:lnTo>
                  <a:close/>
                </a:path>
                <a:path w="3860800" h="1716404">
                  <a:moveTo>
                    <a:pt x="1892300" y="35813"/>
                  </a:moveTo>
                  <a:lnTo>
                    <a:pt x="1892300" y="28956"/>
                  </a:lnTo>
                  <a:lnTo>
                    <a:pt x="1879600" y="35813"/>
                  </a:lnTo>
                  <a:lnTo>
                    <a:pt x="1892300" y="35813"/>
                  </a:lnTo>
                  <a:close/>
                </a:path>
                <a:path w="3860800" h="1716404">
                  <a:moveTo>
                    <a:pt x="1911350" y="24384"/>
                  </a:moveTo>
                  <a:lnTo>
                    <a:pt x="1905000" y="21336"/>
                  </a:lnTo>
                  <a:lnTo>
                    <a:pt x="1905000" y="22860"/>
                  </a:lnTo>
                  <a:lnTo>
                    <a:pt x="1896782" y="10533"/>
                  </a:lnTo>
                  <a:lnTo>
                    <a:pt x="1892300" y="8381"/>
                  </a:lnTo>
                  <a:lnTo>
                    <a:pt x="1885372" y="8381"/>
                  </a:lnTo>
                  <a:lnTo>
                    <a:pt x="1882942" y="9986"/>
                  </a:lnTo>
                  <a:lnTo>
                    <a:pt x="1892300" y="14478"/>
                  </a:lnTo>
                  <a:lnTo>
                    <a:pt x="1892300" y="21336"/>
                  </a:lnTo>
                  <a:lnTo>
                    <a:pt x="1905000" y="27431"/>
                  </a:lnTo>
                  <a:lnTo>
                    <a:pt x="1911350" y="24384"/>
                  </a:lnTo>
                  <a:close/>
                </a:path>
                <a:path w="3860800" h="1716404">
                  <a:moveTo>
                    <a:pt x="1896782" y="10533"/>
                  </a:moveTo>
                  <a:lnTo>
                    <a:pt x="1893454" y="5541"/>
                  </a:lnTo>
                  <a:lnTo>
                    <a:pt x="1892300" y="6096"/>
                  </a:lnTo>
                  <a:lnTo>
                    <a:pt x="1892300" y="3810"/>
                  </a:lnTo>
                  <a:lnTo>
                    <a:pt x="1885372" y="8381"/>
                  </a:lnTo>
                  <a:lnTo>
                    <a:pt x="1892300" y="8381"/>
                  </a:lnTo>
                  <a:lnTo>
                    <a:pt x="1892300" y="6096"/>
                  </a:lnTo>
                  <a:lnTo>
                    <a:pt x="1893454" y="5541"/>
                  </a:lnTo>
                  <a:lnTo>
                    <a:pt x="1893454" y="8936"/>
                  </a:lnTo>
                  <a:lnTo>
                    <a:pt x="1896782" y="10533"/>
                  </a:lnTo>
                  <a:close/>
                </a:path>
                <a:path w="3860800" h="1716404">
                  <a:moveTo>
                    <a:pt x="1911350" y="3048"/>
                  </a:moveTo>
                  <a:lnTo>
                    <a:pt x="1905000" y="0"/>
                  </a:lnTo>
                  <a:lnTo>
                    <a:pt x="1893454" y="5541"/>
                  </a:lnTo>
                  <a:lnTo>
                    <a:pt x="1896782" y="10533"/>
                  </a:lnTo>
                  <a:lnTo>
                    <a:pt x="1905000" y="14478"/>
                  </a:lnTo>
                  <a:lnTo>
                    <a:pt x="1905000" y="6096"/>
                  </a:lnTo>
                  <a:lnTo>
                    <a:pt x="1911350" y="3048"/>
                  </a:lnTo>
                  <a:close/>
                </a:path>
                <a:path w="3860800" h="1716404">
                  <a:moveTo>
                    <a:pt x="1905000" y="22860"/>
                  </a:moveTo>
                  <a:lnTo>
                    <a:pt x="1905000" y="14478"/>
                  </a:lnTo>
                  <a:lnTo>
                    <a:pt x="1896782" y="10533"/>
                  </a:lnTo>
                  <a:lnTo>
                    <a:pt x="1905000" y="22860"/>
                  </a:lnTo>
                  <a:close/>
                </a:path>
                <a:path w="3860800" h="1716404">
                  <a:moveTo>
                    <a:pt x="1905000" y="28956"/>
                  </a:moveTo>
                  <a:lnTo>
                    <a:pt x="1905000" y="27431"/>
                  </a:lnTo>
                  <a:lnTo>
                    <a:pt x="1899920" y="27431"/>
                  </a:lnTo>
                  <a:lnTo>
                    <a:pt x="1903227" y="29912"/>
                  </a:lnTo>
                  <a:lnTo>
                    <a:pt x="1905000" y="28956"/>
                  </a:lnTo>
                  <a:close/>
                </a:path>
                <a:path w="3860800" h="1716404">
                  <a:moveTo>
                    <a:pt x="1905000" y="31242"/>
                  </a:moveTo>
                  <a:lnTo>
                    <a:pt x="1905000" y="28956"/>
                  </a:lnTo>
                  <a:lnTo>
                    <a:pt x="1903227" y="29912"/>
                  </a:lnTo>
                  <a:lnTo>
                    <a:pt x="1905000" y="31242"/>
                  </a:lnTo>
                  <a:close/>
                </a:path>
                <a:path w="3860800" h="1716404">
                  <a:moveTo>
                    <a:pt x="1917700" y="0"/>
                  </a:moveTo>
                  <a:lnTo>
                    <a:pt x="1905000" y="0"/>
                  </a:lnTo>
                  <a:lnTo>
                    <a:pt x="1911350" y="3048"/>
                  </a:lnTo>
                  <a:lnTo>
                    <a:pt x="1917700" y="0"/>
                  </a:lnTo>
                  <a:close/>
                </a:path>
                <a:path w="3860800" h="1716404">
                  <a:moveTo>
                    <a:pt x="1917700" y="21336"/>
                  </a:moveTo>
                  <a:lnTo>
                    <a:pt x="1917700" y="6096"/>
                  </a:lnTo>
                  <a:lnTo>
                    <a:pt x="1911350" y="3048"/>
                  </a:lnTo>
                  <a:lnTo>
                    <a:pt x="1905000" y="6096"/>
                  </a:lnTo>
                  <a:lnTo>
                    <a:pt x="1905000" y="21336"/>
                  </a:lnTo>
                  <a:lnTo>
                    <a:pt x="1911350" y="24384"/>
                  </a:lnTo>
                  <a:lnTo>
                    <a:pt x="1917700" y="21336"/>
                  </a:lnTo>
                  <a:close/>
                </a:path>
                <a:path w="3860800" h="1716404">
                  <a:moveTo>
                    <a:pt x="1917700" y="27431"/>
                  </a:moveTo>
                  <a:lnTo>
                    <a:pt x="1911350" y="24384"/>
                  </a:lnTo>
                  <a:lnTo>
                    <a:pt x="1905000" y="27431"/>
                  </a:lnTo>
                  <a:lnTo>
                    <a:pt x="1917700" y="27431"/>
                  </a:lnTo>
                  <a:close/>
                </a:path>
                <a:path w="3860800" h="1716404">
                  <a:moveTo>
                    <a:pt x="1936750" y="24384"/>
                  </a:moveTo>
                  <a:lnTo>
                    <a:pt x="1930400" y="21336"/>
                  </a:lnTo>
                  <a:lnTo>
                    <a:pt x="1930400" y="0"/>
                  </a:lnTo>
                  <a:lnTo>
                    <a:pt x="1917700" y="0"/>
                  </a:lnTo>
                  <a:lnTo>
                    <a:pt x="1911350" y="3048"/>
                  </a:lnTo>
                  <a:lnTo>
                    <a:pt x="1917700" y="6096"/>
                  </a:lnTo>
                  <a:lnTo>
                    <a:pt x="1917700" y="27431"/>
                  </a:lnTo>
                  <a:lnTo>
                    <a:pt x="1930400" y="27431"/>
                  </a:lnTo>
                  <a:lnTo>
                    <a:pt x="1930400" y="6096"/>
                  </a:lnTo>
                  <a:lnTo>
                    <a:pt x="1936750" y="3048"/>
                  </a:lnTo>
                  <a:lnTo>
                    <a:pt x="1936750" y="24384"/>
                  </a:lnTo>
                  <a:close/>
                </a:path>
                <a:path w="3860800" h="1716404">
                  <a:moveTo>
                    <a:pt x="1917700" y="27431"/>
                  </a:moveTo>
                  <a:lnTo>
                    <a:pt x="1917700" y="21336"/>
                  </a:lnTo>
                  <a:lnTo>
                    <a:pt x="1911350" y="24384"/>
                  </a:lnTo>
                  <a:lnTo>
                    <a:pt x="1917700" y="27431"/>
                  </a:lnTo>
                  <a:close/>
                </a:path>
                <a:path w="3860800" h="1716404">
                  <a:moveTo>
                    <a:pt x="1943100" y="0"/>
                  </a:moveTo>
                  <a:lnTo>
                    <a:pt x="1930400" y="0"/>
                  </a:lnTo>
                  <a:lnTo>
                    <a:pt x="1936750" y="3048"/>
                  </a:lnTo>
                  <a:lnTo>
                    <a:pt x="1943100" y="0"/>
                  </a:lnTo>
                  <a:close/>
                </a:path>
                <a:path w="3860800" h="1716404">
                  <a:moveTo>
                    <a:pt x="1943100" y="21336"/>
                  </a:moveTo>
                  <a:lnTo>
                    <a:pt x="1943100" y="6096"/>
                  </a:lnTo>
                  <a:lnTo>
                    <a:pt x="1936750" y="3048"/>
                  </a:lnTo>
                  <a:lnTo>
                    <a:pt x="1930400" y="6096"/>
                  </a:lnTo>
                  <a:lnTo>
                    <a:pt x="1930400" y="21336"/>
                  </a:lnTo>
                  <a:lnTo>
                    <a:pt x="1936750" y="24384"/>
                  </a:lnTo>
                  <a:lnTo>
                    <a:pt x="1943100" y="21336"/>
                  </a:lnTo>
                  <a:close/>
                </a:path>
                <a:path w="3860800" h="1716404">
                  <a:moveTo>
                    <a:pt x="1943100" y="27431"/>
                  </a:moveTo>
                  <a:lnTo>
                    <a:pt x="1936750" y="24384"/>
                  </a:lnTo>
                  <a:lnTo>
                    <a:pt x="1930400" y="27431"/>
                  </a:lnTo>
                  <a:lnTo>
                    <a:pt x="1943100" y="27431"/>
                  </a:lnTo>
                  <a:close/>
                </a:path>
                <a:path w="3860800" h="1716404">
                  <a:moveTo>
                    <a:pt x="1968500" y="21336"/>
                  </a:moveTo>
                  <a:lnTo>
                    <a:pt x="1968500" y="6096"/>
                  </a:lnTo>
                  <a:lnTo>
                    <a:pt x="1962150" y="3048"/>
                  </a:lnTo>
                  <a:lnTo>
                    <a:pt x="1955800" y="6096"/>
                  </a:lnTo>
                  <a:lnTo>
                    <a:pt x="1943100" y="0"/>
                  </a:lnTo>
                  <a:lnTo>
                    <a:pt x="1936750" y="3048"/>
                  </a:lnTo>
                  <a:lnTo>
                    <a:pt x="1943100" y="6096"/>
                  </a:lnTo>
                  <a:lnTo>
                    <a:pt x="1943100" y="27431"/>
                  </a:lnTo>
                  <a:lnTo>
                    <a:pt x="1955800" y="21336"/>
                  </a:lnTo>
                  <a:lnTo>
                    <a:pt x="1962150" y="24384"/>
                  </a:lnTo>
                  <a:lnTo>
                    <a:pt x="1968500" y="21336"/>
                  </a:lnTo>
                  <a:close/>
                </a:path>
                <a:path w="3860800" h="1716404">
                  <a:moveTo>
                    <a:pt x="1943100" y="27431"/>
                  </a:moveTo>
                  <a:lnTo>
                    <a:pt x="1943100" y="21336"/>
                  </a:lnTo>
                  <a:lnTo>
                    <a:pt x="1936750" y="24384"/>
                  </a:lnTo>
                  <a:lnTo>
                    <a:pt x="1943100" y="27431"/>
                  </a:lnTo>
                  <a:close/>
                </a:path>
                <a:path w="3860800" h="1716404">
                  <a:moveTo>
                    <a:pt x="1962150" y="3048"/>
                  </a:moveTo>
                  <a:lnTo>
                    <a:pt x="1955800" y="0"/>
                  </a:lnTo>
                  <a:lnTo>
                    <a:pt x="1943100" y="0"/>
                  </a:lnTo>
                  <a:lnTo>
                    <a:pt x="1955800" y="6096"/>
                  </a:lnTo>
                  <a:lnTo>
                    <a:pt x="1962150" y="3048"/>
                  </a:lnTo>
                  <a:close/>
                </a:path>
                <a:path w="3860800" h="1716404">
                  <a:moveTo>
                    <a:pt x="1962150" y="24384"/>
                  </a:moveTo>
                  <a:lnTo>
                    <a:pt x="1955800" y="21336"/>
                  </a:lnTo>
                  <a:lnTo>
                    <a:pt x="1943100" y="27431"/>
                  </a:lnTo>
                  <a:lnTo>
                    <a:pt x="1955800" y="27431"/>
                  </a:lnTo>
                  <a:lnTo>
                    <a:pt x="1962150" y="24384"/>
                  </a:lnTo>
                  <a:close/>
                </a:path>
                <a:path w="3860800" h="1716404">
                  <a:moveTo>
                    <a:pt x="1968500" y="0"/>
                  </a:moveTo>
                  <a:lnTo>
                    <a:pt x="1955800" y="0"/>
                  </a:lnTo>
                  <a:lnTo>
                    <a:pt x="1962150" y="3048"/>
                  </a:lnTo>
                  <a:lnTo>
                    <a:pt x="1968500" y="0"/>
                  </a:lnTo>
                  <a:close/>
                </a:path>
                <a:path w="3860800" h="1716404">
                  <a:moveTo>
                    <a:pt x="1968500" y="27431"/>
                  </a:moveTo>
                  <a:lnTo>
                    <a:pt x="1962150" y="24384"/>
                  </a:lnTo>
                  <a:lnTo>
                    <a:pt x="1955800" y="27431"/>
                  </a:lnTo>
                  <a:lnTo>
                    <a:pt x="1968500" y="27431"/>
                  </a:lnTo>
                  <a:close/>
                </a:path>
                <a:path w="3860800" h="1716404">
                  <a:moveTo>
                    <a:pt x="2005445" y="5541"/>
                  </a:moveTo>
                  <a:lnTo>
                    <a:pt x="1993900" y="0"/>
                  </a:lnTo>
                  <a:lnTo>
                    <a:pt x="1981200" y="6096"/>
                  </a:lnTo>
                  <a:lnTo>
                    <a:pt x="1968500" y="0"/>
                  </a:lnTo>
                  <a:lnTo>
                    <a:pt x="1962150" y="3048"/>
                  </a:lnTo>
                  <a:lnTo>
                    <a:pt x="1968500" y="6096"/>
                  </a:lnTo>
                  <a:lnTo>
                    <a:pt x="1968500" y="27431"/>
                  </a:lnTo>
                  <a:lnTo>
                    <a:pt x="1981200" y="21336"/>
                  </a:lnTo>
                  <a:lnTo>
                    <a:pt x="1993900" y="27431"/>
                  </a:lnTo>
                  <a:lnTo>
                    <a:pt x="1993900" y="8381"/>
                  </a:lnTo>
                  <a:lnTo>
                    <a:pt x="2003552" y="8381"/>
                  </a:lnTo>
                  <a:lnTo>
                    <a:pt x="2005445" y="5541"/>
                  </a:lnTo>
                  <a:close/>
                </a:path>
                <a:path w="3860800" h="1716404">
                  <a:moveTo>
                    <a:pt x="1968500" y="27431"/>
                  </a:moveTo>
                  <a:lnTo>
                    <a:pt x="1968500" y="21336"/>
                  </a:lnTo>
                  <a:lnTo>
                    <a:pt x="1962150" y="24384"/>
                  </a:lnTo>
                  <a:lnTo>
                    <a:pt x="1968500" y="27431"/>
                  </a:lnTo>
                  <a:close/>
                </a:path>
                <a:path w="3860800" h="1716404">
                  <a:moveTo>
                    <a:pt x="1993900" y="0"/>
                  </a:moveTo>
                  <a:lnTo>
                    <a:pt x="1968500" y="0"/>
                  </a:lnTo>
                  <a:lnTo>
                    <a:pt x="1981200" y="6096"/>
                  </a:lnTo>
                  <a:lnTo>
                    <a:pt x="1993900" y="0"/>
                  </a:lnTo>
                  <a:close/>
                </a:path>
                <a:path w="3860800" h="1716404">
                  <a:moveTo>
                    <a:pt x="1993900" y="27431"/>
                  </a:moveTo>
                  <a:lnTo>
                    <a:pt x="1981200" y="21336"/>
                  </a:lnTo>
                  <a:lnTo>
                    <a:pt x="1968500" y="27431"/>
                  </a:lnTo>
                  <a:lnTo>
                    <a:pt x="1993900" y="27431"/>
                  </a:lnTo>
                  <a:close/>
                </a:path>
                <a:path w="3860800" h="1716404">
                  <a:moveTo>
                    <a:pt x="2006600" y="3810"/>
                  </a:moveTo>
                  <a:lnTo>
                    <a:pt x="2006600" y="0"/>
                  </a:lnTo>
                  <a:lnTo>
                    <a:pt x="1993900" y="0"/>
                  </a:lnTo>
                  <a:lnTo>
                    <a:pt x="2005445" y="5541"/>
                  </a:lnTo>
                  <a:lnTo>
                    <a:pt x="2006600" y="3810"/>
                  </a:lnTo>
                  <a:close/>
                </a:path>
                <a:path w="3860800" h="1716404">
                  <a:moveTo>
                    <a:pt x="2003552" y="8381"/>
                  </a:moveTo>
                  <a:lnTo>
                    <a:pt x="1993900" y="8381"/>
                  </a:lnTo>
                  <a:lnTo>
                    <a:pt x="1993900" y="22860"/>
                  </a:lnTo>
                  <a:lnTo>
                    <a:pt x="2003552" y="8381"/>
                  </a:lnTo>
                  <a:close/>
                </a:path>
                <a:path w="3860800" h="1716404">
                  <a:moveTo>
                    <a:pt x="2019300" y="12192"/>
                  </a:moveTo>
                  <a:lnTo>
                    <a:pt x="2013527" y="8381"/>
                  </a:lnTo>
                  <a:lnTo>
                    <a:pt x="2003552" y="8381"/>
                  </a:lnTo>
                  <a:lnTo>
                    <a:pt x="1993900" y="22860"/>
                  </a:lnTo>
                  <a:lnTo>
                    <a:pt x="1993900" y="27431"/>
                  </a:lnTo>
                  <a:lnTo>
                    <a:pt x="2006600" y="21336"/>
                  </a:lnTo>
                  <a:lnTo>
                    <a:pt x="2006600" y="21717"/>
                  </a:lnTo>
                  <a:lnTo>
                    <a:pt x="2019300" y="12192"/>
                  </a:lnTo>
                  <a:close/>
                </a:path>
                <a:path w="3860800" h="1716404">
                  <a:moveTo>
                    <a:pt x="2006600" y="21717"/>
                  </a:moveTo>
                  <a:lnTo>
                    <a:pt x="2006600" y="21336"/>
                  </a:lnTo>
                  <a:lnTo>
                    <a:pt x="1993900" y="27431"/>
                  </a:lnTo>
                  <a:lnTo>
                    <a:pt x="1998980" y="27431"/>
                  </a:lnTo>
                  <a:lnTo>
                    <a:pt x="2006600" y="21717"/>
                  </a:lnTo>
                  <a:close/>
                </a:path>
                <a:path w="3860800" h="1716404">
                  <a:moveTo>
                    <a:pt x="1998980" y="27431"/>
                  </a:moveTo>
                  <a:lnTo>
                    <a:pt x="1993900" y="27431"/>
                  </a:lnTo>
                  <a:lnTo>
                    <a:pt x="1993900" y="31242"/>
                  </a:lnTo>
                  <a:lnTo>
                    <a:pt x="1998980" y="27431"/>
                  </a:lnTo>
                  <a:close/>
                </a:path>
                <a:path w="3860800" h="1716404">
                  <a:moveTo>
                    <a:pt x="2013527" y="35813"/>
                  </a:moveTo>
                  <a:lnTo>
                    <a:pt x="2006600" y="31242"/>
                  </a:lnTo>
                  <a:lnTo>
                    <a:pt x="2006600" y="27431"/>
                  </a:lnTo>
                  <a:lnTo>
                    <a:pt x="1998980" y="27431"/>
                  </a:lnTo>
                  <a:lnTo>
                    <a:pt x="1993900" y="31242"/>
                  </a:lnTo>
                  <a:lnTo>
                    <a:pt x="1993900" y="35813"/>
                  </a:lnTo>
                  <a:lnTo>
                    <a:pt x="2013527" y="35813"/>
                  </a:lnTo>
                  <a:close/>
                </a:path>
                <a:path w="3860800" h="1716404">
                  <a:moveTo>
                    <a:pt x="2019300" y="12192"/>
                  </a:moveTo>
                  <a:lnTo>
                    <a:pt x="1998980" y="27431"/>
                  </a:lnTo>
                  <a:lnTo>
                    <a:pt x="2006600" y="27431"/>
                  </a:lnTo>
                  <a:lnTo>
                    <a:pt x="2006600" y="22860"/>
                  </a:lnTo>
                  <a:lnTo>
                    <a:pt x="2014817" y="18915"/>
                  </a:lnTo>
                  <a:lnTo>
                    <a:pt x="2019300" y="12192"/>
                  </a:lnTo>
                  <a:close/>
                </a:path>
                <a:path w="3860800" h="1716404">
                  <a:moveTo>
                    <a:pt x="2006600" y="8381"/>
                  </a:moveTo>
                  <a:lnTo>
                    <a:pt x="2006600" y="6096"/>
                  </a:lnTo>
                  <a:lnTo>
                    <a:pt x="2005445" y="5541"/>
                  </a:lnTo>
                  <a:lnTo>
                    <a:pt x="2003552" y="8381"/>
                  </a:lnTo>
                  <a:lnTo>
                    <a:pt x="2006600" y="8381"/>
                  </a:lnTo>
                  <a:close/>
                </a:path>
                <a:path w="3860800" h="1716404">
                  <a:moveTo>
                    <a:pt x="2013527" y="8381"/>
                  </a:moveTo>
                  <a:lnTo>
                    <a:pt x="2006600" y="3810"/>
                  </a:lnTo>
                  <a:lnTo>
                    <a:pt x="2005445" y="5541"/>
                  </a:lnTo>
                  <a:lnTo>
                    <a:pt x="2006600" y="6096"/>
                  </a:lnTo>
                  <a:lnTo>
                    <a:pt x="2006600" y="8381"/>
                  </a:lnTo>
                  <a:lnTo>
                    <a:pt x="2013527" y="8381"/>
                  </a:lnTo>
                  <a:close/>
                </a:path>
                <a:path w="3860800" h="1716404">
                  <a:moveTo>
                    <a:pt x="2014817" y="18915"/>
                  </a:moveTo>
                  <a:lnTo>
                    <a:pt x="2006600" y="22860"/>
                  </a:lnTo>
                  <a:lnTo>
                    <a:pt x="2006600" y="31242"/>
                  </a:lnTo>
                  <a:lnTo>
                    <a:pt x="2014817" y="18915"/>
                  </a:lnTo>
                  <a:close/>
                </a:path>
                <a:path w="3860800" h="1716404">
                  <a:moveTo>
                    <a:pt x="2032000" y="19812"/>
                  </a:moveTo>
                  <a:lnTo>
                    <a:pt x="2026920" y="16763"/>
                  </a:lnTo>
                  <a:lnTo>
                    <a:pt x="2019300" y="16763"/>
                  </a:lnTo>
                  <a:lnTo>
                    <a:pt x="2014817" y="18915"/>
                  </a:lnTo>
                  <a:lnTo>
                    <a:pt x="2006600" y="31242"/>
                  </a:lnTo>
                  <a:lnTo>
                    <a:pt x="2013527" y="35813"/>
                  </a:lnTo>
                  <a:lnTo>
                    <a:pt x="2019300" y="35813"/>
                  </a:lnTo>
                  <a:lnTo>
                    <a:pt x="2023035" y="33796"/>
                  </a:lnTo>
                  <a:lnTo>
                    <a:pt x="2032000" y="19812"/>
                  </a:lnTo>
                  <a:close/>
                </a:path>
                <a:path w="3860800" h="1716404">
                  <a:moveTo>
                    <a:pt x="2057400" y="28956"/>
                  </a:moveTo>
                  <a:lnTo>
                    <a:pt x="2049780" y="24384"/>
                  </a:lnTo>
                  <a:lnTo>
                    <a:pt x="2044700" y="24384"/>
                  </a:lnTo>
                  <a:lnTo>
                    <a:pt x="2041313" y="26212"/>
                  </a:lnTo>
                  <a:lnTo>
                    <a:pt x="2032000" y="39624"/>
                  </a:lnTo>
                  <a:lnTo>
                    <a:pt x="2032000" y="28956"/>
                  </a:lnTo>
                  <a:lnTo>
                    <a:pt x="2023035" y="33796"/>
                  </a:lnTo>
                  <a:lnTo>
                    <a:pt x="2019300" y="39624"/>
                  </a:lnTo>
                  <a:lnTo>
                    <a:pt x="2013527" y="35813"/>
                  </a:lnTo>
                  <a:lnTo>
                    <a:pt x="2006600" y="35813"/>
                  </a:lnTo>
                  <a:lnTo>
                    <a:pt x="2006600" y="37337"/>
                  </a:lnTo>
                  <a:lnTo>
                    <a:pt x="2019300" y="42672"/>
                  </a:lnTo>
                  <a:lnTo>
                    <a:pt x="2038350" y="42671"/>
                  </a:lnTo>
                  <a:lnTo>
                    <a:pt x="2057400" y="28956"/>
                  </a:lnTo>
                  <a:close/>
                </a:path>
                <a:path w="3860800" h="1716404">
                  <a:moveTo>
                    <a:pt x="2032000" y="16763"/>
                  </a:moveTo>
                  <a:lnTo>
                    <a:pt x="2032000" y="14478"/>
                  </a:lnTo>
                  <a:lnTo>
                    <a:pt x="2019300" y="8381"/>
                  </a:lnTo>
                  <a:lnTo>
                    <a:pt x="2013527" y="8381"/>
                  </a:lnTo>
                  <a:lnTo>
                    <a:pt x="2019300" y="12192"/>
                  </a:lnTo>
                  <a:lnTo>
                    <a:pt x="2026920" y="16763"/>
                  </a:lnTo>
                  <a:lnTo>
                    <a:pt x="2032000" y="16763"/>
                  </a:lnTo>
                  <a:close/>
                </a:path>
                <a:path w="3860800" h="1716404">
                  <a:moveTo>
                    <a:pt x="2023035" y="33796"/>
                  </a:moveTo>
                  <a:lnTo>
                    <a:pt x="2019300" y="35813"/>
                  </a:lnTo>
                  <a:lnTo>
                    <a:pt x="2013527" y="35813"/>
                  </a:lnTo>
                  <a:lnTo>
                    <a:pt x="2019300" y="39624"/>
                  </a:lnTo>
                  <a:lnTo>
                    <a:pt x="2023035" y="33796"/>
                  </a:lnTo>
                  <a:close/>
                </a:path>
                <a:path w="3860800" h="1716404">
                  <a:moveTo>
                    <a:pt x="2026920" y="16763"/>
                  </a:moveTo>
                  <a:lnTo>
                    <a:pt x="2019300" y="12192"/>
                  </a:lnTo>
                  <a:lnTo>
                    <a:pt x="2014817" y="18915"/>
                  </a:lnTo>
                  <a:lnTo>
                    <a:pt x="2019300" y="16763"/>
                  </a:lnTo>
                  <a:lnTo>
                    <a:pt x="2026920" y="16763"/>
                  </a:lnTo>
                  <a:close/>
                </a:path>
                <a:path w="3860800" h="1716404">
                  <a:moveTo>
                    <a:pt x="2032000" y="28956"/>
                  </a:moveTo>
                  <a:lnTo>
                    <a:pt x="2032000" y="19812"/>
                  </a:lnTo>
                  <a:lnTo>
                    <a:pt x="2023035" y="33796"/>
                  </a:lnTo>
                  <a:lnTo>
                    <a:pt x="2032000" y="28956"/>
                  </a:lnTo>
                  <a:close/>
                </a:path>
                <a:path w="3860800" h="1716404">
                  <a:moveTo>
                    <a:pt x="2057400" y="24384"/>
                  </a:moveTo>
                  <a:lnTo>
                    <a:pt x="2057400" y="22860"/>
                  </a:lnTo>
                  <a:lnTo>
                    <a:pt x="2044700" y="16763"/>
                  </a:lnTo>
                  <a:lnTo>
                    <a:pt x="2026920" y="16763"/>
                  </a:lnTo>
                  <a:lnTo>
                    <a:pt x="2032000" y="19812"/>
                  </a:lnTo>
                  <a:lnTo>
                    <a:pt x="2032000" y="31242"/>
                  </a:lnTo>
                  <a:lnTo>
                    <a:pt x="2041313" y="26212"/>
                  </a:lnTo>
                  <a:lnTo>
                    <a:pt x="2044700" y="21336"/>
                  </a:lnTo>
                  <a:lnTo>
                    <a:pt x="2049780" y="24384"/>
                  </a:lnTo>
                  <a:lnTo>
                    <a:pt x="2057400" y="24384"/>
                  </a:lnTo>
                  <a:close/>
                </a:path>
                <a:path w="3860800" h="1716404">
                  <a:moveTo>
                    <a:pt x="2041313" y="26212"/>
                  </a:moveTo>
                  <a:lnTo>
                    <a:pt x="2032000" y="31242"/>
                  </a:lnTo>
                  <a:lnTo>
                    <a:pt x="2032000" y="39624"/>
                  </a:lnTo>
                  <a:lnTo>
                    <a:pt x="2041313" y="26212"/>
                  </a:lnTo>
                  <a:close/>
                </a:path>
                <a:path w="3860800" h="1716404">
                  <a:moveTo>
                    <a:pt x="2038350" y="42672"/>
                  </a:moveTo>
                  <a:lnTo>
                    <a:pt x="2032000" y="42672"/>
                  </a:lnTo>
                  <a:lnTo>
                    <a:pt x="2032000" y="45719"/>
                  </a:lnTo>
                  <a:lnTo>
                    <a:pt x="2033270" y="46329"/>
                  </a:lnTo>
                  <a:lnTo>
                    <a:pt x="2038350" y="42672"/>
                  </a:lnTo>
                  <a:close/>
                </a:path>
                <a:path w="3860800" h="1716404">
                  <a:moveTo>
                    <a:pt x="2033270" y="46329"/>
                  </a:moveTo>
                  <a:lnTo>
                    <a:pt x="2032000" y="45719"/>
                  </a:lnTo>
                  <a:lnTo>
                    <a:pt x="2032000" y="47243"/>
                  </a:lnTo>
                  <a:lnTo>
                    <a:pt x="2033270" y="46329"/>
                  </a:lnTo>
                  <a:close/>
                </a:path>
                <a:path w="3860800" h="1716404">
                  <a:moveTo>
                    <a:pt x="2064455" y="32766"/>
                  </a:moveTo>
                  <a:lnTo>
                    <a:pt x="2057400" y="32766"/>
                  </a:lnTo>
                  <a:lnTo>
                    <a:pt x="2057400" y="37337"/>
                  </a:lnTo>
                  <a:lnTo>
                    <a:pt x="2044700" y="42672"/>
                  </a:lnTo>
                  <a:lnTo>
                    <a:pt x="2038350" y="42672"/>
                  </a:lnTo>
                  <a:lnTo>
                    <a:pt x="2033270" y="46329"/>
                  </a:lnTo>
                  <a:lnTo>
                    <a:pt x="2044700" y="51816"/>
                  </a:lnTo>
                  <a:lnTo>
                    <a:pt x="2044700" y="48768"/>
                  </a:lnTo>
                  <a:lnTo>
                    <a:pt x="2064455" y="32766"/>
                  </a:lnTo>
                  <a:close/>
                </a:path>
                <a:path w="3860800" h="1716404">
                  <a:moveTo>
                    <a:pt x="2057400" y="37337"/>
                  </a:moveTo>
                  <a:lnTo>
                    <a:pt x="2057400" y="28956"/>
                  </a:lnTo>
                  <a:lnTo>
                    <a:pt x="2038350" y="42672"/>
                  </a:lnTo>
                  <a:lnTo>
                    <a:pt x="2044700" y="42671"/>
                  </a:lnTo>
                  <a:lnTo>
                    <a:pt x="2057400" y="37337"/>
                  </a:lnTo>
                  <a:close/>
                </a:path>
                <a:path w="3860800" h="1716404">
                  <a:moveTo>
                    <a:pt x="2049780" y="24384"/>
                  </a:moveTo>
                  <a:lnTo>
                    <a:pt x="2044700" y="21336"/>
                  </a:lnTo>
                  <a:lnTo>
                    <a:pt x="2041313" y="26212"/>
                  </a:lnTo>
                  <a:lnTo>
                    <a:pt x="2044700" y="24384"/>
                  </a:lnTo>
                  <a:lnTo>
                    <a:pt x="2049780" y="24384"/>
                  </a:lnTo>
                  <a:close/>
                </a:path>
                <a:path w="3860800" h="1716404">
                  <a:moveTo>
                    <a:pt x="2070100" y="32766"/>
                  </a:moveTo>
                  <a:lnTo>
                    <a:pt x="2064455" y="32766"/>
                  </a:lnTo>
                  <a:lnTo>
                    <a:pt x="2044700" y="48768"/>
                  </a:lnTo>
                  <a:lnTo>
                    <a:pt x="2050344" y="51816"/>
                  </a:lnTo>
                  <a:lnTo>
                    <a:pt x="2057400" y="51816"/>
                  </a:lnTo>
                  <a:lnTo>
                    <a:pt x="2057400" y="39624"/>
                  </a:lnTo>
                  <a:lnTo>
                    <a:pt x="2070100" y="32766"/>
                  </a:lnTo>
                  <a:close/>
                </a:path>
                <a:path w="3860800" h="1716404">
                  <a:moveTo>
                    <a:pt x="2050344" y="51816"/>
                  </a:moveTo>
                  <a:lnTo>
                    <a:pt x="2044700" y="48768"/>
                  </a:lnTo>
                  <a:lnTo>
                    <a:pt x="2044700" y="51816"/>
                  </a:lnTo>
                  <a:lnTo>
                    <a:pt x="2050344" y="51816"/>
                  </a:lnTo>
                  <a:close/>
                </a:path>
                <a:path w="3860800" h="1716404">
                  <a:moveTo>
                    <a:pt x="2070100" y="28193"/>
                  </a:moveTo>
                  <a:lnTo>
                    <a:pt x="2070100" y="24384"/>
                  </a:lnTo>
                  <a:lnTo>
                    <a:pt x="2049780" y="24384"/>
                  </a:lnTo>
                  <a:lnTo>
                    <a:pt x="2057400" y="28956"/>
                  </a:lnTo>
                  <a:lnTo>
                    <a:pt x="2057400" y="32766"/>
                  </a:lnTo>
                  <a:lnTo>
                    <a:pt x="2064455" y="32766"/>
                  </a:lnTo>
                  <a:lnTo>
                    <a:pt x="2070100" y="28193"/>
                  </a:lnTo>
                  <a:close/>
                </a:path>
                <a:path w="3860800" h="1716404">
                  <a:moveTo>
                    <a:pt x="2059939" y="51816"/>
                  </a:moveTo>
                  <a:lnTo>
                    <a:pt x="2050344" y="51816"/>
                  </a:lnTo>
                  <a:lnTo>
                    <a:pt x="2057400" y="55625"/>
                  </a:lnTo>
                  <a:lnTo>
                    <a:pt x="2057400" y="54101"/>
                  </a:lnTo>
                  <a:lnTo>
                    <a:pt x="2058193" y="54435"/>
                  </a:lnTo>
                  <a:lnTo>
                    <a:pt x="2059939" y="51816"/>
                  </a:lnTo>
                  <a:close/>
                </a:path>
                <a:path w="3860800" h="1716404">
                  <a:moveTo>
                    <a:pt x="2080985" y="38644"/>
                  </a:moveTo>
                  <a:lnTo>
                    <a:pt x="2070100" y="32766"/>
                  </a:lnTo>
                  <a:lnTo>
                    <a:pt x="2057400" y="39624"/>
                  </a:lnTo>
                  <a:lnTo>
                    <a:pt x="2057400" y="51816"/>
                  </a:lnTo>
                  <a:lnTo>
                    <a:pt x="2059939" y="51816"/>
                  </a:lnTo>
                  <a:lnTo>
                    <a:pt x="2070100" y="36575"/>
                  </a:lnTo>
                  <a:lnTo>
                    <a:pt x="2070100" y="41148"/>
                  </a:lnTo>
                  <a:lnTo>
                    <a:pt x="2077508" y="41148"/>
                  </a:lnTo>
                  <a:lnTo>
                    <a:pt x="2080985" y="38644"/>
                  </a:lnTo>
                  <a:close/>
                </a:path>
                <a:path w="3860800" h="1716404">
                  <a:moveTo>
                    <a:pt x="2058193" y="54435"/>
                  </a:moveTo>
                  <a:lnTo>
                    <a:pt x="2057400" y="54101"/>
                  </a:lnTo>
                  <a:lnTo>
                    <a:pt x="2057400" y="55625"/>
                  </a:lnTo>
                  <a:lnTo>
                    <a:pt x="2058193" y="54435"/>
                  </a:lnTo>
                  <a:close/>
                </a:path>
                <a:path w="3860800" h="1716404">
                  <a:moveTo>
                    <a:pt x="2058736" y="54663"/>
                  </a:moveTo>
                  <a:lnTo>
                    <a:pt x="2058193" y="54435"/>
                  </a:lnTo>
                  <a:lnTo>
                    <a:pt x="2057400" y="55625"/>
                  </a:lnTo>
                  <a:lnTo>
                    <a:pt x="2058736" y="54663"/>
                  </a:lnTo>
                  <a:close/>
                </a:path>
                <a:path w="3860800" h="1716404">
                  <a:moveTo>
                    <a:pt x="2070100" y="59436"/>
                  </a:moveTo>
                  <a:lnTo>
                    <a:pt x="2058736" y="54663"/>
                  </a:lnTo>
                  <a:lnTo>
                    <a:pt x="2057400" y="55625"/>
                  </a:lnTo>
                  <a:lnTo>
                    <a:pt x="2063172" y="59436"/>
                  </a:lnTo>
                  <a:lnTo>
                    <a:pt x="2070100" y="59436"/>
                  </a:lnTo>
                  <a:close/>
                </a:path>
                <a:path w="3860800" h="1716404">
                  <a:moveTo>
                    <a:pt x="2063172" y="59436"/>
                  </a:moveTo>
                  <a:lnTo>
                    <a:pt x="2057400" y="55625"/>
                  </a:lnTo>
                  <a:lnTo>
                    <a:pt x="2057400" y="59436"/>
                  </a:lnTo>
                  <a:lnTo>
                    <a:pt x="2063172" y="59436"/>
                  </a:lnTo>
                  <a:close/>
                </a:path>
                <a:path w="3860800" h="1716404">
                  <a:moveTo>
                    <a:pt x="2062691" y="51816"/>
                  </a:moveTo>
                  <a:lnTo>
                    <a:pt x="2059939" y="51816"/>
                  </a:lnTo>
                  <a:lnTo>
                    <a:pt x="2058193" y="54435"/>
                  </a:lnTo>
                  <a:lnTo>
                    <a:pt x="2058736" y="54663"/>
                  </a:lnTo>
                  <a:lnTo>
                    <a:pt x="2062691" y="51816"/>
                  </a:lnTo>
                  <a:close/>
                </a:path>
                <a:path w="3860800" h="1716404">
                  <a:moveTo>
                    <a:pt x="2080985" y="54864"/>
                  </a:moveTo>
                  <a:lnTo>
                    <a:pt x="2071436" y="54984"/>
                  </a:lnTo>
                  <a:lnTo>
                    <a:pt x="2070100" y="55625"/>
                  </a:lnTo>
                  <a:lnTo>
                    <a:pt x="2070100" y="51816"/>
                  </a:lnTo>
                  <a:lnTo>
                    <a:pt x="2062691" y="51816"/>
                  </a:lnTo>
                  <a:lnTo>
                    <a:pt x="2058736" y="54663"/>
                  </a:lnTo>
                  <a:lnTo>
                    <a:pt x="2070100" y="59436"/>
                  </a:lnTo>
                  <a:lnTo>
                    <a:pt x="2080985" y="54864"/>
                  </a:lnTo>
                  <a:close/>
                </a:path>
                <a:path w="3860800" h="1716404">
                  <a:moveTo>
                    <a:pt x="2077508" y="41148"/>
                  </a:moveTo>
                  <a:lnTo>
                    <a:pt x="2070100" y="41148"/>
                  </a:lnTo>
                  <a:lnTo>
                    <a:pt x="2070100" y="36575"/>
                  </a:lnTo>
                  <a:lnTo>
                    <a:pt x="2059939" y="51816"/>
                  </a:lnTo>
                  <a:lnTo>
                    <a:pt x="2062691" y="51816"/>
                  </a:lnTo>
                  <a:lnTo>
                    <a:pt x="2077508" y="41148"/>
                  </a:lnTo>
                  <a:close/>
                </a:path>
                <a:path w="3860800" h="1716404">
                  <a:moveTo>
                    <a:pt x="2082800" y="41148"/>
                  </a:moveTo>
                  <a:lnTo>
                    <a:pt x="2077508" y="41148"/>
                  </a:lnTo>
                  <a:lnTo>
                    <a:pt x="2062691" y="51816"/>
                  </a:lnTo>
                  <a:lnTo>
                    <a:pt x="2070100" y="51816"/>
                  </a:lnTo>
                  <a:lnTo>
                    <a:pt x="2070100" y="47243"/>
                  </a:lnTo>
                  <a:lnTo>
                    <a:pt x="2082800" y="41148"/>
                  </a:lnTo>
                  <a:close/>
                </a:path>
                <a:path w="3860800" h="1716404">
                  <a:moveTo>
                    <a:pt x="2076450" y="59436"/>
                  </a:moveTo>
                  <a:lnTo>
                    <a:pt x="2063172" y="59436"/>
                  </a:lnTo>
                  <a:lnTo>
                    <a:pt x="2070100" y="64007"/>
                  </a:lnTo>
                  <a:lnTo>
                    <a:pt x="2070100" y="62484"/>
                  </a:lnTo>
                  <a:lnTo>
                    <a:pt x="2071158" y="62928"/>
                  </a:lnTo>
                  <a:lnTo>
                    <a:pt x="2071436" y="63045"/>
                  </a:lnTo>
                  <a:lnTo>
                    <a:pt x="2076450" y="59436"/>
                  </a:lnTo>
                  <a:close/>
                </a:path>
                <a:path w="3860800" h="1716404">
                  <a:moveTo>
                    <a:pt x="2070100" y="32766"/>
                  </a:moveTo>
                  <a:lnTo>
                    <a:pt x="2070100" y="28193"/>
                  </a:lnTo>
                  <a:lnTo>
                    <a:pt x="2064455" y="32766"/>
                  </a:lnTo>
                  <a:lnTo>
                    <a:pt x="2070100" y="32766"/>
                  </a:lnTo>
                  <a:close/>
                </a:path>
                <a:path w="3860800" h="1716404">
                  <a:moveTo>
                    <a:pt x="2082800" y="37338"/>
                  </a:moveTo>
                  <a:lnTo>
                    <a:pt x="2082800" y="32766"/>
                  </a:lnTo>
                  <a:lnTo>
                    <a:pt x="2070100" y="32766"/>
                  </a:lnTo>
                  <a:lnTo>
                    <a:pt x="2080985" y="38644"/>
                  </a:lnTo>
                  <a:lnTo>
                    <a:pt x="2082800" y="37338"/>
                  </a:lnTo>
                  <a:close/>
                </a:path>
                <a:path w="3860800" h="1716404">
                  <a:moveTo>
                    <a:pt x="2095500" y="45719"/>
                  </a:moveTo>
                  <a:lnTo>
                    <a:pt x="2088572" y="41148"/>
                  </a:lnTo>
                  <a:lnTo>
                    <a:pt x="2082800" y="41148"/>
                  </a:lnTo>
                  <a:lnTo>
                    <a:pt x="2070100" y="47243"/>
                  </a:lnTo>
                  <a:lnTo>
                    <a:pt x="2070100" y="54864"/>
                  </a:lnTo>
                  <a:lnTo>
                    <a:pt x="2071914" y="54864"/>
                  </a:lnTo>
                  <a:lnTo>
                    <a:pt x="2076450" y="52578"/>
                  </a:lnTo>
                  <a:lnTo>
                    <a:pt x="2082800" y="49530"/>
                  </a:lnTo>
                  <a:lnTo>
                    <a:pt x="2090208" y="49530"/>
                  </a:lnTo>
                  <a:lnTo>
                    <a:pt x="2095500" y="45719"/>
                  </a:lnTo>
                  <a:close/>
                </a:path>
                <a:path w="3860800" h="1716404">
                  <a:moveTo>
                    <a:pt x="2071436" y="54984"/>
                  </a:moveTo>
                  <a:lnTo>
                    <a:pt x="2070100" y="54864"/>
                  </a:lnTo>
                  <a:lnTo>
                    <a:pt x="2070100" y="55625"/>
                  </a:lnTo>
                  <a:lnTo>
                    <a:pt x="2071436" y="54984"/>
                  </a:lnTo>
                  <a:close/>
                </a:path>
                <a:path w="3860800" h="1716404">
                  <a:moveTo>
                    <a:pt x="2082800" y="54864"/>
                  </a:moveTo>
                  <a:lnTo>
                    <a:pt x="2080985" y="54864"/>
                  </a:lnTo>
                  <a:lnTo>
                    <a:pt x="2070100" y="59436"/>
                  </a:lnTo>
                  <a:lnTo>
                    <a:pt x="2076450" y="59436"/>
                  </a:lnTo>
                  <a:lnTo>
                    <a:pt x="2082800" y="54864"/>
                  </a:lnTo>
                  <a:close/>
                </a:path>
                <a:path w="3860800" h="1716404">
                  <a:moveTo>
                    <a:pt x="2071436" y="63045"/>
                  </a:moveTo>
                  <a:lnTo>
                    <a:pt x="2070100" y="62484"/>
                  </a:lnTo>
                  <a:lnTo>
                    <a:pt x="2070100" y="63246"/>
                  </a:lnTo>
                  <a:lnTo>
                    <a:pt x="2071158" y="63246"/>
                  </a:lnTo>
                  <a:lnTo>
                    <a:pt x="2071436" y="63045"/>
                  </a:lnTo>
                  <a:close/>
                </a:path>
                <a:path w="3860800" h="1716404">
                  <a:moveTo>
                    <a:pt x="2071158" y="63246"/>
                  </a:moveTo>
                  <a:lnTo>
                    <a:pt x="2070100" y="63246"/>
                  </a:lnTo>
                  <a:lnTo>
                    <a:pt x="2070100" y="64007"/>
                  </a:lnTo>
                  <a:lnTo>
                    <a:pt x="2071158" y="63246"/>
                  </a:lnTo>
                  <a:close/>
                </a:path>
                <a:path w="3860800" h="1716404">
                  <a:moveTo>
                    <a:pt x="2089912" y="67818"/>
                  </a:moveTo>
                  <a:lnTo>
                    <a:pt x="2082800" y="67818"/>
                  </a:lnTo>
                  <a:lnTo>
                    <a:pt x="2071914" y="63246"/>
                  </a:lnTo>
                  <a:lnTo>
                    <a:pt x="2071158" y="63246"/>
                  </a:lnTo>
                  <a:lnTo>
                    <a:pt x="2070100" y="64007"/>
                  </a:lnTo>
                  <a:lnTo>
                    <a:pt x="2070100" y="68580"/>
                  </a:lnTo>
                  <a:lnTo>
                    <a:pt x="2084658" y="68468"/>
                  </a:lnTo>
                  <a:lnTo>
                    <a:pt x="2088572" y="68233"/>
                  </a:lnTo>
                  <a:lnTo>
                    <a:pt x="2089426" y="68182"/>
                  </a:lnTo>
                  <a:lnTo>
                    <a:pt x="2089912" y="67818"/>
                  </a:lnTo>
                  <a:close/>
                </a:path>
                <a:path w="3860800" h="1716404">
                  <a:moveTo>
                    <a:pt x="2088896" y="68580"/>
                  </a:moveTo>
                  <a:lnTo>
                    <a:pt x="2070100" y="68580"/>
                  </a:lnTo>
                  <a:lnTo>
                    <a:pt x="2070100" y="70866"/>
                  </a:lnTo>
                  <a:lnTo>
                    <a:pt x="2082800" y="76961"/>
                  </a:lnTo>
                  <a:lnTo>
                    <a:pt x="2082800" y="70866"/>
                  </a:lnTo>
                  <a:lnTo>
                    <a:pt x="2084658" y="71758"/>
                  </a:lnTo>
                  <a:lnTo>
                    <a:pt x="2088896" y="68580"/>
                  </a:lnTo>
                  <a:close/>
                </a:path>
                <a:path w="3860800" h="1716404">
                  <a:moveTo>
                    <a:pt x="2071687" y="63246"/>
                  </a:moveTo>
                  <a:lnTo>
                    <a:pt x="2071436" y="63045"/>
                  </a:lnTo>
                  <a:lnTo>
                    <a:pt x="2071158" y="63246"/>
                  </a:lnTo>
                  <a:lnTo>
                    <a:pt x="2071687" y="63246"/>
                  </a:lnTo>
                  <a:close/>
                </a:path>
                <a:path w="3860800" h="1716404">
                  <a:moveTo>
                    <a:pt x="2106960" y="55031"/>
                  </a:moveTo>
                  <a:lnTo>
                    <a:pt x="2106612" y="54864"/>
                  </a:lnTo>
                  <a:lnTo>
                    <a:pt x="2084387" y="54864"/>
                  </a:lnTo>
                  <a:lnTo>
                    <a:pt x="2082800" y="55625"/>
                  </a:lnTo>
                  <a:lnTo>
                    <a:pt x="2082800" y="59436"/>
                  </a:lnTo>
                  <a:lnTo>
                    <a:pt x="2076450" y="59436"/>
                  </a:lnTo>
                  <a:lnTo>
                    <a:pt x="2071436" y="63045"/>
                  </a:lnTo>
                  <a:lnTo>
                    <a:pt x="2071687" y="63150"/>
                  </a:lnTo>
                  <a:lnTo>
                    <a:pt x="2095500" y="63246"/>
                  </a:lnTo>
                  <a:lnTo>
                    <a:pt x="2095500" y="57912"/>
                  </a:lnTo>
                  <a:lnTo>
                    <a:pt x="2103120" y="57912"/>
                  </a:lnTo>
                  <a:lnTo>
                    <a:pt x="2106960" y="55031"/>
                  </a:lnTo>
                  <a:close/>
                </a:path>
                <a:path w="3860800" h="1716404">
                  <a:moveTo>
                    <a:pt x="2090208" y="49530"/>
                  </a:moveTo>
                  <a:lnTo>
                    <a:pt x="2082800" y="49530"/>
                  </a:lnTo>
                  <a:lnTo>
                    <a:pt x="2071914" y="54755"/>
                  </a:lnTo>
                  <a:lnTo>
                    <a:pt x="2080985" y="54864"/>
                  </a:lnTo>
                  <a:lnTo>
                    <a:pt x="2082800" y="54101"/>
                  </a:lnTo>
                  <a:lnTo>
                    <a:pt x="2082800" y="54864"/>
                  </a:lnTo>
                  <a:lnTo>
                    <a:pt x="2090208" y="49530"/>
                  </a:lnTo>
                  <a:close/>
                </a:path>
                <a:path w="3860800" h="1716404">
                  <a:moveTo>
                    <a:pt x="2096007" y="63246"/>
                  </a:moveTo>
                  <a:lnTo>
                    <a:pt x="2071914" y="63246"/>
                  </a:lnTo>
                  <a:lnTo>
                    <a:pt x="2082800" y="67818"/>
                  </a:lnTo>
                  <a:lnTo>
                    <a:pt x="2089912" y="67818"/>
                  </a:lnTo>
                  <a:lnTo>
                    <a:pt x="2096007" y="63246"/>
                  </a:lnTo>
                  <a:close/>
                </a:path>
                <a:path w="3860800" h="1716404">
                  <a:moveTo>
                    <a:pt x="2084387" y="54864"/>
                  </a:moveTo>
                  <a:lnTo>
                    <a:pt x="2082800" y="54864"/>
                  </a:lnTo>
                  <a:lnTo>
                    <a:pt x="2076450" y="59436"/>
                  </a:lnTo>
                  <a:lnTo>
                    <a:pt x="2082800" y="59436"/>
                  </a:lnTo>
                  <a:lnTo>
                    <a:pt x="2082800" y="55625"/>
                  </a:lnTo>
                  <a:lnTo>
                    <a:pt x="2084387" y="54864"/>
                  </a:lnTo>
                  <a:close/>
                </a:path>
                <a:path w="3860800" h="1716404">
                  <a:moveTo>
                    <a:pt x="2082800" y="41148"/>
                  </a:moveTo>
                  <a:lnTo>
                    <a:pt x="2082800" y="39623"/>
                  </a:lnTo>
                  <a:lnTo>
                    <a:pt x="2080985" y="38644"/>
                  </a:lnTo>
                  <a:lnTo>
                    <a:pt x="2077508" y="41148"/>
                  </a:lnTo>
                  <a:lnTo>
                    <a:pt x="2082800" y="41148"/>
                  </a:lnTo>
                  <a:close/>
                </a:path>
                <a:path w="3860800" h="1716404">
                  <a:moveTo>
                    <a:pt x="2088572" y="41148"/>
                  </a:moveTo>
                  <a:lnTo>
                    <a:pt x="2082800" y="37338"/>
                  </a:lnTo>
                  <a:lnTo>
                    <a:pt x="2080985" y="38644"/>
                  </a:lnTo>
                  <a:lnTo>
                    <a:pt x="2082800" y="39623"/>
                  </a:lnTo>
                  <a:lnTo>
                    <a:pt x="2082800" y="41148"/>
                  </a:lnTo>
                  <a:lnTo>
                    <a:pt x="2088572" y="41148"/>
                  </a:lnTo>
                  <a:close/>
                </a:path>
                <a:path w="3860800" h="1716404">
                  <a:moveTo>
                    <a:pt x="2082800" y="54864"/>
                  </a:moveTo>
                  <a:lnTo>
                    <a:pt x="2082800" y="54101"/>
                  </a:lnTo>
                  <a:lnTo>
                    <a:pt x="2080985" y="54864"/>
                  </a:lnTo>
                  <a:lnTo>
                    <a:pt x="2082800" y="54864"/>
                  </a:lnTo>
                  <a:close/>
                </a:path>
                <a:path w="3860800" h="1716404">
                  <a:moveTo>
                    <a:pt x="2095500" y="49530"/>
                  </a:moveTo>
                  <a:lnTo>
                    <a:pt x="2090208" y="49530"/>
                  </a:lnTo>
                  <a:lnTo>
                    <a:pt x="2082800" y="54864"/>
                  </a:lnTo>
                  <a:lnTo>
                    <a:pt x="2084387" y="54864"/>
                  </a:lnTo>
                  <a:lnTo>
                    <a:pt x="2095500" y="49530"/>
                  </a:lnTo>
                  <a:close/>
                </a:path>
                <a:path w="3860800" h="1716404">
                  <a:moveTo>
                    <a:pt x="2084658" y="71758"/>
                  </a:moveTo>
                  <a:lnTo>
                    <a:pt x="2082800" y="70866"/>
                  </a:lnTo>
                  <a:lnTo>
                    <a:pt x="2082800" y="73152"/>
                  </a:lnTo>
                  <a:lnTo>
                    <a:pt x="2084658" y="71758"/>
                  </a:lnTo>
                  <a:close/>
                </a:path>
                <a:path w="3860800" h="1716404">
                  <a:moveTo>
                    <a:pt x="2095500" y="76961"/>
                  </a:moveTo>
                  <a:lnTo>
                    <a:pt x="2084658" y="71758"/>
                  </a:lnTo>
                  <a:lnTo>
                    <a:pt x="2082800" y="73152"/>
                  </a:lnTo>
                  <a:lnTo>
                    <a:pt x="2089150" y="76961"/>
                  </a:lnTo>
                  <a:lnTo>
                    <a:pt x="2095500" y="76961"/>
                  </a:lnTo>
                  <a:close/>
                </a:path>
                <a:path w="3860800" h="1716404">
                  <a:moveTo>
                    <a:pt x="2089150" y="76961"/>
                  </a:moveTo>
                  <a:lnTo>
                    <a:pt x="2082800" y="73151"/>
                  </a:lnTo>
                  <a:lnTo>
                    <a:pt x="2082800" y="76961"/>
                  </a:lnTo>
                  <a:lnTo>
                    <a:pt x="2089150" y="76961"/>
                  </a:lnTo>
                  <a:close/>
                </a:path>
                <a:path w="3860800" h="1716404">
                  <a:moveTo>
                    <a:pt x="2106385" y="54864"/>
                  </a:moveTo>
                  <a:lnTo>
                    <a:pt x="2103120" y="53187"/>
                  </a:lnTo>
                  <a:lnTo>
                    <a:pt x="2095500" y="49530"/>
                  </a:lnTo>
                  <a:lnTo>
                    <a:pt x="2084387" y="54864"/>
                  </a:lnTo>
                  <a:lnTo>
                    <a:pt x="2106385" y="54864"/>
                  </a:lnTo>
                  <a:close/>
                </a:path>
                <a:path w="3860800" h="1716404">
                  <a:moveTo>
                    <a:pt x="2089426" y="68182"/>
                  </a:moveTo>
                  <a:lnTo>
                    <a:pt x="2084658" y="68468"/>
                  </a:lnTo>
                  <a:lnTo>
                    <a:pt x="2088896" y="68580"/>
                  </a:lnTo>
                  <a:lnTo>
                    <a:pt x="2089426" y="68182"/>
                  </a:lnTo>
                  <a:close/>
                </a:path>
                <a:path w="3860800" h="1716404">
                  <a:moveTo>
                    <a:pt x="2106385" y="71736"/>
                  </a:moveTo>
                  <a:lnTo>
                    <a:pt x="2097087" y="71628"/>
                  </a:lnTo>
                  <a:lnTo>
                    <a:pt x="2095500" y="72389"/>
                  </a:lnTo>
                  <a:lnTo>
                    <a:pt x="2095500" y="68580"/>
                  </a:lnTo>
                  <a:lnTo>
                    <a:pt x="2088896" y="68580"/>
                  </a:lnTo>
                  <a:lnTo>
                    <a:pt x="2084658" y="71758"/>
                  </a:lnTo>
                  <a:lnTo>
                    <a:pt x="2095500" y="76961"/>
                  </a:lnTo>
                  <a:lnTo>
                    <a:pt x="2106385" y="71736"/>
                  </a:lnTo>
                  <a:close/>
                </a:path>
                <a:path w="3860800" h="1716404">
                  <a:moveTo>
                    <a:pt x="2108200" y="49530"/>
                  </a:moveTo>
                  <a:lnTo>
                    <a:pt x="2108200" y="47243"/>
                  </a:lnTo>
                  <a:lnTo>
                    <a:pt x="2095500" y="41148"/>
                  </a:lnTo>
                  <a:lnTo>
                    <a:pt x="2088572" y="41148"/>
                  </a:lnTo>
                  <a:lnTo>
                    <a:pt x="2095500" y="45719"/>
                  </a:lnTo>
                  <a:lnTo>
                    <a:pt x="2095500" y="49530"/>
                  </a:lnTo>
                  <a:lnTo>
                    <a:pt x="2108200" y="49530"/>
                  </a:lnTo>
                  <a:close/>
                </a:path>
                <a:path w="3860800" h="1716404">
                  <a:moveTo>
                    <a:pt x="2108200" y="66293"/>
                  </a:moveTo>
                  <a:lnTo>
                    <a:pt x="2108200" y="63246"/>
                  </a:lnTo>
                  <a:lnTo>
                    <a:pt x="2106385" y="63246"/>
                  </a:lnTo>
                  <a:lnTo>
                    <a:pt x="2095500" y="67818"/>
                  </a:lnTo>
                  <a:lnTo>
                    <a:pt x="2090208" y="68135"/>
                  </a:lnTo>
                  <a:lnTo>
                    <a:pt x="2089426" y="68182"/>
                  </a:lnTo>
                  <a:lnTo>
                    <a:pt x="2088896" y="68580"/>
                  </a:lnTo>
                  <a:lnTo>
                    <a:pt x="2095500" y="68580"/>
                  </a:lnTo>
                  <a:lnTo>
                    <a:pt x="2095500" y="71628"/>
                  </a:lnTo>
                  <a:lnTo>
                    <a:pt x="2097314" y="71628"/>
                  </a:lnTo>
                  <a:lnTo>
                    <a:pt x="2098322" y="71035"/>
                  </a:lnTo>
                  <a:lnTo>
                    <a:pt x="2108200" y="66293"/>
                  </a:lnTo>
                  <a:close/>
                </a:path>
                <a:path w="3860800" h="1716404">
                  <a:moveTo>
                    <a:pt x="2100791" y="76961"/>
                  </a:moveTo>
                  <a:lnTo>
                    <a:pt x="2089150" y="76961"/>
                  </a:lnTo>
                  <a:lnTo>
                    <a:pt x="2095500" y="80771"/>
                  </a:lnTo>
                  <a:lnTo>
                    <a:pt x="2095500" y="78485"/>
                  </a:lnTo>
                  <a:lnTo>
                    <a:pt x="2097087" y="79343"/>
                  </a:lnTo>
                  <a:lnTo>
                    <a:pt x="2097314" y="79465"/>
                  </a:lnTo>
                  <a:lnTo>
                    <a:pt x="2100791" y="76961"/>
                  </a:lnTo>
                  <a:close/>
                </a:path>
                <a:path w="3860800" h="1716404">
                  <a:moveTo>
                    <a:pt x="2095500" y="67818"/>
                  </a:moveTo>
                  <a:lnTo>
                    <a:pt x="2089912" y="67818"/>
                  </a:lnTo>
                  <a:lnTo>
                    <a:pt x="2089426" y="68182"/>
                  </a:lnTo>
                  <a:lnTo>
                    <a:pt x="2095500" y="67818"/>
                  </a:lnTo>
                  <a:close/>
                </a:path>
                <a:path w="3860800" h="1716404">
                  <a:moveTo>
                    <a:pt x="2097087" y="63246"/>
                  </a:moveTo>
                  <a:lnTo>
                    <a:pt x="2096007" y="63246"/>
                  </a:lnTo>
                  <a:lnTo>
                    <a:pt x="2089912" y="67818"/>
                  </a:lnTo>
                  <a:lnTo>
                    <a:pt x="2095500" y="67818"/>
                  </a:lnTo>
                  <a:lnTo>
                    <a:pt x="2095500" y="64007"/>
                  </a:lnTo>
                  <a:lnTo>
                    <a:pt x="2097087" y="63246"/>
                  </a:lnTo>
                  <a:close/>
                </a:path>
                <a:path w="3860800" h="1716404">
                  <a:moveTo>
                    <a:pt x="2095500" y="49530"/>
                  </a:moveTo>
                  <a:lnTo>
                    <a:pt x="2095500" y="45719"/>
                  </a:lnTo>
                  <a:lnTo>
                    <a:pt x="2090208" y="49530"/>
                  </a:lnTo>
                  <a:lnTo>
                    <a:pt x="2095500" y="49530"/>
                  </a:lnTo>
                  <a:close/>
                </a:path>
                <a:path w="3860800" h="1716404">
                  <a:moveTo>
                    <a:pt x="2108200" y="54101"/>
                  </a:moveTo>
                  <a:lnTo>
                    <a:pt x="2108200" y="49530"/>
                  </a:lnTo>
                  <a:lnTo>
                    <a:pt x="2095500" y="49530"/>
                  </a:lnTo>
                  <a:lnTo>
                    <a:pt x="2106385" y="54755"/>
                  </a:lnTo>
                  <a:lnTo>
                    <a:pt x="2107183" y="54864"/>
                  </a:lnTo>
                  <a:lnTo>
                    <a:pt x="2108200" y="54101"/>
                  </a:lnTo>
                  <a:close/>
                </a:path>
                <a:path w="3860800" h="1716404">
                  <a:moveTo>
                    <a:pt x="2103120" y="57912"/>
                  </a:moveTo>
                  <a:lnTo>
                    <a:pt x="2095500" y="57912"/>
                  </a:lnTo>
                  <a:lnTo>
                    <a:pt x="2095500" y="63246"/>
                  </a:lnTo>
                  <a:lnTo>
                    <a:pt x="2096007" y="63246"/>
                  </a:lnTo>
                  <a:lnTo>
                    <a:pt x="2103120" y="57912"/>
                  </a:lnTo>
                  <a:close/>
                </a:path>
                <a:path w="3860800" h="1716404">
                  <a:moveTo>
                    <a:pt x="2106385" y="63246"/>
                  </a:moveTo>
                  <a:lnTo>
                    <a:pt x="2097087" y="63246"/>
                  </a:lnTo>
                  <a:lnTo>
                    <a:pt x="2095500" y="64007"/>
                  </a:lnTo>
                  <a:lnTo>
                    <a:pt x="2095500" y="67818"/>
                  </a:lnTo>
                  <a:lnTo>
                    <a:pt x="2106385" y="63246"/>
                  </a:lnTo>
                  <a:close/>
                </a:path>
                <a:path w="3860800" h="1716404">
                  <a:moveTo>
                    <a:pt x="2097087" y="71628"/>
                  </a:moveTo>
                  <a:lnTo>
                    <a:pt x="2095500" y="71628"/>
                  </a:lnTo>
                  <a:lnTo>
                    <a:pt x="2095500" y="72389"/>
                  </a:lnTo>
                  <a:lnTo>
                    <a:pt x="2097087" y="71628"/>
                  </a:lnTo>
                  <a:close/>
                </a:path>
                <a:path w="3860800" h="1716404">
                  <a:moveTo>
                    <a:pt x="2108200" y="71628"/>
                  </a:moveTo>
                  <a:lnTo>
                    <a:pt x="2106385" y="71736"/>
                  </a:lnTo>
                  <a:lnTo>
                    <a:pt x="2095500" y="76961"/>
                  </a:lnTo>
                  <a:lnTo>
                    <a:pt x="2100791" y="76961"/>
                  </a:lnTo>
                  <a:lnTo>
                    <a:pt x="2108200" y="71628"/>
                  </a:lnTo>
                  <a:close/>
                </a:path>
                <a:path w="3860800" h="1716404">
                  <a:moveTo>
                    <a:pt x="2097314" y="79465"/>
                  </a:moveTo>
                  <a:lnTo>
                    <a:pt x="2095500" y="78485"/>
                  </a:lnTo>
                  <a:lnTo>
                    <a:pt x="2095500" y="80009"/>
                  </a:lnTo>
                  <a:lnTo>
                    <a:pt x="2096558" y="80009"/>
                  </a:lnTo>
                  <a:lnTo>
                    <a:pt x="2097314" y="79465"/>
                  </a:lnTo>
                  <a:close/>
                </a:path>
                <a:path w="3860800" h="1716404">
                  <a:moveTo>
                    <a:pt x="2096558" y="80009"/>
                  </a:moveTo>
                  <a:lnTo>
                    <a:pt x="2095500" y="80009"/>
                  </a:lnTo>
                  <a:lnTo>
                    <a:pt x="2095500" y="80771"/>
                  </a:lnTo>
                  <a:lnTo>
                    <a:pt x="2096558" y="80009"/>
                  </a:lnTo>
                  <a:close/>
                </a:path>
                <a:path w="3860800" h="1716404">
                  <a:moveTo>
                    <a:pt x="2108200" y="85343"/>
                  </a:moveTo>
                  <a:lnTo>
                    <a:pt x="2098322" y="80009"/>
                  </a:lnTo>
                  <a:lnTo>
                    <a:pt x="2096558" y="80009"/>
                  </a:lnTo>
                  <a:lnTo>
                    <a:pt x="2095500" y="80771"/>
                  </a:lnTo>
                  <a:lnTo>
                    <a:pt x="2095500" y="85343"/>
                  </a:lnTo>
                  <a:lnTo>
                    <a:pt x="2108200" y="85343"/>
                  </a:lnTo>
                  <a:close/>
                </a:path>
                <a:path w="3860800" h="1716404">
                  <a:moveTo>
                    <a:pt x="2113491" y="85343"/>
                  </a:moveTo>
                  <a:lnTo>
                    <a:pt x="2095500" y="85343"/>
                  </a:lnTo>
                  <a:lnTo>
                    <a:pt x="2095500" y="86867"/>
                  </a:lnTo>
                  <a:lnTo>
                    <a:pt x="2108200" y="93725"/>
                  </a:lnTo>
                  <a:lnTo>
                    <a:pt x="2108200" y="86867"/>
                  </a:lnTo>
                  <a:lnTo>
                    <a:pt x="2109787" y="87725"/>
                  </a:lnTo>
                  <a:lnTo>
                    <a:pt x="2110014" y="87847"/>
                  </a:lnTo>
                  <a:lnTo>
                    <a:pt x="2113491" y="85343"/>
                  </a:lnTo>
                  <a:close/>
                </a:path>
                <a:path w="3860800" h="1716404">
                  <a:moveTo>
                    <a:pt x="2108200" y="57912"/>
                  </a:moveTo>
                  <a:lnTo>
                    <a:pt x="2103120" y="57912"/>
                  </a:lnTo>
                  <a:lnTo>
                    <a:pt x="2096007" y="63246"/>
                  </a:lnTo>
                  <a:lnTo>
                    <a:pt x="2097314" y="63246"/>
                  </a:lnTo>
                  <a:lnTo>
                    <a:pt x="2098322" y="62653"/>
                  </a:lnTo>
                  <a:lnTo>
                    <a:pt x="2108200" y="57912"/>
                  </a:lnTo>
                  <a:close/>
                </a:path>
                <a:path w="3860800" h="1716404">
                  <a:moveTo>
                    <a:pt x="2098322" y="80009"/>
                  </a:moveTo>
                  <a:lnTo>
                    <a:pt x="2097314" y="79465"/>
                  </a:lnTo>
                  <a:lnTo>
                    <a:pt x="2096558" y="80009"/>
                  </a:lnTo>
                  <a:lnTo>
                    <a:pt x="2098322" y="80009"/>
                  </a:lnTo>
                  <a:close/>
                </a:path>
                <a:path w="3860800" h="1716404">
                  <a:moveTo>
                    <a:pt x="2119630" y="63398"/>
                  </a:moveTo>
                  <a:lnTo>
                    <a:pt x="2108200" y="57912"/>
                  </a:lnTo>
                  <a:lnTo>
                    <a:pt x="2097314" y="63137"/>
                  </a:lnTo>
                  <a:lnTo>
                    <a:pt x="2106612" y="63150"/>
                  </a:lnTo>
                  <a:lnTo>
                    <a:pt x="2108200" y="62484"/>
                  </a:lnTo>
                  <a:lnTo>
                    <a:pt x="2108200" y="66293"/>
                  </a:lnTo>
                  <a:lnTo>
                    <a:pt x="2115608" y="66293"/>
                  </a:lnTo>
                  <a:lnTo>
                    <a:pt x="2119630" y="63398"/>
                  </a:lnTo>
                  <a:close/>
                </a:path>
                <a:path w="3860800" h="1716404">
                  <a:moveTo>
                    <a:pt x="2115608" y="66293"/>
                  </a:moveTo>
                  <a:lnTo>
                    <a:pt x="2108200" y="66293"/>
                  </a:lnTo>
                  <a:lnTo>
                    <a:pt x="2097314" y="71519"/>
                  </a:lnTo>
                  <a:lnTo>
                    <a:pt x="2106612" y="71628"/>
                  </a:lnTo>
                  <a:lnTo>
                    <a:pt x="2108200" y="70866"/>
                  </a:lnTo>
                  <a:lnTo>
                    <a:pt x="2108200" y="71628"/>
                  </a:lnTo>
                  <a:lnTo>
                    <a:pt x="2115608" y="66293"/>
                  </a:lnTo>
                  <a:close/>
                </a:path>
                <a:path w="3860800" h="1716404">
                  <a:moveTo>
                    <a:pt x="2132330" y="71780"/>
                  </a:moveTo>
                  <a:lnTo>
                    <a:pt x="2132188" y="71712"/>
                  </a:lnTo>
                  <a:lnTo>
                    <a:pt x="2109787" y="71628"/>
                  </a:lnTo>
                  <a:lnTo>
                    <a:pt x="2108200" y="72389"/>
                  </a:lnTo>
                  <a:lnTo>
                    <a:pt x="2108200" y="76961"/>
                  </a:lnTo>
                  <a:lnTo>
                    <a:pt x="2100791" y="76961"/>
                  </a:lnTo>
                  <a:lnTo>
                    <a:pt x="2097314" y="79465"/>
                  </a:lnTo>
                  <a:lnTo>
                    <a:pt x="2098322" y="80009"/>
                  </a:lnTo>
                  <a:lnTo>
                    <a:pt x="2118077" y="80009"/>
                  </a:lnTo>
                  <a:lnTo>
                    <a:pt x="2120900" y="78485"/>
                  </a:lnTo>
                  <a:lnTo>
                    <a:pt x="2120900" y="73913"/>
                  </a:lnTo>
                  <a:lnTo>
                    <a:pt x="2129366" y="73913"/>
                  </a:lnTo>
                  <a:lnTo>
                    <a:pt x="2132012" y="72008"/>
                  </a:lnTo>
                  <a:lnTo>
                    <a:pt x="2132188" y="71882"/>
                  </a:lnTo>
                  <a:lnTo>
                    <a:pt x="2132330" y="71780"/>
                  </a:lnTo>
                  <a:close/>
                </a:path>
                <a:path w="3860800" h="1716404">
                  <a:moveTo>
                    <a:pt x="2118077" y="80009"/>
                  </a:moveTo>
                  <a:lnTo>
                    <a:pt x="2098322" y="80009"/>
                  </a:lnTo>
                  <a:lnTo>
                    <a:pt x="2108200" y="85343"/>
                  </a:lnTo>
                  <a:lnTo>
                    <a:pt x="2118077" y="80009"/>
                  </a:lnTo>
                  <a:close/>
                </a:path>
                <a:path w="3860800" h="1716404">
                  <a:moveTo>
                    <a:pt x="2109787" y="71628"/>
                  </a:moveTo>
                  <a:lnTo>
                    <a:pt x="2108200" y="71628"/>
                  </a:lnTo>
                  <a:lnTo>
                    <a:pt x="2100791" y="76961"/>
                  </a:lnTo>
                  <a:lnTo>
                    <a:pt x="2108200" y="76961"/>
                  </a:lnTo>
                  <a:lnTo>
                    <a:pt x="2108200" y="72389"/>
                  </a:lnTo>
                  <a:lnTo>
                    <a:pt x="2109787" y="71628"/>
                  </a:lnTo>
                  <a:close/>
                </a:path>
                <a:path w="3860800" h="1716404">
                  <a:moveTo>
                    <a:pt x="2108200" y="57912"/>
                  </a:moveTo>
                  <a:lnTo>
                    <a:pt x="2108200" y="55625"/>
                  </a:lnTo>
                  <a:lnTo>
                    <a:pt x="2107183" y="55138"/>
                  </a:lnTo>
                  <a:lnTo>
                    <a:pt x="2106960" y="55031"/>
                  </a:lnTo>
                  <a:lnTo>
                    <a:pt x="2103120" y="57912"/>
                  </a:lnTo>
                  <a:lnTo>
                    <a:pt x="2108200" y="57912"/>
                  </a:lnTo>
                  <a:close/>
                </a:path>
                <a:path w="3860800" h="1716404">
                  <a:moveTo>
                    <a:pt x="2107183" y="54864"/>
                  </a:moveTo>
                  <a:lnTo>
                    <a:pt x="2106612" y="54864"/>
                  </a:lnTo>
                  <a:lnTo>
                    <a:pt x="2106960" y="55031"/>
                  </a:lnTo>
                  <a:lnTo>
                    <a:pt x="2107183" y="54864"/>
                  </a:lnTo>
                  <a:close/>
                </a:path>
                <a:path w="3860800" h="1716404">
                  <a:moveTo>
                    <a:pt x="2108200" y="63246"/>
                  </a:moveTo>
                  <a:lnTo>
                    <a:pt x="2108200" y="62484"/>
                  </a:lnTo>
                  <a:lnTo>
                    <a:pt x="2106612" y="63150"/>
                  </a:lnTo>
                  <a:lnTo>
                    <a:pt x="2108200" y="63246"/>
                  </a:lnTo>
                  <a:close/>
                </a:path>
                <a:path w="3860800" h="1716404">
                  <a:moveTo>
                    <a:pt x="2108200" y="71628"/>
                  </a:moveTo>
                  <a:lnTo>
                    <a:pt x="2108200" y="70866"/>
                  </a:lnTo>
                  <a:lnTo>
                    <a:pt x="2106612" y="71628"/>
                  </a:lnTo>
                  <a:lnTo>
                    <a:pt x="2108200" y="71628"/>
                  </a:lnTo>
                  <a:close/>
                </a:path>
                <a:path w="3860800" h="1716404">
                  <a:moveTo>
                    <a:pt x="2108200" y="55625"/>
                  </a:moveTo>
                  <a:lnTo>
                    <a:pt x="2108200" y="54864"/>
                  </a:lnTo>
                  <a:lnTo>
                    <a:pt x="2107183" y="54864"/>
                  </a:lnTo>
                  <a:lnTo>
                    <a:pt x="2106960" y="55031"/>
                  </a:lnTo>
                  <a:lnTo>
                    <a:pt x="2108200" y="55625"/>
                  </a:lnTo>
                  <a:close/>
                </a:path>
                <a:path w="3860800" h="1716404">
                  <a:moveTo>
                    <a:pt x="2113972" y="57912"/>
                  </a:moveTo>
                  <a:lnTo>
                    <a:pt x="2108200" y="54101"/>
                  </a:lnTo>
                  <a:lnTo>
                    <a:pt x="2107183" y="54864"/>
                  </a:lnTo>
                  <a:lnTo>
                    <a:pt x="2108200" y="54864"/>
                  </a:lnTo>
                  <a:lnTo>
                    <a:pt x="2108200" y="57912"/>
                  </a:lnTo>
                  <a:lnTo>
                    <a:pt x="2113972" y="57912"/>
                  </a:lnTo>
                  <a:close/>
                </a:path>
                <a:path w="3860800" h="1716404">
                  <a:moveTo>
                    <a:pt x="2120900" y="62484"/>
                  </a:moveTo>
                  <a:lnTo>
                    <a:pt x="2113972" y="57912"/>
                  </a:lnTo>
                  <a:lnTo>
                    <a:pt x="2108200" y="57912"/>
                  </a:lnTo>
                  <a:lnTo>
                    <a:pt x="2119630" y="63398"/>
                  </a:lnTo>
                  <a:lnTo>
                    <a:pt x="2120900" y="62484"/>
                  </a:lnTo>
                  <a:close/>
                </a:path>
                <a:path w="3860800" h="1716404">
                  <a:moveTo>
                    <a:pt x="2120900" y="66293"/>
                  </a:moveTo>
                  <a:lnTo>
                    <a:pt x="2115608" y="66293"/>
                  </a:lnTo>
                  <a:lnTo>
                    <a:pt x="2108200" y="71628"/>
                  </a:lnTo>
                  <a:lnTo>
                    <a:pt x="2110014" y="71628"/>
                  </a:lnTo>
                  <a:lnTo>
                    <a:pt x="2113491" y="69850"/>
                  </a:lnTo>
                  <a:lnTo>
                    <a:pt x="2120900" y="66293"/>
                  </a:lnTo>
                  <a:close/>
                </a:path>
                <a:path w="3860800" h="1716404">
                  <a:moveTo>
                    <a:pt x="2120900" y="80009"/>
                  </a:moveTo>
                  <a:lnTo>
                    <a:pt x="2118077" y="80009"/>
                  </a:lnTo>
                  <a:lnTo>
                    <a:pt x="2108200" y="85343"/>
                  </a:lnTo>
                  <a:lnTo>
                    <a:pt x="2113491" y="85343"/>
                  </a:lnTo>
                  <a:lnTo>
                    <a:pt x="2120900" y="80009"/>
                  </a:lnTo>
                  <a:close/>
                </a:path>
                <a:path w="3860800" h="1716404">
                  <a:moveTo>
                    <a:pt x="2110014" y="87847"/>
                  </a:moveTo>
                  <a:lnTo>
                    <a:pt x="2108200" y="86867"/>
                  </a:lnTo>
                  <a:lnTo>
                    <a:pt x="2108200" y="89153"/>
                  </a:lnTo>
                  <a:lnTo>
                    <a:pt x="2110014" y="87847"/>
                  </a:lnTo>
                  <a:close/>
                </a:path>
                <a:path w="3860800" h="1716404">
                  <a:moveTo>
                    <a:pt x="2120900" y="93725"/>
                  </a:moveTo>
                  <a:lnTo>
                    <a:pt x="2110014" y="87847"/>
                  </a:lnTo>
                  <a:lnTo>
                    <a:pt x="2108200" y="89153"/>
                  </a:lnTo>
                  <a:lnTo>
                    <a:pt x="2115608" y="93599"/>
                  </a:lnTo>
                  <a:lnTo>
                    <a:pt x="2120900" y="93725"/>
                  </a:lnTo>
                  <a:close/>
                </a:path>
                <a:path w="3860800" h="1716404">
                  <a:moveTo>
                    <a:pt x="2115608" y="93725"/>
                  </a:moveTo>
                  <a:lnTo>
                    <a:pt x="2113972" y="92617"/>
                  </a:lnTo>
                  <a:lnTo>
                    <a:pt x="2108200" y="89153"/>
                  </a:lnTo>
                  <a:lnTo>
                    <a:pt x="2108200" y="93725"/>
                  </a:lnTo>
                  <a:lnTo>
                    <a:pt x="2115608" y="93725"/>
                  </a:lnTo>
                  <a:close/>
                </a:path>
                <a:path w="3860800" h="1716404">
                  <a:moveTo>
                    <a:pt x="2132012" y="71628"/>
                  </a:moveTo>
                  <a:lnTo>
                    <a:pt x="2120900" y="66293"/>
                  </a:lnTo>
                  <a:lnTo>
                    <a:pt x="2110014" y="71519"/>
                  </a:lnTo>
                  <a:lnTo>
                    <a:pt x="2132012" y="71628"/>
                  </a:lnTo>
                  <a:close/>
                </a:path>
                <a:path w="3860800" h="1716404">
                  <a:moveTo>
                    <a:pt x="2133599" y="82296"/>
                  </a:moveTo>
                  <a:lnTo>
                    <a:pt x="2126544" y="82295"/>
                  </a:lnTo>
                  <a:lnTo>
                    <a:pt x="2120900" y="85343"/>
                  </a:lnTo>
                  <a:lnTo>
                    <a:pt x="2113491" y="85343"/>
                  </a:lnTo>
                  <a:lnTo>
                    <a:pt x="2110014" y="87847"/>
                  </a:lnTo>
                  <a:lnTo>
                    <a:pt x="2120900" y="93725"/>
                  </a:lnTo>
                  <a:lnTo>
                    <a:pt x="2120900" y="87630"/>
                  </a:lnTo>
                  <a:lnTo>
                    <a:pt x="2123721" y="87630"/>
                  </a:lnTo>
                  <a:lnTo>
                    <a:pt x="2133599" y="82296"/>
                  </a:lnTo>
                  <a:close/>
                </a:path>
                <a:path w="3860800" h="1716404">
                  <a:moveTo>
                    <a:pt x="2130777" y="80009"/>
                  </a:moveTo>
                  <a:lnTo>
                    <a:pt x="2120900" y="80009"/>
                  </a:lnTo>
                  <a:lnTo>
                    <a:pt x="2113491" y="85343"/>
                  </a:lnTo>
                  <a:lnTo>
                    <a:pt x="2120900" y="85343"/>
                  </a:lnTo>
                  <a:lnTo>
                    <a:pt x="2120900" y="82295"/>
                  </a:lnTo>
                  <a:lnTo>
                    <a:pt x="2126544" y="82295"/>
                  </a:lnTo>
                  <a:lnTo>
                    <a:pt x="2130777" y="80009"/>
                  </a:lnTo>
                  <a:close/>
                </a:path>
                <a:path w="3860800" h="1716404">
                  <a:moveTo>
                    <a:pt x="2133599" y="66293"/>
                  </a:moveTo>
                  <a:lnTo>
                    <a:pt x="2133599" y="64007"/>
                  </a:lnTo>
                  <a:lnTo>
                    <a:pt x="2120900" y="57912"/>
                  </a:lnTo>
                  <a:lnTo>
                    <a:pt x="2113972" y="57912"/>
                  </a:lnTo>
                  <a:lnTo>
                    <a:pt x="2120900" y="62484"/>
                  </a:lnTo>
                  <a:lnTo>
                    <a:pt x="2120900" y="66293"/>
                  </a:lnTo>
                  <a:lnTo>
                    <a:pt x="2133599" y="66293"/>
                  </a:lnTo>
                  <a:close/>
                </a:path>
                <a:path w="3860800" h="1716404">
                  <a:moveTo>
                    <a:pt x="2120900" y="66293"/>
                  </a:moveTo>
                  <a:lnTo>
                    <a:pt x="2120900" y="64007"/>
                  </a:lnTo>
                  <a:lnTo>
                    <a:pt x="2119630" y="63398"/>
                  </a:lnTo>
                  <a:lnTo>
                    <a:pt x="2115608" y="66293"/>
                  </a:lnTo>
                  <a:lnTo>
                    <a:pt x="2120900" y="66293"/>
                  </a:lnTo>
                  <a:close/>
                </a:path>
                <a:path w="3860800" h="1716404">
                  <a:moveTo>
                    <a:pt x="2125133" y="93725"/>
                  </a:moveTo>
                  <a:lnTo>
                    <a:pt x="2115820" y="93725"/>
                  </a:lnTo>
                  <a:lnTo>
                    <a:pt x="2120900" y="96773"/>
                  </a:lnTo>
                  <a:lnTo>
                    <a:pt x="2120900" y="96011"/>
                  </a:lnTo>
                  <a:lnTo>
                    <a:pt x="2121958" y="96011"/>
                  </a:lnTo>
                  <a:lnTo>
                    <a:pt x="2125133" y="93725"/>
                  </a:lnTo>
                  <a:close/>
                </a:path>
                <a:path w="3860800" h="1716404">
                  <a:moveTo>
                    <a:pt x="2129366" y="73913"/>
                  </a:moveTo>
                  <a:lnTo>
                    <a:pt x="2120900" y="73913"/>
                  </a:lnTo>
                  <a:lnTo>
                    <a:pt x="2120900" y="78485"/>
                  </a:lnTo>
                  <a:lnTo>
                    <a:pt x="2118077" y="80009"/>
                  </a:lnTo>
                  <a:lnTo>
                    <a:pt x="2120900" y="80009"/>
                  </a:lnTo>
                  <a:lnTo>
                    <a:pt x="2129366" y="73913"/>
                  </a:lnTo>
                  <a:close/>
                </a:path>
                <a:path w="3860800" h="1716404">
                  <a:moveTo>
                    <a:pt x="2120900" y="64007"/>
                  </a:moveTo>
                  <a:lnTo>
                    <a:pt x="2120900" y="62484"/>
                  </a:lnTo>
                  <a:lnTo>
                    <a:pt x="2119630" y="63398"/>
                  </a:lnTo>
                  <a:lnTo>
                    <a:pt x="2120900" y="64007"/>
                  </a:lnTo>
                  <a:close/>
                </a:path>
                <a:path w="3860800" h="1716404">
                  <a:moveTo>
                    <a:pt x="2133599" y="70866"/>
                  </a:moveTo>
                  <a:lnTo>
                    <a:pt x="2133599" y="66293"/>
                  </a:lnTo>
                  <a:lnTo>
                    <a:pt x="2120900" y="66293"/>
                  </a:lnTo>
                  <a:lnTo>
                    <a:pt x="2132012" y="71628"/>
                  </a:lnTo>
                  <a:lnTo>
                    <a:pt x="2132541" y="71628"/>
                  </a:lnTo>
                  <a:lnTo>
                    <a:pt x="2133599" y="70866"/>
                  </a:lnTo>
                  <a:close/>
                </a:path>
                <a:path w="3860800" h="1716404">
                  <a:moveTo>
                    <a:pt x="2144485" y="79792"/>
                  </a:moveTo>
                  <a:lnTo>
                    <a:pt x="2133599" y="73913"/>
                  </a:lnTo>
                  <a:lnTo>
                    <a:pt x="2129366" y="73913"/>
                  </a:lnTo>
                  <a:lnTo>
                    <a:pt x="2120900" y="80009"/>
                  </a:lnTo>
                  <a:lnTo>
                    <a:pt x="2130777" y="80009"/>
                  </a:lnTo>
                  <a:lnTo>
                    <a:pt x="2133599" y="78486"/>
                  </a:lnTo>
                  <a:lnTo>
                    <a:pt x="2133599" y="82295"/>
                  </a:lnTo>
                  <a:lnTo>
                    <a:pt x="2141008" y="82295"/>
                  </a:lnTo>
                  <a:lnTo>
                    <a:pt x="2144485" y="79792"/>
                  </a:lnTo>
                  <a:close/>
                </a:path>
                <a:path w="3860800" h="1716404">
                  <a:moveTo>
                    <a:pt x="2126544" y="82295"/>
                  </a:moveTo>
                  <a:lnTo>
                    <a:pt x="2120900" y="82295"/>
                  </a:lnTo>
                  <a:lnTo>
                    <a:pt x="2120900" y="85343"/>
                  </a:lnTo>
                  <a:lnTo>
                    <a:pt x="2126544" y="82295"/>
                  </a:lnTo>
                  <a:close/>
                </a:path>
                <a:path w="3860800" h="1716404">
                  <a:moveTo>
                    <a:pt x="2123721" y="87630"/>
                  </a:moveTo>
                  <a:lnTo>
                    <a:pt x="2120900" y="87630"/>
                  </a:lnTo>
                  <a:lnTo>
                    <a:pt x="2120900" y="89153"/>
                  </a:lnTo>
                  <a:lnTo>
                    <a:pt x="2123721" y="87630"/>
                  </a:lnTo>
                  <a:close/>
                </a:path>
                <a:path w="3860800" h="1716404">
                  <a:moveTo>
                    <a:pt x="2132012" y="87725"/>
                  </a:moveTo>
                  <a:lnTo>
                    <a:pt x="2123721" y="87630"/>
                  </a:lnTo>
                  <a:lnTo>
                    <a:pt x="2120900" y="89153"/>
                  </a:lnTo>
                  <a:lnTo>
                    <a:pt x="2120900" y="93725"/>
                  </a:lnTo>
                  <a:lnTo>
                    <a:pt x="2132012" y="87725"/>
                  </a:lnTo>
                  <a:close/>
                </a:path>
                <a:path w="3860800" h="1716404">
                  <a:moveTo>
                    <a:pt x="2133599" y="87630"/>
                  </a:moveTo>
                  <a:lnTo>
                    <a:pt x="2132012" y="87725"/>
                  </a:lnTo>
                  <a:lnTo>
                    <a:pt x="2120900" y="93725"/>
                  </a:lnTo>
                  <a:lnTo>
                    <a:pt x="2125133" y="93725"/>
                  </a:lnTo>
                  <a:lnTo>
                    <a:pt x="2133599" y="87630"/>
                  </a:lnTo>
                  <a:close/>
                </a:path>
                <a:path w="3860800" h="1716404">
                  <a:moveTo>
                    <a:pt x="2121958" y="96011"/>
                  </a:moveTo>
                  <a:lnTo>
                    <a:pt x="2120900" y="96011"/>
                  </a:lnTo>
                  <a:lnTo>
                    <a:pt x="2120900" y="96773"/>
                  </a:lnTo>
                  <a:lnTo>
                    <a:pt x="2121958" y="96011"/>
                  </a:lnTo>
                  <a:close/>
                </a:path>
                <a:path w="3860800" h="1716404">
                  <a:moveTo>
                    <a:pt x="2122487" y="96011"/>
                  </a:moveTo>
                  <a:lnTo>
                    <a:pt x="2121958" y="96011"/>
                  </a:lnTo>
                  <a:lnTo>
                    <a:pt x="2120900" y="96773"/>
                  </a:lnTo>
                  <a:lnTo>
                    <a:pt x="2122487" y="96011"/>
                  </a:lnTo>
                  <a:close/>
                </a:path>
                <a:path w="3860800" h="1716404">
                  <a:moveTo>
                    <a:pt x="2135187" y="96011"/>
                  </a:moveTo>
                  <a:lnTo>
                    <a:pt x="2122487" y="96011"/>
                  </a:lnTo>
                  <a:lnTo>
                    <a:pt x="2120900" y="96773"/>
                  </a:lnTo>
                  <a:lnTo>
                    <a:pt x="2120900" y="101345"/>
                  </a:lnTo>
                  <a:lnTo>
                    <a:pt x="2133599" y="101345"/>
                  </a:lnTo>
                  <a:lnTo>
                    <a:pt x="2133599" y="96774"/>
                  </a:lnTo>
                  <a:lnTo>
                    <a:pt x="2135187" y="96011"/>
                  </a:lnTo>
                  <a:close/>
                </a:path>
                <a:path w="3860800" h="1716404">
                  <a:moveTo>
                    <a:pt x="2146300" y="103631"/>
                  </a:moveTo>
                  <a:lnTo>
                    <a:pt x="2146300" y="96011"/>
                  </a:lnTo>
                  <a:lnTo>
                    <a:pt x="2144485" y="96120"/>
                  </a:lnTo>
                  <a:lnTo>
                    <a:pt x="2133599" y="101345"/>
                  </a:lnTo>
                  <a:lnTo>
                    <a:pt x="2120900" y="101345"/>
                  </a:lnTo>
                  <a:lnTo>
                    <a:pt x="2120900" y="103631"/>
                  </a:lnTo>
                  <a:lnTo>
                    <a:pt x="2122487" y="104298"/>
                  </a:lnTo>
                  <a:lnTo>
                    <a:pt x="2144712" y="104393"/>
                  </a:lnTo>
                  <a:lnTo>
                    <a:pt x="2146300" y="103631"/>
                  </a:lnTo>
                  <a:close/>
                </a:path>
                <a:path w="3860800" h="1716404">
                  <a:moveTo>
                    <a:pt x="2122487" y="104393"/>
                  </a:moveTo>
                  <a:lnTo>
                    <a:pt x="2121958" y="104076"/>
                  </a:lnTo>
                  <a:lnTo>
                    <a:pt x="2120900" y="103631"/>
                  </a:lnTo>
                  <a:lnTo>
                    <a:pt x="2120900" y="104393"/>
                  </a:lnTo>
                  <a:lnTo>
                    <a:pt x="2122487" y="104393"/>
                  </a:lnTo>
                  <a:close/>
                </a:path>
                <a:path w="3860800" h="1716404">
                  <a:moveTo>
                    <a:pt x="2133599" y="108965"/>
                  </a:moveTo>
                  <a:lnTo>
                    <a:pt x="2122714" y="104393"/>
                  </a:lnTo>
                  <a:lnTo>
                    <a:pt x="2120900" y="104393"/>
                  </a:lnTo>
                  <a:lnTo>
                    <a:pt x="2120900" y="108965"/>
                  </a:lnTo>
                  <a:lnTo>
                    <a:pt x="2133599" y="108965"/>
                  </a:lnTo>
                  <a:close/>
                </a:path>
                <a:path w="3860800" h="1716404">
                  <a:moveTo>
                    <a:pt x="2139950" y="108965"/>
                  </a:moveTo>
                  <a:lnTo>
                    <a:pt x="2120900" y="108965"/>
                  </a:lnTo>
                  <a:lnTo>
                    <a:pt x="2120900" y="112013"/>
                  </a:lnTo>
                  <a:lnTo>
                    <a:pt x="2133599" y="118109"/>
                  </a:lnTo>
                  <a:lnTo>
                    <a:pt x="2133599" y="112013"/>
                  </a:lnTo>
                  <a:lnTo>
                    <a:pt x="2134870" y="112623"/>
                  </a:lnTo>
                  <a:lnTo>
                    <a:pt x="2139950" y="108965"/>
                  </a:lnTo>
                  <a:close/>
                </a:path>
                <a:path w="3860800" h="1716404">
                  <a:moveTo>
                    <a:pt x="2127250" y="93725"/>
                  </a:moveTo>
                  <a:lnTo>
                    <a:pt x="2125133" y="93725"/>
                  </a:lnTo>
                  <a:lnTo>
                    <a:pt x="2121958" y="96011"/>
                  </a:lnTo>
                  <a:lnTo>
                    <a:pt x="2122714" y="96011"/>
                  </a:lnTo>
                  <a:lnTo>
                    <a:pt x="2123721" y="95419"/>
                  </a:lnTo>
                  <a:lnTo>
                    <a:pt x="2127250" y="93725"/>
                  </a:lnTo>
                  <a:close/>
                </a:path>
                <a:path w="3860800" h="1716404">
                  <a:moveTo>
                    <a:pt x="2133599" y="96011"/>
                  </a:moveTo>
                  <a:lnTo>
                    <a:pt x="2133599" y="93725"/>
                  </a:lnTo>
                  <a:lnTo>
                    <a:pt x="2127250" y="93725"/>
                  </a:lnTo>
                  <a:lnTo>
                    <a:pt x="2122714" y="95903"/>
                  </a:lnTo>
                  <a:lnTo>
                    <a:pt x="2133599" y="96011"/>
                  </a:lnTo>
                  <a:close/>
                </a:path>
                <a:path w="3860800" h="1716404">
                  <a:moveTo>
                    <a:pt x="2144485" y="104393"/>
                  </a:moveTo>
                  <a:lnTo>
                    <a:pt x="2122714" y="104393"/>
                  </a:lnTo>
                  <a:lnTo>
                    <a:pt x="2133599" y="108965"/>
                  </a:lnTo>
                  <a:lnTo>
                    <a:pt x="2144485" y="104393"/>
                  </a:lnTo>
                  <a:close/>
                </a:path>
                <a:path w="3860800" h="1716404">
                  <a:moveTo>
                    <a:pt x="2137833" y="84581"/>
                  </a:moveTo>
                  <a:lnTo>
                    <a:pt x="2133599" y="82296"/>
                  </a:lnTo>
                  <a:lnTo>
                    <a:pt x="2123721" y="87630"/>
                  </a:lnTo>
                  <a:lnTo>
                    <a:pt x="2132330" y="87553"/>
                  </a:lnTo>
                  <a:lnTo>
                    <a:pt x="2133599" y="86868"/>
                  </a:lnTo>
                  <a:lnTo>
                    <a:pt x="2133599" y="87630"/>
                  </a:lnTo>
                  <a:lnTo>
                    <a:pt x="2137833" y="84581"/>
                  </a:lnTo>
                  <a:close/>
                </a:path>
                <a:path w="3860800" h="1716404">
                  <a:moveTo>
                    <a:pt x="2146300" y="90677"/>
                  </a:moveTo>
                  <a:lnTo>
                    <a:pt x="2146300" y="89153"/>
                  </a:lnTo>
                  <a:lnTo>
                    <a:pt x="2143478" y="87630"/>
                  </a:lnTo>
                  <a:lnTo>
                    <a:pt x="2133599" y="87630"/>
                  </a:lnTo>
                  <a:lnTo>
                    <a:pt x="2125133" y="93725"/>
                  </a:lnTo>
                  <a:lnTo>
                    <a:pt x="2127250" y="93725"/>
                  </a:lnTo>
                  <a:lnTo>
                    <a:pt x="2133599" y="90678"/>
                  </a:lnTo>
                  <a:lnTo>
                    <a:pt x="2146300" y="90677"/>
                  </a:lnTo>
                  <a:close/>
                </a:path>
                <a:path w="3860800" h="1716404">
                  <a:moveTo>
                    <a:pt x="2133599" y="82295"/>
                  </a:moveTo>
                  <a:lnTo>
                    <a:pt x="2133599" y="80009"/>
                  </a:lnTo>
                  <a:lnTo>
                    <a:pt x="2130777" y="80009"/>
                  </a:lnTo>
                  <a:lnTo>
                    <a:pt x="2126544" y="82295"/>
                  </a:lnTo>
                  <a:lnTo>
                    <a:pt x="2133599" y="82295"/>
                  </a:lnTo>
                  <a:close/>
                </a:path>
                <a:path w="3860800" h="1716404">
                  <a:moveTo>
                    <a:pt x="2146300" y="90677"/>
                  </a:moveTo>
                  <a:lnTo>
                    <a:pt x="2133599" y="90678"/>
                  </a:lnTo>
                  <a:lnTo>
                    <a:pt x="2127250" y="93725"/>
                  </a:lnTo>
                  <a:lnTo>
                    <a:pt x="2133599" y="93725"/>
                  </a:lnTo>
                  <a:lnTo>
                    <a:pt x="2133599" y="96011"/>
                  </a:lnTo>
                  <a:lnTo>
                    <a:pt x="2135187" y="96011"/>
                  </a:lnTo>
                  <a:lnTo>
                    <a:pt x="2146300" y="90677"/>
                  </a:lnTo>
                  <a:close/>
                </a:path>
                <a:path w="3860800" h="1716404">
                  <a:moveTo>
                    <a:pt x="2133599" y="73913"/>
                  </a:moveTo>
                  <a:lnTo>
                    <a:pt x="2133599" y="72389"/>
                  </a:lnTo>
                  <a:lnTo>
                    <a:pt x="2132541" y="71881"/>
                  </a:lnTo>
                  <a:lnTo>
                    <a:pt x="2132012" y="72008"/>
                  </a:lnTo>
                  <a:lnTo>
                    <a:pt x="2129366" y="73913"/>
                  </a:lnTo>
                  <a:lnTo>
                    <a:pt x="2133599" y="73913"/>
                  </a:lnTo>
                  <a:close/>
                </a:path>
                <a:path w="3860800" h="1716404">
                  <a:moveTo>
                    <a:pt x="2133599" y="80009"/>
                  </a:moveTo>
                  <a:lnTo>
                    <a:pt x="2133599" y="78486"/>
                  </a:lnTo>
                  <a:lnTo>
                    <a:pt x="2130777" y="80009"/>
                  </a:lnTo>
                  <a:lnTo>
                    <a:pt x="2133599" y="80009"/>
                  </a:lnTo>
                  <a:close/>
                </a:path>
                <a:path w="3860800" h="1716404">
                  <a:moveTo>
                    <a:pt x="2132541" y="71628"/>
                  </a:moveTo>
                  <a:lnTo>
                    <a:pt x="2132188" y="71628"/>
                  </a:lnTo>
                  <a:lnTo>
                    <a:pt x="2132330" y="71780"/>
                  </a:lnTo>
                  <a:lnTo>
                    <a:pt x="2132541" y="71628"/>
                  </a:lnTo>
                  <a:close/>
                </a:path>
                <a:path w="3860800" h="1716404">
                  <a:moveTo>
                    <a:pt x="2133599" y="72389"/>
                  </a:moveTo>
                  <a:lnTo>
                    <a:pt x="2133599" y="71628"/>
                  </a:lnTo>
                  <a:lnTo>
                    <a:pt x="2132541" y="71628"/>
                  </a:lnTo>
                  <a:lnTo>
                    <a:pt x="2132330" y="71780"/>
                  </a:lnTo>
                  <a:lnTo>
                    <a:pt x="2133599" y="72389"/>
                  </a:lnTo>
                  <a:close/>
                </a:path>
                <a:path w="3860800" h="1716404">
                  <a:moveTo>
                    <a:pt x="2133599" y="87630"/>
                  </a:moveTo>
                  <a:lnTo>
                    <a:pt x="2133599" y="86868"/>
                  </a:lnTo>
                  <a:lnTo>
                    <a:pt x="2132541" y="87439"/>
                  </a:lnTo>
                  <a:lnTo>
                    <a:pt x="2132330" y="87553"/>
                  </a:lnTo>
                  <a:lnTo>
                    <a:pt x="2133599" y="87630"/>
                  </a:lnTo>
                  <a:close/>
                </a:path>
                <a:path w="3860800" h="1716404">
                  <a:moveTo>
                    <a:pt x="2146300" y="78485"/>
                  </a:moveTo>
                  <a:lnTo>
                    <a:pt x="2133599" y="70866"/>
                  </a:lnTo>
                  <a:lnTo>
                    <a:pt x="2132541" y="71628"/>
                  </a:lnTo>
                  <a:lnTo>
                    <a:pt x="2133599" y="71628"/>
                  </a:lnTo>
                  <a:lnTo>
                    <a:pt x="2133599" y="73913"/>
                  </a:lnTo>
                  <a:lnTo>
                    <a:pt x="2144485" y="79792"/>
                  </a:lnTo>
                  <a:lnTo>
                    <a:pt x="2146300" y="78485"/>
                  </a:lnTo>
                  <a:close/>
                </a:path>
                <a:path w="3860800" h="1716404">
                  <a:moveTo>
                    <a:pt x="2141008" y="82295"/>
                  </a:moveTo>
                  <a:lnTo>
                    <a:pt x="2133599" y="82295"/>
                  </a:lnTo>
                  <a:lnTo>
                    <a:pt x="2137833" y="84581"/>
                  </a:lnTo>
                  <a:lnTo>
                    <a:pt x="2141008" y="82295"/>
                  </a:lnTo>
                  <a:close/>
                </a:path>
                <a:path w="3860800" h="1716404">
                  <a:moveTo>
                    <a:pt x="2143478" y="87630"/>
                  </a:moveTo>
                  <a:lnTo>
                    <a:pt x="2137833" y="84581"/>
                  </a:lnTo>
                  <a:lnTo>
                    <a:pt x="2133599" y="87630"/>
                  </a:lnTo>
                  <a:lnTo>
                    <a:pt x="2143478" y="87630"/>
                  </a:lnTo>
                  <a:close/>
                </a:path>
                <a:path w="3860800" h="1716404">
                  <a:moveTo>
                    <a:pt x="2144485" y="96120"/>
                  </a:moveTo>
                  <a:lnTo>
                    <a:pt x="2135187" y="96011"/>
                  </a:lnTo>
                  <a:lnTo>
                    <a:pt x="2133599" y="96774"/>
                  </a:lnTo>
                  <a:lnTo>
                    <a:pt x="2133599" y="101346"/>
                  </a:lnTo>
                  <a:lnTo>
                    <a:pt x="2144485" y="96120"/>
                  </a:lnTo>
                  <a:close/>
                </a:path>
                <a:path w="3860800" h="1716404">
                  <a:moveTo>
                    <a:pt x="2146300" y="104393"/>
                  </a:moveTo>
                  <a:lnTo>
                    <a:pt x="2144485" y="104393"/>
                  </a:lnTo>
                  <a:lnTo>
                    <a:pt x="2133599" y="108966"/>
                  </a:lnTo>
                  <a:lnTo>
                    <a:pt x="2139950" y="108965"/>
                  </a:lnTo>
                  <a:lnTo>
                    <a:pt x="2146300" y="104393"/>
                  </a:lnTo>
                  <a:close/>
                </a:path>
                <a:path w="3860800" h="1716404">
                  <a:moveTo>
                    <a:pt x="2134870" y="112623"/>
                  </a:moveTo>
                  <a:lnTo>
                    <a:pt x="2133599" y="112013"/>
                  </a:lnTo>
                  <a:lnTo>
                    <a:pt x="2133599" y="113538"/>
                  </a:lnTo>
                  <a:lnTo>
                    <a:pt x="2134870" y="112623"/>
                  </a:lnTo>
                  <a:close/>
                </a:path>
                <a:path w="3860800" h="1716404">
                  <a:moveTo>
                    <a:pt x="2146300" y="118109"/>
                  </a:moveTo>
                  <a:lnTo>
                    <a:pt x="2134870" y="112623"/>
                  </a:lnTo>
                  <a:lnTo>
                    <a:pt x="2133599" y="113538"/>
                  </a:lnTo>
                  <a:lnTo>
                    <a:pt x="2140527" y="118109"/>
                  </a:lnTo>
                  <a:lnTo>
                    <a:pt x="2146300" y="118109"/>
                  </a:lnTo>
                  <a:close/>
                </a:path>
                <a:path w="3860800" h="1716404">
                  <a:moveTo>
                    <a:pt x="2140527" y="118109"/>
                  </a:moveTo>
                  <a:lnTo>
                    <a:pt x="2133599" y="113537"/>
                  </a:lnTo>
                  <a:lnTo>
                    <a:pt x="2133599" y="118109"/>
                  </a:lnTo>
                  <a:lnTo>
                    <a:pt x="2140527" y="118109"/>
                  </a:lnTo>
                  <a:close/>
                </a:path>
                <a:path w="3860800" h="1716404">
                  <a:moveTo>
                    <a:pt x="2159000" y="112775"/>
                  </a:moveTo>
                  <a:lnTo>
                    <a:pt x="2147887" y="112775"/>
                  </a:lnTo>
                  <a:lnTo>
                    <a:pt x="2146300" y="113537"/>
                  </a:lnTo>
                  <a:lnTo>
                    <a:pt x="2146300" y="108965"/>
                  </a:lnTo>
                  <a:lnTo>
                    <a:pt x="2139950" y="108965"/>
                  </a:lnTo>
                  <a:lnTo>
                    <a:pt x="2134870" y="112623"/>
                  </a:lnTo>
                  <a:lnTo>
                    <a:pt x="2146300" y="118109"/>
                  </a:lnTo>
                  <a:lnTo>
                    <a:pt x="2151591" y="118109"/>
                  </a:lnTo>
                  <a:lnTo>
                    <a:pt x="2159000" y="112775"/>
                  </a:lnTo>
                  <a:close/>
                </a:path>
                <a:path w="3860800" h="1716404">
                  <a:moveTo>
                    <a:pt x="2159000" y="95249"/>
                  </a:moveTo>
                  <a:lnTo>
                    <a:pt x="2159000" y="90677"/>
                  </a:lnTo>
                  <a:lnTo>
                    <a:pt x="2146300" y="90677"/>
                  </a:lnTo>
                  <a:lnTo>
                    <a:pt x="2135187" y="96011"/>
                  </a:lnTo>
                  <a:lnTo>
                    <a:pt x="2144712" y="96011"/>
                  </a:lnTo>
                  <a:lnTo>
                    <a:pt x="2146300" y="95249"/>
                  </a:lnTo>
                  <a:lnTo>
                    <a:pt x="2146300" y="99059"/>
                  </a:lnTo>
                  <a:lnTo>
                    <a:pt x="2153708" y="99059"/>
                  </a:lnTo>
                  <a:lnTo>
                    <a:pt x="2159000" y="95249"/>
                  </a:lnTo>
                  <a:close/>
                </a:path>
                <a:path w="3860800" h="1716404">
                  <a:moveTo>
                    <a:pt x="2146300" y="87630"/>
                  </a:moveTo>
                  <a:lnTo>
                    <a:pt x="2146300" y="82295"/>
                  </a:lnTo>
                  <a:lnTo>
                    <a:pt x="2141008" y="82295"/>
                  </a:lnTo>
                  <a:lnTo>
                    <a:pt x="2137833" y="84581"/>
                  </a:lnTo>
                  <a:lnTo>
                    <a:pt x="2143478" y="87630"/>
                  </a:lnTo>
                  <a:lnTo>
                    <a:pt x="2146300" y="87630"/>
                  </a:lnTo>
                  <a:close/>
                </a:path>
                <a:path w="3860800" h="1716404">
                  <a:moveTo>
                    <a:pt x="2170430" y="104546"/>
                  </a:moveTo>
                  <a:lnTo>
                    <a:pt x="2159000" y="99059"/>
                  </a:lnTo>
                  <a:lnTo>
                    <a:pt x="2153708" y="99059"/>
                  </a:lnTo>
                  <a:lnTo>
                    <a:pt x="2139950" y="108965"/>
                  </a:lnTo>
                  <a:lnTo>
                    <a:pt x="2146300" y="108965"/>
                  </a:lnTo>
                  <a:lnTo>
                    <a:pt x="2146300" y="107441"/>
                  </a:lnTo>
                  <a:lnTo>
                    <a:pt x="2166408" y="107441"/>
                  </a:lnTo>
                  <a:lnTo>
                    <a:pt x="2170430" y="104546"/>
                  </a:lnTo>
                  <a:close/>
                </a:path>
                <a:path w="3860800" h="1716404">
                  <a:moveTo>
                    <a:pt x="2151591" y="118109"/>
                  </a:moveTo>
                  <a:lnTo>
                    <a:pt x="2140527" y="118109"/>
                  </a:lnTo>
                  <a:lnTo>
                    <a:pt x="2146300" y="121919"/>
                  </a:lnTo>
                  <a:lnTo>
                    <a:pt x="2146300" y="121157"/>
                  </a:lnTo>
                  <a:lnTo>
                    <a:pt x="2147358" y="121157"/>
                  </a:lnTo>
                  <a:lnTo>
                    <a:pt x="2151591" y="118109"/>
                  </a:lnTo>
                  <a:close/>
                </a:path>
                <a:path w="3860800" h="1716404">
                  <a:moveTo>
                    <a:pt x="2146300" y="82295"/>
                  </a:moveTo>
                  <a:lnTo>
                    <a:pt x="2146300" y="80771"/>
                  </a:lnTo>
                  <a:lnTo>
                    <a:pt x="2144712" y="79914"/>
                  </a:lnTo>
                  <a:lnTo>
                    <a:pt x="2144485" y="79792"/>
                  </a:lnTo>
                  <a:lnTo>
                    <a:pt x="2141008" y="82295"/>
                  </a:lnTo>
                  <a:lnTo>
                    <a:pt x="2146300" y="82295"/>
                  </a:lnTo>
                  <a:close/>
                </a:path>
                <a:path w="3860800" h="1716404">
                  <a:moveTo>
                    <a:pt x="2146300" y="89153"/>
                  </a:moveTo>
                  <a:lnTo>
                    <a:pt x="2146300" y="87630"/>
                  </a:lnTo>
                  <a:lnTo>
                    <a:pt x="2143478" y="87630"/>
                  </a:lnTo>
                  <a:lnTo>
                    <a:pt x="2146300" y="89153"/>
                  </a:lnTo>
                  <a:close/>
                </a:path>
                <a:path w="3860800" h="1716404">
                  <a:moveTo>
                    <a:pt x="2146300" y="96011"/>
                  </a:moveTo>
                  <a:lnTo>
                    <a:pt x="2146300" y="95249"/>
                  </a:lnTo>
                  <a:lnTo>
                    <a:pt x="2144712" y="96011"/>
                  </a:lnTo>
                  <a:lnTo>
                    <a:pt x="2146300" y="96011"/>
                  </a:lnTo>
                  <a:close/>
                </a:path>
                <a:path w="3860800" h="1716404">
                  <a:moveTo>
                    <a:pt x="2153708" y="99059"/>
                  </a:moveTo>
                  <a:lnTo>
                    <a:pt x="2146300" y="99059"/>
                  </a:lnTo>
                  <a:lnTo>
                    <a:pt x="2146300" y="103631"/>
                  </a:lnTo>
                  <a:lnTo>
                    <a:pt x="2144712" y="104298"/>
                  </a:lnTo>
                  <a:lnTo>
                    <a:pt x="2146300" y="104393"/>
                  </a:lnTo>
                  <a:lnTo>
                    <a:pt x="2153708" y="99059"/>
                  </a:lnTo>
                  <a:close/>
                </a:path>
                <a:path w="3860800" h="1716404">
                  <a:moveTo>
                    <a:pt x="2159000" y="107441"/>
                  </a:moveTo>
                  <a:lnTo>
                    <a:pt x="2146300" y="107441"/>
                  </a:lnTo>
                  <a:lnTo>
                    <a:pt x="2146300" y="112775"/>
                  </a:lnTo>
                  <a:lnTo>
                    <a:pt x="2147887" y="112775"/>
                  </a:lnTo>
                  <a:lnTo>
                    <a:pt x="2159000" y="107441"/>
                  </a:lnTo>
                  <a:close/>
                </a:path>
                <a:path w="3860800" h="1716404">
                  <a:moveTo>
                    <a:pt x="2147887" y="112775"/>
                  </a:moveTo>
                  <a:lnTo>
                    <a:pt x="2146300" y="112775"/>
                  </a:lnTo>
                  <a:lnTo>
                    <a:pt x="2146300" y="113537"/>
                  </a:lnTo>
                  <a:lnTo>
                    <a:pt x="2147887" y="112775"/>
                  </a:lnTo>
                  <a:close/>
                </a:path>
                <a:path w="3860800" h="1716404">
                  <a:moveTo>
                    <a:pt x="2147358" y="121157"/>
                  </a:moveTo>
                  <a:lnTo>
                    <a:pt x="2146300" y="121157"/>
                  </a:lnTo>
                  <a:lnTo>
                    <a:pt x="2146300" y="121919"/>
                  </a:lnTo>
                  <a:lnTo>
                    <a:pt x="2147358" y="121157"/>
                  </a:lnTo>
                  <a:close/>
                </a:path>
                <a:path w="3860800" h="1716404">
                  <a:moveTo>
                    <a:pt x="2147887" y="121158"/>
                  </a:moveTo>
                  <a:lnTo>
                    <a:pt x="2147358" y="121157"/>
                  </a:lnTo>
                  <a:lnTo>
                    <a:pt x="2146300" y="121919"/>
                  </a:lnTo>
                  <a:lnTo>
                    <a:pt x="2147887" y="121158"/>
                  </a:lnTo>
                  <a:close/>
                </a:path>
                <a:path w="3860800" h="1716404">
                  <a:moveTo>
                    <a:pt x="2170112" y="121157"/>
                  </a:moveTo>
                  <a:lnTo>
                    <a:pt x="2147887" y="121158"/>
                  </a:lnTo>
                  <a:lnTo>
                    <a:pt x="2146300" y="121919"/>
                  </a:lnTo>
                  <a:lnTo>
                    <a:pt x="2146300" y="126491"/>
                  </a:lnTo>
                  <a:lnTo>
                    <a:pt x="2159000" y="126491"/>
                  </a:lnTo>
                  <a:lnTo>
                    <a:pt x="2159000" y="123443"/>
                  </a:lnTo>
                  <a:lnTo>
                    <a:pt x="2165350" y="123443"/>
                  </a:lnTo>
                  <a:lnTo>
                    <a:pt x="2170112" y="121157"/>
                  </a:lnTo>
                  <a:close/>
                </a:path>
                <a:path w="3860800" h="1716404">
                  <a:moveTo>
                    <a:pt x="2169583" y="123443"/>
                  </a:moveTo>
                  <a:lnTo>
                    <a:pt x="2165350" y="123443"/>
                  </a:lnTo>
                  <a:lnTo>
                    <a:pt x="2159000" y="126491"/>
                  </a:lnTo>
                  <a:lnTo>
                    <a:pt x="2146300" y="126491"/>
                  </a:lnTo>
                  <a:lnTo>
                    <a:pt x="2146300" y="128015"/>
                  </a:lnTo>
                  <a:lnTo>
                    <a:pt x="2149122" y="129539"/>
                  </a:lnTo>
                  <a:lnTo>
                    <a:pt x="2165350" y="129539"/>
                  </a:lnTo>
                  <a:lnTo>
                    <a:pt x="2169583" y="123443"/>
                  </a:lnTo>
                  <a:close/>
                </a:path>
                <a:path w="3860800" h="1716404">
                  <a:moveTo>
                    <a:pt x="2149122" y="129539"/>
                  </a:moveTo>
                  <a:lnTo>
                    <a:pt x="2146300" y="128015"/>
                  </a:lnTo>
                  <a:lnTo>
                    <a:pt x="2146300" y="129539"/>
                  </a:lnTo>
                  <a:lnTo>
                    <a:pt x="2149122" y="129539"/>
                  </a:lnTo>
                  <a:close/>
                </a:path>
                <a:path w="3860800" h="1716404">
                  <a:moveTo>
                    <a:pt x="2159000" y="134873"/>
                  </a:moveTo>
                  <a:lnTo>
                    <a:pt x="2149122" y="129539"/>
                  </a:lnTo>
                  <a:lnTo>
                    <a:pt x="2146300" y="129539"/>
                  </a:lnTo>
                  <a:lnTo>
                    <a:pt x="2146300" y="134873"/>
                  </a:lnTo>
                  <a:lnTo>
                    <a:pt x="2159000" y="134873"/>
                  </a:lnTo>
                  <a:close/>
                </a:path>
                <a:path w="3860800" h="1716404">
                  <a:moveTo>
                    <a:pt x="2161645" y="134873"/>
                  </a:moveTo>
                  <a:lnTo>
                    <a:pt x="2146300" y="134873"/>
                  </a:lnTo>
                  <a:lnTo>
                    <a:pt x="2146300" y="136397"/>
                  </a:lnTo>
                  <a:lnTo>
                    <a:pt x="2159000" y="143255"/>
                  </a:lnTo>
                  <a:lnTo>
                    <a:pt x="2159000" y="138683"/>
                  </a:lnTo>
                  <a:lnTo>
                    <a:pt x="2161645" y="134873"/>
                  </a:lnTo>
                  <a:close/>
                </a:path>
                <a:path w="3860800" h="1716404">
                  <a:moveTo>
                    <a:pt x="2154237" y="118109"/>
                  </a:moveTo>
                  <a:lnTo>
                    <a:pt x="2151591" y="118109"/>
                  </a:lnTo>
                  <a:lnTo>
                    <a:pt x="2147358" y="121157"/>
                  </a:lnTo>
                  <a:lnTo>
                    <a:pt x="2147887" y="121157"/>
                  </a:lnTo>
                  <a:lnTo>
                    <a:pt x="2154237" y="118109"/>
                  </a:lnTo>
                  <a:close/>
                </a:path>
                <a:path w="3860800" h="1716404">
                  <a:moveTo>
                    <a:pt x="2163445" y="109575"/>
                  </a:moveTo>
                  <a:lnTo>
                    <a:pt x="2159000" y="107441"/>
                  </a:lnTo>
                  <a:lnTo>
                    <a:pt x="2147887" y="112775"/>
                  </a:lnTo>
                  <a:lnTo>
                    <a:pt x="2159000" y="112775"/>
                  </a:lnTo>
                  <a:lnTo>
                    <a:pt x="2163445" y="109575"/>
                  </a:lnTo>
                  <a:close/>
                </a:path>
                <a:path w="3860800" h="1716404">
                  <a:moveTo>
                    <a:pt x="2159000" y="121157"/>
                  </a:moveTo>
                  <a:lnTo>
                    <a:pt x="2159000" y="118109"/>
                  </a:lnTo>
                  <a:lnTo>
                    <a:pt x="2154237" y="118109"/>
                  </a:lnTo>
                  <a:lnTo>
                    <a:pt x="2147887" y="121158"/>
                  </a:lnTo>
                  <a:lnTo>
                    <a:pt x="2159000" y="121157"/>
                  </a:lnTo>
                  <a:close/>
                </a:path>
                <a:path w="3860800" h="1716404">
                  <a:moveTo>
                    <a:pt x="2165350" y="129539"/>
                  </a:moveTo>
                  <a:lnTo>
                    <a:pt x="2149122" y="129539"/>
                  </a:lnTo>
                  <a:lnTo>
                    <a:pt x="2159000" y="134873"/>
                  </a:lnTo>
                  <a:lnTo>
                    <a:pt x="2163233" y="132587"/>
                  </a:lnTo>
                  <a:lnTo>
                    <a:pt x="2165350" y="129539"/>
                  </a:lnTo>
                  <a:close/>
                </a:path>
                <a:path w="3860800" h="1716404">
                  <a:moveTo>
                    <a:pt x="2171700" y="115823"/>
                  </a:moveTo>
                  <a:lnTo>
                    <a:pt x="2171700" y="113537"/>
                  </a:lnTo>
                  <a:lnTo>
                    <a:pt x="2170112" y="112775"/>
                  </a:lnTo>
                  <a:lnTo>
                    <a:pt x="2159000" y="112775"/>
                  </a:lnTo>
                  <a:lnTo>
                    <a:pt x="2151591" y="118109"/>
                  </a:lnTo>
                  <a:lnTo>
                    <a:pt x="2154237" y="118109"/>
                  </a:lnTo>
                  <a:lnTo>
                    <a:pt x="2159000" y="115823"/>
                  </a:lnTo>
                  <a:lnTo>
                    <a:pt x="2171700" y="115823"/>
                  </a:lnTo>
                  <a:close/>
                </a:path>
                <a:path w="3860800" h="1716404">
                  <a:moveTo>
                    <a:pt x="2171700" y="103631"/>
                  </a:moveTo>
                  <a:lnTo>
                    <a:pt x="2159000" y="95249"/>
                  </a:lnTo>
                  <a:lnTo>
                    <a:pt x="2153708" y="99059"/>
                  </a:lnTo>
                  <a:lnTo>
                    <a:pt x="2159000" y="99059"/>
                  </a:lnTo>
                  <a:lnTo>
                    <a:pt x="2170430" y="104546"/>
                  </a:lnTo>
                  <a:lnTo>
                    <a:pt x="2171700" y="103631"/>
                  </a:lnTo>
                  <a:close/>
                </a:path>
                <a:path w="3860800" h="1716404">
                  <a:moveTo>
                    <a:pt x="2182812" y="121157"/>
                  </a:moveTo>
                  <a:lnTo>
                    <a:pt x="2171700" y="115823"/>
                  </a:lnTo>
                  <a:lnTo>
                    <a:pt x="2159000" y="115823"/>
                  </a:lnTo>
                  <a:lnTo>
                    <a:pt x="2154237" y="118109"/>
                  </a:lnTo>
                  <a:lnTo>
                    <a:pt x="2159000" y="118109"/>
                  </a:lnTo>
                  <a:lnTo>
                    <a:pt x="2159000" y="121157"/>
                  </a:lnTo>
                  <a:lnTo>
                    <a:pt x="2170112" y="121157"/>
                  </a:lnTo>
                  <a:lnTo>
                    <a:pt x="2171700" y="120395"/>
                  </a:lnTo>
                  <a:lnTo>
                    <a:pt x="2172970" y="121157"/>
                  </a:lnTo>
                  <a:lnTo>
                    <a:pt x="2182812" y="121157"/>
                  </a:lnTo>
                  <a:close/>
                </a:path>
                <a:path w="3860800" h="1716404">
                  <a:moveTo>
                    <a:pt x="2166408" y="107441"/>
                  </a:moveTo>
                  <a:lnTo>
                    <a:pt x="2159000" y="107441"/>
                  </a:lnTo>
                  <a:lnTo>
                    <a:pt x="2163233" y="109473"/>
                  </a:lnTo>
                  <a:lnTo>
                    <a:pt x="2163445" y="109575"/>
                  </a:lnTo>
                  <a:lnTo>
                    <a:pt x="2166408" y="107441"/>
                  </a:lnTo>
                  <a:close/>
                </a:path>
                <a:path w="3860800" h="1716404">
                  <a:moveTo>
                    <a:pt x="2170112" y="112775"/>
                  </a:moveTo>
                  <a:lnTo>
                    <a:pt x="2163445" y="109575"/>
                  </a:lnTo>
                  <a:lnTo>
                    <a:pt x="2159000" y="112775"/>
                  </a:lnTo>
                  <a:lnTo>
                    <a:pt x="2170112" y="112775"/>
                  </a:lnTo>
                  <a:close/>
                </a:path>
                <a:path w="3860800" h="1716404">
                  <a:moveTo>
                    <a:pt x="2165350" y="123443"/>
                  </a:moveTo>
                  <a:lnTo>
                    <a:pt x="2159000" y="123443"/>
                  </a:lnTo>
                  <a:lnTo>
                    <a:pt x="2159000" y="126491"/>
                  </a:lnTo>
                  <a:lnTo>
                    <a:pt x="2165350" y="123443"/>
                  </a:lnTo>
                  <a:close/>
                </a:path>
                <a:path w="3860800" h="1716404">
                  <a:moveTo>
                    <a:pt x="2163233" y="132587"/>
                  </a:moveTo>
                  <a:lnTo>
                    <a:pt x="2159000" y="134873"/>
                  </a:lnTo>
                  <a:lnTo>
                    <a:pt x="2161645" y="134873"/>
                  </a:lnTo>
                  <a:lnTo>
                    <a:pt x="2163233" y="132587"/>
                  </a:lnTo>
                  <a:close/>
                </a:path>
                <a:path w="3860800" h="1716404">
                  <a:moveTo>
                    <a:pt x="2179108" y="131825"/>
                  </a:moveTo>
                  <a:lnTo>
                    <a:pt x="2177344" y="131825"/>
                  </a:lnTo>
                  <a:lnTo>
                    <a:pt x="2171700" y="134873"/>
                  </a:lnTo>
                  <a:lnTo>
                    <a:pt x="2161645" y="134873"/>
                  </a:lnTo>
                  <a:lnTo>
                    <a:pt x="2159000" y="138683"/>
                  </a:lnTo>
                  <a:lnTo>
                    <a:pt x="2159000" y="143255"/>
                  </a:lnTo>
                  <a:lnTo>
                    <a:pt x="2163233" y="143255"/>
                  </a:lnTo>
                  <a:lnTo>
                    <a:pt x="2179108" y="131825"/>
                  </a:lnTo>
                  <a:close/>
                </a:path>
                <a:path w="3860800" h="1716404">
                  <a:moveTo>
                    <a:pt x="2163233" y="143255"/>
                  </a:moveTo>
                  <a:lnTo>
                    <a:pt x="2159000" y="143255"/>
                  </a:lnTo>
                  <a:lnTo>
                    <a:pt x="2159000" y="146303"/>
                  </a:lnTo>
                  <a:lnTo>
                    <a:pt x="2163233" y="143255"/>
                  </a:lnTo>
                  <a:close/>
                </a:path>
                <a:path w="3860800" h="1716404">
                  <a:moveTo>
                    <a:pt x="2183384" y="137159"/>
                  </a:moveTo>
                  <a:lnTo>
                    <a:pt x="2182812" y="137255"/>
                  </a:lnTo>
                  <a:lnTo>
                    <a:pt x="2171700" y="143255"/>
                  </a:lnTo>
                  <a:lnTo>
                    <a:pt x="2163233" y="143255"/>
                  </a:lnTo>
                  <a:lnTo>
                    <a:pt x="2159000" y="146303"/>
                  </a:lnTo>
                  <a:lnTo>
                    <a:pt x="2159000" y="150875"/>
                  </a:lnTo>
                  <a:lnTo>
                    <a:pt x="2171700" y="150875"/>
                  </a:lnTo>
                  <a:lnTo>
                    <a:pt x="2171700" y="145541"/>
                  </a:lnTo>
                  <a:lnTo>
                    <a:pt x="2173287" y="145541"/>
                  </a:lnTo>
                  <a:lnTo>
                    <a:pt x="2179917" y="142359"/>
                  </a:lnTo>
                  <a:lnTo>
                    <a:pt x="2183384" y="137159"/>
                  </a:lnTo>
                  <a:close/>
                </a:path>
                <a:path w="3860800" h="1716404">
                  <a:moveTo>
                    <a:pt x="2181577" y="129539"/>
                  </a:moveTo>
                  <a:lnTo>
                    <a:pt x="2168877" y="129539"/>
                  </a:lnTo>
                  <a:lnTo>
                    <a:pt x="2163445" y="132473"/>
                  </a:lnTo>
                  <a:lnTo>
                    <a:pt x="2163233" y="132587"/>
                  </a:lnTo>
                  <a:lnTo>
                    <a:pt x="2161645" y="134873"/>
                  </a:lnTo>
                  <a:lnTo>
                    <a:pt x="2171700" y="134873"/>
                  </a:lnTo>
                  <a:lnTo>
                    <a:pt x="2171700" y="131825"/>
                  </a:lnTo>
                  <a:lnTo>
                    <a:pt x="2177472" y="131756"/>
                  </a:lnTo>
                  <a:lnTo>
                    <a:pt x="2181577" y="129539"/>
                  </a:lnTo>
                  <a:close/>
                </a:path>
                <a:path w="3860800" h="1716404">
                  <a:moveTo>
                    <a:pt x="2168877" y="129539"/>
                  </a:moveTo>
                  <a:lnTo>
                    <a:pt x="2165350" y="129539"/>
                  </a:lnTo>
                  <a:lnTo>
                    <a:pt x="2163233" y="132587"/>
                  </a:lnTo>
                  <a:lnTo>
                    <a:pt x="2168877" y="129539"/>
                  </a:lnTo>
                  <a:close/>
                </a:path>
                <a:path w="3860800" h="1716404">
                  <a:moveTo>
                    <a:pt x="2182812" y="137255"/>
                  </a:moveTo>
                  <a:lnTo>
                    <a:pt x="2171700" y="137159"/>
                  </a:lnTo>
                  <a:lnTo>
                    <a:pt x="2163233" y="143255"/>
                  </a:lnTo>
                  <a:lnTo>
                    <a:pt x="2171700" y="143255"/>
                  </a:lnTo>
                  <a:lnTo>
                    <a:pt x="2182812" y="137255"/>
                  </a:lnTo>
                  <a:close/>
                </a:path>
                <a:path w="3860800" h="1716404">
                  <a:moveTo>
                    <a:pt x="2184400" y="121157"/>
                  </a:moveTo>
                  <a:lnTo>
                    <a:pt x="2184400" y="113537"/>
                  </a:lnTo>
                  <a:lnTo>
                    <a:pt x="2171700" y="107441"/>
                  </a:lnTo>
                  <a:lnTo>
                    <a:pt x="2166408" y="107441"/>
                  </a:lnTo>
                  <a:lnTo>
                    <a:pt x="2163445" y="109575"/>
                  </a:lnTo>
                  <a:lnTo>
                    <a:pt x="2170112" y="112775"/>
                  </a:lnTo>
                  <a:lnTo>
                    <a:pt x="2171700" y="112775"/>
                  </a:lnTo>
                  <a:lnTo>
                    <a:pt x="2171700" y="115823"/>
                  </a:lnTo>
                  <a:lnTo>
                    <a:pt x="2182812" y="121157"/>
                  </a:lnTo>
                  <a:lnTo>
                    <a:pt x="2184400" y="121157"/>
                  </a:lnTo>
                  <a:close/>
                </a:path>
                <a:path w="3860800" h="1716404">
                  <a:moveTo>
                    <a:pt x="2171170" y="121157"/>
                  </a:moveTo>
                  <a:lnTo>
                    <a:pt x="2170112" y="121157"/>
                  </a:lnTo>
                  <a:lnTo>
                    <a:pt x="2165350" y="123443"/>
                  </a:lnTo>
                  <a:lnTo>
                    <a:pt x="2169583" y="123443"/>
                  </a:lnTo>
                  <a:lnTo>
                    <a:pt x="2171170" y="121157"/>
                  </a:lnTo>
                  <a:close/>
                </a:path>
                <a:path w="3860800" h="1716404">
                  <a:moveTo>
                    <a:pt x="2184400" y="128015"/>
                  </a:moveTo>
                  <a:lnTo>
                    <a:pt x="2176780" y="123443"/>
                  </a:lnTo>
                  <a:lnTo>
                    <a:pt x="2169583" y="123443"/>
                  </a:lnTo>
                  <a:lnTo>
                    <a:pt x="2165350" y="129539"/>
                  </a:lnTo>
                  <a:lnTo>
                    <a:pt x="2168877" y="129539"/>
                  </a:lnTo>
                  <a:lnTo>
                    <a:pt x="2171700" y="128015"/>
                  </a:lnTo>
                  <a:lnTo>
                    <a:pt x="2171700" y="129539"/>
                  </a:lnTo>
                  <a:lnTo>
                    <a:pt x="2181577" y="129539"/>
                  </a:lnTo>
                  <a:lnTo>
                    <a:pt x="2184400" y="128015"/>
                  </a:lnTo>
                  <a:close/>
                </a:path>
                <a:path w="3860800" h="1716404">
                  <a:moveTo>
                    <a:pt x="2171700" y="107441"/>
                  </a:moveTo>
                  <a:lnTo>
                    <a:pt x="2171700" y="105155"/>
                  </a:lnTo>
                  <a:lnTo>
                    <a:pt x="2170430" y="104546"/>
                  </a:lnTo>
                  <a:lnTo>
                    <a:pt x="2166408" y="107441"/>
                  </a:lnTo>
                  <a:lnTo>
                    <a:pt x="2171700" y="107441"/>
                  </a:lnTo>
                  <a:close/>
                </a:path>
                <a:path w="3860800" h="1716404">
                  <a:moveTo>
                    <a:pt x="2171700" y="129539"/>
                  </a:moveTo>
                  <a:lnTo>
                    <a:pt x="2171700" y="128015"/>
                  </a:lnTo>
                  <a:lnTo>
                    <a:pt x="2168877" y="129539"/>
                  </a:lnTo>
                  <a:lnTo>
                    <a:pt x="2171700" y="129539"/>
                  </a:lnTo>
                  <a:close/>
                </a:path>
                <a:path w="3860800" h="1716404">
                  <a:moveTo>
                    <a:pt x="2176780" y="123443"/>
                  </a:moveTo>
                  <a:lnTo>
                    <a:pt x="2172970" y="121157"/>
                  </a:lnTo>
                  <a:lnTo>
                    <a:pt x="2171170" y="121157"/>
                  </a:lnTo>
                  <a:lnTo>
                    <a:pt x="2169583" y="123443"/>
                  </a:lnTo>
                  <a:lnTo>
                    <a:pt x="2176780" y="123443"/>
                  </a:lnTo>
                  <a:close/>
                </a:path>
                <a:path w="3860800" h="1716404">
                  <a:moveTo>
                    <a:pt x="2171700" y="113537"/>
                  </a:moveTo>
                  <a:lnTo>
                    <a:pt x="2171700" y="112775"/>
                  </a:lnTo>
                  <a:lnTo>
                    <a:pt x="2170112" y="112775"/>
                  </a:lnTo>
                  <a:lnTo>
                    <a:pt x="2171700" y="113537"/>
                  </a:lnTo>
                  <a:close/>
                </a:path>
                <a:path w="3860800" h="1716404">
                  <a:moveTo>
                    <a:pt x="2171700" y="120395"/>
                  </a:moveTo>
                  <a:lnTo>
                    <a:pt x="2170112" y="121157"/>
                  </a:lnTo>
                  <a:lnTo>
                    <a:pt x="2171170" y="121157"/>
                  </a:lnTo>
                  <a:lnTo>
                    <a:pt x="2171700" y="120395"/>
                  </a:lnTo>
                  <a:close/>
                </a:path>
                <a:path w="3860800" h="1716404">
                  <a:moveTo>
                    <a:pt x="2172970" y="121157"/>
                  </a:moveTo>
                  <a:lnTo>
                    <a:pt x="2171700" y="120395"/>
                  </a:lnTo>
                  <a:lnTo>
                    <a:pt x="2171170" y="121157"/>
                  </a:lnTo>
                  <a:lnTo>
                    <a:pt x="2172970" y="121157"/>
                  </a:lnTo>
                  <a:close/>
                </a:path>
                <a:path w="3860800" h="1716404">
                  <a:moveTo>
                    <a:pt x="2177344" y="131825"/>
                  </a:moveTo>
                  <a:lnTo>
                    <a:pt x="2171700" y="131825"/>
                  </a:lnTo>
                  <a:lnTo>
                    <a:pt x="2171700" y="134873"/>
                  </a:lnTo>
                  <a:lnTo>
                    <a:pt x="2177344" y="131825"/>
                  </a:lnTo>
                  <a:close/>
                </a:path>
                <a:path w="3860800" h="1716404">
                  <a:moveTo>
                    <a:pt x="2194277" y="137159"/>
                  </a:moveTo>
                  <a:lnTo>
                    <a:pt x="2184400" y="131825"/>
                  </a:lnTo>
                  <a:lnTo>
                    <a:pt x="2179108" y="131825"/>
                  </a:lnTo>
                  <a:lnTo>
                    <a:pt x="2171700" y="137159"/>
                  </a:lnTo>
                  <a:lnTo>
                    <a:pt x="2182988" y="137159"/>
                  </a:lnTo>
                  <a:lnTo>
                    <a:pt x="2183384" y="136946"/>
                  </a:lnTo>
                  <a:lnTo>
                    <a:pt x="2183606" y="136826"/>
                  </a:lnTo>
                  <a:lnTo>
                    <a:pt x="2184400" y="135635"/>
                  </a:lnTo>
                  <a:lnTo>
                    <a:pt x="2186516" y="137159"/>
                  </a:lnTo>
                  <a:lnTo>
                    <a:pt x="2194277" y="137159"/>
                  </a:lnTo>
                  <a:close/>
                </a:path>
                <a:path w="3860800" h="1716404">
                  <a:moveTo>
                    <a:pt x="2173287" y="145541"/>
                  </a:moveTo>
                  <a:lnTo>
                    <a:pt x="2171700" y="145541"/>
                  </a:lnTo>
                  <a:lnTo>
                    <a:pt x="2171700" y="146303"/>
                  </a:lnTo>
                  <a:lnTo>
                    <a:pt x="2173287" y="145541"/>
                  </a:lnTo>
                  <a:close/>
                </a:path>
                <a:path w="3860800" h="1716404">
                  <a:moveTo>
                    <a:pt x="2177796" y="145541"/>
                  </a:moveTo>
                  <a:lnTo>
                    <a:pt x="2173287" y="145541"/>
                  </a:lnTo>
                  <a:lnTo>
                    <a:pt x="2171700" y="146303"/>
                  </a:lnTo>
                  <a:lnTo>
                    <a:pt x="2171700" y="150875"/>
                  </a:lnTo>
                  <a:lnTo>
                    <a:pt x="2174240" y="150875"/>
                  </a:lnTo>
                  <a:lnTo>
                    <a:pt x="2177796" y="145541"/>
                  </a:lnTo>
                  <a:close/>
                </a:path>
                <a:path w="3860800" h="1716404">
                  <a:moveTo>
                    <a:pt x="2174240" y="150875"/>
                  </a:moveTo>
                  <a:lnTo>
                    <a:pt x="2171700" y="150875"/>
                  </a:lnTo>
                  <a:lnTo>
                    <a:pt x="2171700" y="154685"/>
                  </a:lnTo>
                  <a:lnTo>
                    <a:pt x="2174240" y="150875"/>
                  </a:lnTo>
                  <a:close/>
                </a:path>
                <a:path w="3860800" h="1716404">
                  <a:moveTo>
                    <a:pt x="2194454" y="148589"/>
                  </a:moveTo>
                  <a:lnTo>
                    <a:pt x="2189162" y="148589"/>
                  </a:lnTo>
                  <a:lnTo>
                    <a:pt x="2184400" y="150875"/>
                  </a:lnTo>
                  <a:lnTo>
                    <a:pt x="2174240" y="150875"/>
                  </a:lnTo>
                  <a:lnTo>
                    <a:pt x="2171700" y="154685"/>
                  </a:lnTo>
                  <a:lnTo>
                    <a:pt x="2177344" y="158411"/>
                  </a:lnTo>
                  <a:lnTo>
                    <a:pt x="2184400" y="158495"/>
                  </a:lnTo>
                  <a:lnTo>
                    <a:pt x="2184400" y="153923"/>
                  </a:lnTo>
                  <a:lnTo>
                    <a:pt x="2190750" y="153923"/>
                  </a:lnTo>
                  <a:lnTo>
                    <a:pt x="2194454" y="148589"/>
                  </a:lnTo>
                  <a:close/>
                </a:path>
                <a:path w="3860800" h="1716404">
                  <a:moveTo>
                    <a:pt x="2177344" y="158495"/>
                  </a:moveTo>
                  <a:lnTo>
                    <a:pt x="2176780" y="158038"/>
                  </a:lnTo>
                  <a:lnTo>
                    <a:pt x="2171700" y="154685"/>
                  </a:lnTo>
                  <a:lnTo>
                    <a:pt x="2171700" y="158495"/>
                  </a:lnTo>
                  <a:lnTo>
                    <a:pt x="2177344" y="158495"/>
                  </a:lnTo>
                  <a:close/>
                </a:path>
                <a:path w="3860800" h="1716404">
                  <a:moveTo>
                    <a:pt x="2197452" y="162422"/>
                  </a:moveTo>
                  <a:lnTo>
                    <a:pt x="2184929" y="162305"/>
                  </a:lnTo>
                  <a:lnTo>
                    <a:pt x="2184400" y="163067"/>
                  </a:lnTo>
                  <a:lnTo>
                    <a:pt x="2177472" y="158495"/>
                  </a:lnTo>
                  <a:lnTo>
                    <a:pt x="2171700" y="158495"/>
                  </a:lnTo>
                  <a:lnTo>
                    <a:pt x="2171700" y="161543"/>
                  </a:lnTo>
                  <a:lnTo>
                    <a:pt x="2184400" y="167639"/>
                  </a:lnTo>
                  <a:lnTo>
                    <a:pt x="2190496" y="167639"/>
                  </a:lnTo>
                  <a:lnTo>
                    <a:pt x="2197452" y="162422"/>
                  </a:lnTo>
                  <a:close/>
                </a:path>
                <a:path w="3860800" h="1716404">
                  <a:moveTo>
                    <a:pt x="2184400" y="123443"/>
                  </a:moveTo>
                  <a:lnTo>
                    <a:pt x="2184400" y="121919"/>
                  </a:lnTo>
                  <a:lnTo>
                    <a:pt x="2182988" y="121242"/>
                  </a:lnTo>
                  <a:lnTo>
                    <a:pt x="2172970" y="121157"/>
                  </a:lnTo>
                  <a:lnTo>
                    <a:pt x="2176780" y="123443"/>
                  </a:lnTo>
                  <a:lnTo>
                    <a:pt x="2184400" y="123443"/>
                  </a:lnTo>
                  <a:close/>
                </a:path>
                <a:path w="3860800" h="1716404">
                  <a:moveTo>
                    <a:pt x="2179917" y="142359"/>
                  </a:moveTo>
                  <a:lnTo>
                    <a:pt x="2173287" y="145541"/>
                  </a:lnTo>
                  <a:lnTo>
                    <a:pt x="2177796" y="145541"/>
                  </a:lnTo>
                  <a:lnTo>
                    <a:pt x="2179917" y="142359"/>
                  </a:lnTo>
                  <a:close/>
                </a:path>
                <a:path w="3860800" h="1716404">
                  <a:moveTo>
                    <a:pt x="2195285" y="145650"/>
                  </a:moveTo>
                  <a:lnTo>
                    <a:pt x="2177796" y="145541"/>
                  </a:lnTo>
                  <a:lnTo>
                    <a:pt x="2174240" y="150875"/>
                  </a:lnTo>
                  <a:lnTo>
                    <a:pt x="2184400" y="150875"/>
                  </a:lnTo>
                  <a:lnTo>
                    <a:pt x="2184400" y="148589"/>
                  </a:lnTo>
                  <a:lnTo>
                    <a:pt x="2189162" y="148589"/>
                  </a:lnTo>
                  <a:lnTo>
                    <a:pt x="2195285" y="145650"/>
                  </a:lnTo>
                  <a:close/>
                </a:path>
                <a:path w="3860800" h="1716404">
                  <a:moveTo>
                    <a:pt x="2197100" y="137159"/>
                  </a:moveTo>
                  <a:lnTo>
                    <a:pt x="2197100" y="130301"/>
                  </a:lnTo>
                  <a:lnTo>
                    <a:pt x="2184400" y="123443"/>
                  </a:lnTo>
                  <a:lnTo>
                    <a:pt x="2176780" y="123443"/>
                  </a:lnTo>
                  <a:lnTo>
                    <a:pt x="2184400" y="128015"/>
                  </a:lnTo>
                  <a:lnTo>
                    <a:pt x="2184400" y="131825"/>
                  </a:lnTo>
                  <a:lnTo>
                    <a:pt x="2194277" y="137159"/>
                  </a:lnTo>
                  <a:lnTo>
                    <a:pt x="2197100" y="137159"/>
                  </a:lnTo>
                  <a:close/>
                </a:path>
                <a:path w="3860800" h="1716404">
                  <a:moveTo>
                    <a:pt x="2182283" y="129539"/>
                  </a:moveTo>
                  <a:lnTo>
                    <a:pt x="2181577" y="129539"/>
                  </a:lnTo>
                  <a:lnTo>
                    <a:pt x="2177472" y="131756"/>
                  </a:lnTo>
                  <a:lnTo>
                    <a:pt x="2179108" y="131825"/>
                  </a:lnTo>
                  <a:lnTo>
                    <a:pt x="2182283" y="129539"/>
                  </a:lnTo>
                  <a:close/>
                </a:path>
                <a:path w="3860800" h="1716404">
                  <a:moveTo>
                    <a:pt x="2188882" y="156613"/>
                  </a:moveTo>
                  <a:lnTo>
                    <a:pt x="2184400" y="158495"/>
                  </a:lnTo>
                  <a:lnTo>
                    <a:pt x="2177472" y="158495"/>
                  </a:lnTo>
                  <a:lnTo>
                    <a:pt x="2184400" y="163067"/>
                  </a:lnTo>
                  <a:lnTo>
                    <a:pt x="2184400" y="162305"/>
                  </a:lnTo>
                  <a:lnTo>
                    <a:pt x="2184929" y="162305"/>
                  </a:lnTo>
                  <a:lnTo>
                    <a:pt x="2188882" y="156613"/>
                  </a:lnTo>
                  <a:close/>
                </a:path>
                <a:path w="3860800" h="1716404">
                  <a:moveTo>
                    <a:pt x="2197100" y="144779"/>
                  </a:moveTo>
                  <a:lnTo>
                    <a:pt x="2190750" y="140207"/>
                  </a:lnTo>
                  <a:lnTo>
                    <a:pt x="2184400" y="140207"/>
                  </a:lnTo>
                  <a:lnTo>
                    <a:pt x="2179917" y="142359"/>
                  </a:lnTo>
                  <a:lnTo>
                    <a:pt x="2177796" y="145541"/>
                  </a:lnTo>
                  <a:lnTo>
                    <a:pt x="2195512" y="145541"/>
                  </a:lnTo>
                  <a:lnTo>
                    <a:pt x="2197100" y="144779"/>
                  </a:lnTo>
                  <a:close/>
                </a:path>
                <a:path w="3860800" h="1716404">
                  <a:moveTo>
                    <a:pt x="2184400" y="131825"/>
                  </a:moveTo>
                  <a:lnTo>
                    <a:pt x="2184400" y="129539"/>
                  </a:lnTo>
                  <a:lnTo>
                    <a:pt x="2182283" y="129539"/>
                  </a:lnTo>
                  <a:lnTo>
                    <a:pt x="2179108" y="131825"/>
                  </a:lnTo>
                  <a:lnTo>
                    <a:pt x="2184400" y="131825"/>
                  </a:lnTo>
                  <a:close/>
                </a:path>
                <a:path w="3860800" h="1716404">
                  <a:moveTo>
                    <a:pt x="2190750" y="140207"/>
                  </a:moveTo>
                  <a:lnTo>
                    <a:pt x="2186516" y="137159"/>
                  </a:lnTo>
                  <a:lnTo>
                    <a:pt x="2183384" y="137159"/>
                  </a:lnTo>
                  <a:lnTo>
                    <a:pt x="2179917" y="142359"/>
                  </a:lnTo>
                  <a:lnTo>
                    <a:pt x="2184400" y="140207"/>
                  </a:lnTo>
                  <a:lnTo>
                    <a:pt x="2190750" y="140207"/>
                  </a:lnTo>
                  <a:close/>
                </a:path>
                <a:path w="3860800" h="1716404">
                  <a:moveTo>
                    <a:pt x="2184400" y="128015"/>
                  </a:moveTo>
                  <a:lnTo>
                    <a:pt x="2181577" y="129539"/>
                  </a:lnTo>
                  <a:lnTo>
                    <a:pt x="2182283" y="129539"/>
                  </a:lnTo>
                  <a:lnTo>
                    <a:pt x="2184400" y="128015"/>
                  </a:lnTo>
                  <a:close/>
                </a:path>
                <a:path w="3860800" h="1716404">
                  <a:moveTo>
                    <a:pt x="2184400" y="129539"/>
                  </a:moveTo>
                  <a:lnTo>
                    <a:pt x="2184400" y="128015"/>
                  </a:lnTo>
                  <a:lnTo>
                    <a:pt x="2182283" y="129539"/>
                  </a:lnTo>
                  <a:lnTo>
                    <a:pt x="2184400" y="129539"/>
                  </a:lnTo>
                  <a:close/>
                </a:path>
                <a:path w="3860800" h="1716404">
                  <a:moveTo>
                    <a:pt x="2184400" y="121919"/>
                  </a:moveTo>
                  <a:lnTo>
                    <a:pt x="2184400" y="121157"/>
                  </a:lnTo>
                  <a:lnTo>
                    <a:pt x="2182988" y="121157"/>
                  </a:lnTo>
                  <a:lnTo>
                    <a:pt x="2183384" y="121432"/>
                  </a:lnTo>
                  <a:lnTo>
                    <a:pt x="2184400" y="121919"/>
                  </a:lnTo>
                  <a:close/>
                </a:path>
                <a:path w="3860800" h="1716404">
                  <a:moveTo>
                    <a:pt x="2183606" y="136826"/>
                  </a:moveTo>
                  <a:lnTo>
                    <a:pt x="2182988" y="137159"/>
                  </a:lnTo>
                  <a:lnTo>
                    <a:pt x="2183384" y="137159"/>
                  </a:lnTo>
                  <a:lnTo>
                    <a:pt x="2183606" y="136826"/>
                  </a:lnTo>
                  <a:close/>
                </a:path>
                <a:path w="3860800" h="1716404">
                  <a:moveTo>
                    <a:pt x="2184400" y="137159"/>
                  </a:moveTo>
                  <a:lnTo>
                    <a:pt x="2184400" y="136397"/>
                  </a:lnTo>
                  <a:lnTo>
                    <a:pt x="2183606" y="136826"/>
                  </a:lnTo>
                  <a:lnTo>
                    <a:pt x="2183384" y="137159"/>
                  </a:lnTo>
                  <a:lnTo>
                    <a:pt x="2184400" y="137159"/>
                  </a:lnTo>
                  <a:close/>
                </a:path>
                <a:path w="3860800" h="1716404">
                  <a:moveTo>
                    <a:pt x="2186516" y="137159"/>
                  </a:moveTo>
                  <a:lnTo>
                    <a:pt x="2184400" y="135635"/>
                  </a:lnTo>
                  <a:lnTo>
                    <a:pt x="2183606" y="136826"/>
                  </a:lnTo>
                  <a:lnTo>
                    <a:pt x="2184400" y="136397"/>
                  </a:lnTo>
                  <a:lnTo>
                    <a:pt x="2184400" y="137159"/>
                  </a:lnTo>
                  <a:lnTo>
                    <a:pt x="2186516" y="137159"/>
                  </a:lnTo>
                  <a:close/>
                </a:path>
                <a:path w="3860800" h="1716404">
                  <a:moveTo>
                    <a:pt x="2189162" y="148589"/>
                  </a:moveTo>
                  <a:lnTo>
                    <a:pt x="2184400" y="148589"/>
                  </a:lnTo>
                  <a:lnTo>
                    <a:pt x="2184400" y="150875"/>
                  </a:lnTo>
                  <a:lnTo>
                    <a:pt x="2189162" y="148589"/>
                  </a:lnTo>
                  <a:close/>
                </a:path>
                <a:path w="3860800" h="1716404">
                  <a:moveTo>
                    <a:pt x="2190750" y="153923"/>
                  </a:moveTo>
                  <a:lnTo>
                    <a:pt x="2184400" y="153923"/>
                  </a:lnTo>
                  <a:lnTo>
                    <a:pt x="2184400" y="158495"/>
                  </a:lnTo>
                  <a:lnTo>
                    <a:pt x="2188882" y="156613"/>
                  </a:lnTo>
                  <a:lnTo>
                    <a:pt x="2190750" y="153923"/>
                  </a:lnTo>
                  <a:close/>
                </a:path>
                <a:path w="3860800" h="1716404">
                  <a:moveTo>
                    <a:pt x="2184929" y="162305"/>
                  </a:moveTo>
                  <a:lnTo>
                    <a:pt x="2184400" y="162305"/>
                  </a:lnTo>
                  <a:lnTo>
                    <a:pt x="2184400" y="163067"/>
                  </a:lnTo>
                  <a:lnTo>
                    <a:pt x="2184929" y="162305"/>
                  </a:lnTo>
                  <a:close/>
                </a:path>
                <a:path w="3860800" h="1716404">
                  <a:moveTo>
                    <a:pt x="2190496" y="167639"/>
                  </a:moveTo>
                  <a:lnTo>
                    <a:pt x="2184400" y="167639"/>
                  </a:lnTo>
                  <a:lnTo>
                    <a:pt x="2184400" y="172211"/>
                  </a:lnTo>
                  <a:lnTo>
                    <a:pt x="2190496" y="167639"/>
                  </a:lnTo>
                  <a:close/>
                </a:path>
                <a:path w="3860800" h="1716404">
                  <a:moveTo>
                    <a:pt x="2204027" y="167709"/>
                  </a:moveTo>
                  <a:lnTo>
                    <a:pt x="2190496" y="167639"/>
                  </a:lnTo>
                  <a:lnTo>
                    <a:pt x="2184400" y="172211"/>
                  </a:lnTo>
                  <a:lnTo>
                    <a:pt x="2190172" y="176021"/>
                  </a:lnTo>
                  <a:lnTo>
                    <a:pt x="2197100" y="176021"/>
                  </a:lnTo>
                  <a:lnTo>
                    <a:pt x="2197100" y="171449"/>
                  </a:lnTo>
                  <a:lnTo>
                    <a:pt x="2204027" y="167709"/>
                  </a:lnTo>
                  <a:close/>
                </a:path>
                <a:path w="3860800" h="1716404">
                  <a:moveTo>
                    <a:pt x="2190172" y="176021"/>
                  </a:moveTo>
                  <a:lnTo>
                    <a:pt x="2184400" y="172211"/>
                  </a:lnTo>
                  <a:lnTo>
                    <a:pt x="2184400" y="176021"/>
                  </a:lnTo>
                  <a:lnTo>
                    <a:pt x="2190172" y="176021"/>
                  </a:lnTo>
                  <a:close/>
                </a:path>
                <a:path w="3860800" h="1716404">
                  <a:moveTo>
                    <a:pt x="2208784" y="153923"/>
                  </a:moveTo>
                  <a:lnTo>
                    <a:pt x="2195285" y="153923"/>
                  </a:lnTo>
                  <a:lnTo>
                    <a:pt x="2189162" y="156495"/>
                  </a:lnTo>
                  <a:lnTo>
                    <a:pt x="2188882" y="156613"/>
                  </a:lnTo>
                  <a:lnTo>
                    <a:pt x="2184929" y="162305"/>
                  </a:lnTo>
                  <a:lnTo>
                    <a:pt x="2197100" y="162305"/>
                  </a:lnTo>
                  <a:lnTo>
                    <a:pt x="2197100" y="156971"/>
                  </a:lnTo>
                  <a:lnTo>
                    <a:pt x="2204720" y="156971"/>
                  </a:lnTo>
                  <a:lnTo>
                    <a:pt x="2208784" y="153923"/>
                  </a:lnTo>
                  <a:close/>
                </a:path>
                <a:path w="3860800" h="1716404">
                  <a:moveTo>
                    <a:pt x="2197100" y="140207"/>
                  </a:moveTo>
                  <a:lnTo>
                    <a:pt x="2197100" y="138683"/>
                  </a:lnTo>
                  <a:lnTo>
                    <a:pt x="2194454" y="137255"/>
                  </a:lnTo>
                  <a:lnTo>
                    <a:pt x="2186516" y="137159"/>
                  </a:lnTo>
                  <a:lnTo>
                    <a:pt x="2190750" y="140207"/>
                  </a:lnTo>
                  <a:lnTo>
                    <a:pt x="2197100" y="140207"/>
                  </a:lnTo>
                  <a:close/>
                </a:path>
                <a:path w="3860800" h="1716404">
                  <a:moveTo>
                    <a:pt x="2195285" y="153923"/>
                  </a:moveTo>
                  <a:lnTo>
                    <a:pt x="2190750" y="153923"/>
                  </a:lnTo>
                  <a:lnTo>
                    <a:pt x="2188882" y="156613"/>
                  </a:lnTo>
                  <a:lnTo>
                    <a:pt x="2195285" y="153923"/>
                  </a:lnTo>
                  <a:close/>
                </a:path>
                <a:path w="3860800" h="1716404">
                  <a:moveTo>
                    <a:pt x="2196570" y="145541"/>
                  </a:moveTo>
                  <a:lnTo>
                    <a:pt x="2195285" y="145650"/>
                  </a:lnTo>
                  <a:lnTo>
                    <a:pt x="2189162" y="148589"/>
                  </a:lnTo>
                  <a:lnTo>
                    <a:pt x="2194454" y="148589"/>
                  </a:lnTo>
                  <a:lnTo>
                    <a:pt x="2196570" y="145541"/>
                  </a:lnTo>
                  <a:close/>
                </a:path>
                <a:path w="3860800" h="1716404">
                  <a:moveTo>
                    <a:pt x="2200148" y="176021"/>
                  </a:moveTo>
                  <a:lnTo>
                    <a:pt x="2190172" y="176021"/>
                  </a:lnTo>
                  <a:lnTo>
                    <a:pt x="2197100" y="180593"/>
                  </a:lnTo>
                  <a:lnTo>
                    <a:pt x="2197100" y="179069"/>
                  </a:lnTo>
                  <a:lnTo>
                    <a:pt x="2198076" y="179069"/>
                  </a:lnTo>
                  <a:lnTo>
                    <a:pt x="2198511" y="178477"/>
                  </a:lnTo>
                  <a:lnTo>
                    <a:pt x="2200148" y="176021"/>
                  </a:lnTo>
                  <a:close/>
                </a:path>
                <a:path w="3860800" h="1716404">
                  <a:moveTo>
                    <a:pt x="2209292" y="162305"/>
                  </a:moveTo>
                  <a:lnTo>
                    <a:pt x="2197452" y="162422"/>
                  </a:lnTo>
                  <a:lnTo>
                    <a:pt x="2190496" y="167639"/>
                  </a:lnTo>
                  <a:lnTo>
                    <a:pt x="2204155" y="167639"/>
                  </a:lnTo>
                  <a:lnTo>
                    <a:pt x="2206625" y="166306"/>
                  </a:lnTo>
                  <a:lnTo>
                    <a:pt x="2209292" y="162305"/>
                  </a:lnTo>
                  <a:close/>
                </a:path>
                <a:path w="3860800" h="1716404">
                  <a:moveTo>
                    <a:pt x="2209800" y="148589"/>
                  </a:moveTo>
                  <a:lnTo>
                    <a:pt x="2209800" y="140207"/>
                  </a:lnTo>
                  <a:lnTo>
                    <a:pt x="2190750" y="140207"/>
                  </a:lnTo>
                  <a:lnTo>
                    <a:pt x="2197100" y="144779"/>
                  </a:lnTo>
                  <a:lnTo>
                    <a:pt x="2197100" y="148589"/>
                  </a:lnTo>
                  <a:lnTo>
                    <a:pt x="2209800" y="148589"/>
                  </a:lnTo>
                  <a:close/>
                </a:path>
                <a:path w="3860800" h="1716404">
                  <a:moveTo>
                    <a:pt x="2209800" y="153161"/>
                  </a:moveTo>
                  <a:lnTo>
                    <a:pt x="2209800" y="148589"/>
                  </a:lnTo>
                  <a:lnTo>
                    <a:pt x="2194454" y="148589"/>
                  </a:lnTo>
                  <a:lnTo>
                    <a:pt x="2190750" y="153923"/>
                  </a:lnTo>
                  <a:lnTo>
                    <a:pt x="2195512" y="153828"/>
                  </a:lnTo>
                  <a:lnTo>
                    <a:pt x="2197100" y="153161"/>
                  </a:lnTo>
                  <a:lnTo>
                    <a:pt x="2197100" y="153923"/>
                  </a:lnTo>
                  <a:lnTo>
                    <a:pt x="2208784" y="153923"/>
                  </a:lnTo>
                  <a:lnTo>
                    <a:pt x="2209800" y="153161"/>
                  </a:lnTo>
                  <a:close/>
                </a:path>
                <a:path w="3860800" h="1716404">
                  <a:moveTo>
                    <a:pt x="2197100" y="138683"/>
                  </a:moveTo>
                  <a:lnTo>
                    <a:pt x="2197100" y="137159"/>
                  </a:lnTo>
                  <a:lnTo>
                    <a:pt x="2194454" y="137159"/>
                  </a:lnTo>
                  <a:lnTo>
                    <a:pt x="2195285" y="137704"/>
                  </a:lnTo>
                  <a:lnTo>
                    <a:pt x="2197100" y="138683"/>
                  </a:lnTo>
                  <a:close/>
                </a:path>
                <a:path w="3860800" h="1716404">
                  <a:moveTo>
                    <a:pt x="2197100" y="148589"/>
                  </a:moveTo>
                  <a:lnTo>
                    <a:pt x="2197100" y="145541"/>
                  </a:lnTo>
                  <a:lnTo>
                    <a:pt x="2196570" y="145541"/>
                  </a:lnTo>
                  <a:lnTo>
                    <a:pt x="2194454" y="148589"/>
                  </a:lnTo>
                  <a:lnTo>
                    <a:pt x="2197100" y="148589"/>
                  </a:lnTo>
                  <a:close/>
                </a:path>
                <a:path w="3860800" h="1716404">
                  <a:moveTo>
                    <a:pt x="2197100" y="144779"/>
                  </a:moveTo>
                  <a:lnTo>
                    <a:pt x="2195512" y="145541"/>
                  </a:lnTo>
                  <a:lnTo>
                    <a:pt x="2196570" y="145541"/>
                  </a:lnTo>
                  <a:lnTo>
                    <a:pt x="2197100" y="144779"/>
                  </a:lnTo>
                  <a:close/>
                </a:path>
                <a:path w="3860800" h="1716404">
                  <a:moveTo>
                    <a:pt x="2197100" y="153923"/>
                  </a:moveTo>
                  <a:lnTo>
                    <a:pt x="2197100" y="153161"/>
                  </a:lnTo>
                  <a:lnTo>
                    <a:pt x="2195512" y="153828"/>
                  </a:lnTo>
                  <a:lnTo>
                    <a:pt x="2197100" y="153923"/>
                  </a:lnTo>
                  <a:close/>
                </a:path>
                <a:path w="3860800" h="1716404">
                  <a:moveTo>
                    <a:pt x="2197100" y="145541"/>
                  </a:moveTo>
                  <a:lnTo>
                    <a:pt x="2197100" y="144779"/>
                  </a:lnTo>
                  <a:lnTo>
                    <a:pt x="2196570" y="145541"/>
                  </a:lnTo>
                  <a:lnTo>
                    <a:pt x="2197100" y="145541"/>
                  </a:lnTo>
                  <a:close/>
                </a:path>
                <a:path w="3860800" h="1716404">
                  <a:moveTo>
                    <a:pt x="2204720" y="156971"/>
                  </a:moveTo>
                  <a:lnTo>
                    <a:pt x="2197100" y="156971"/>
                  </a:lnTo>
                  <a:lnTo>
                    <a:pt x="2197100" y="162305"/>
                  </a:lnTo>
                  <a:lnTo>
                    <a:pt x="2197608" y="162305"/>
                  </a:lnTo>
                  <a:lnTo>
                    <a:pt x="2204720" y="156971"/>
                  </a:lnTo>
                  <a:close/>
                </a:path>
                <a:path w="3860800" h="1716404">
                  <a:moveTo>
                    <a:pt x="2205736" y="167639"/>
                  </a:moveTo>
                  <a:lnTo>
                    <a:pt x="2204027" y="167709"/>
                  </a:lnTo>
                  <a:lnTo>
                    <a:pt x="2197100" y="171449"/>
                  </a:lnTo>
                  <a:lnTo>
                    <a:pt x="2197100" y="176021"/>
                  </a:lnTo>
                  <a:lnTo>
                    <a:pt x="2200148" y="176021"/>
                  </a:lnTo>
                  <a:lnTo>
                    <a:pt x="2205736" y="167639"/>
                  </a:lnTo>
                  <a:close/>
                </a:path>
                <a:path w="3860800" h="1716404">
                  <a:moveTo>
                    <a:pt x="2198076" y="179128"/>
                  </a:moveTo>
                  <a:lnTo>
                    <a:pt x="2197100" y="179069"/>
                  </a:lnTo>
                  <a:lnTo>
                    <a:pt x="2197100" y="179831"/>
                  </a:lnTo>
                  <a:lnTo>
                    <a:pt x="2198076" y="179128"/>
                  </a:lnTo>
                  <a:close/>
                </a:path>
                <a:path w="3860800" h="1716404">
                  <a:moveTo>
                    <a:pt x="2197893" y="179403"/>
                  </a:moveTo>
                  <a:lnTo>
                    <a:pt x="2197100" y="179831"/>
                  </a:lnTo>
                  <a:lnTo>
                    <a:pt x="2197452" y="180064"/>
                  </a:lnTo>
                  <a:lnTo>
                    <a:pt x="2197893" y="179403"/>
                  </a:lnTo>
                  <a:close/>
                </a:path>
                <a:path w="3860800" h="1716404">
                  <a:moveTo>
                    <a:pt x="2197452" y="180064"/>
                  </a:moveTo>
                  <a:lnTo>
                    <a:pt x="2197100" y="179831"/>
                  </a:lnTo>
                  <a:lnTo>
                    <a:pt x="2197100" y="180593"/>
                  </a:lnTo>
                  <a:lnTo>
                    <a:pt x="2197452" y="180064"/>
                  </a:lnTo>
                  <a:close/>
                </a:path>
                <a:path w="3860800" h="1716404">
                  <a:moveTo>
                    <a:pt x="2204027" y="184403"/>
                  </a:moveTo>
                  <a:lnTo>
                    <a:pt x="2197608" y="180167"/>
                  </a:lnTo>
                  <a:lnTo>
                    <a:pt x="2197452" y="180064"/>
                  </a:lnTo>
                  <a:lnTo>
                    <a:pt x="2197100" y="180593"/>
                  </a:lnTo>
                  <a:lnTo>
                    <a:pt x="2197100" y="184403"/>
                  </a:lnTo>
                  <a:lnTo>
                    <a:pt x="2204027" y="184403"/>
                  </a:lnTo>
                  <a:close/>
                </a:path>
                <a:path w="3860800" h="1716404">
                  <a:moveTo>
                    <a:pt x="2207490" y="186689"/>
                  </a:moveTo>
                  <a:lnTo>
                    <a:pt x="2204155" y="184488"/>
                  </a:lnTo>
                  <a:lnTo>
                    <a:pt x="2197100" y="184403"/>
                  </a:lnTo>
                  <a:lnTo>
                    <a:pt x="2197100" y="185927"/>
                  </a:lnTo>
                  <a:lnTo>
                    <a:pt x="2198511" y="186689"/>
                  </a:lnTo>
                  <a:lnTo>
                    <a:pt x="2207490" y="186689"/>
                  </a:lnTo>
                  <a:close/>
                </a:path>
                <a:path w="3860800" h="1716404">
                  <a:moveTo>
                    <a:pt x="2198511" y="186689"/>
                  </a:moveTo>
                  <a:lnTo>
                    <a:pt x="2197100" y="185927"/>
                  </a:lnTo>
                  <a:lnTo>
                    <a:pt x="2197100" y="186689"/>
                  </a:lnTo>
                  <a:lnTo>
                    <a:pt x="2198511" y="186689"/>
                  </a:lnTo>
                  <a:close/>
                </a:path>
                <a:path w="3860800" h="1716404">
                  <a:moveTo>
                    <a:pt x="2229104" y="189737"/>
                  </a:moveTo>
                  <a:lnTo>
                    <a:pt x="2222500" y="189737"/>
                  </a:lnTo>
                  <a:lnTo>
                    <a:pt x="2222500" y="192785"/>
                  </a:lnTo>
                  <a:lnTo>
                    <a:pt x="2209800" y="192785"/>
                  </a:lnTo>
                  <a:lnTo>
                    <a:pt x="2198511" y="186689"/>
                  </a:lnTo>
                  <a:lnTo>
                    <a:pt x="2197100" y="186689"/>
                  </a:lnTo>
                  <a:lnTo>
                    <a:pt x="2197100" y="194309"/>
                  </a:lnTo>
                  <a:lnTo>
                    <a:pt x="2209800" y="200405"/>
                  </a:lnTo>
                  <a:lnTo>
                    <a:pt x="2209800" y="195071"/>
                  </a:lnTo>
                  <a:lnTo>
                    <a:pt x="2221992" y="195071"/>
                  </a:lnTo>
                  <a:lnTo>
                    <a:pt x="2229104" y="189737"/>
                  </a:lnTo>
                  <a:close/>
                </a:path>
                <a:path w="3860800" h="1716404">
                  <a:moveTo>
                    <a:pt x="2215896" y="179069"/>
                  </a:moveTo>
                  <a:lnTo>
                    <a:pt x="2198511" y="179069"/>
                  </a:lnTo>
                  <a:lnTo>
                    <a:pt x="2198076" y="179304"/>
                  </a:lnTo>
                  <a:lnTo>
                    <a:pt x="2197893" y="179403"/>
                  </a:lnTo>
                  <a:lnTo>
                    <a:pt x="2197452" y="180064"/>
                  </a:lnTo>
                  <a:lnTo>
                    <a:pt x="2204027" y="184403"/>
                  </a:lnTo>
                  <a:lnTo>
                    <a:pt x="2209800" y="184403"/>
                  </a:lnTo>
                  <a:lnTo>
                    <a:pt x="2209800" y="181355"/>
                  </a:lnTo>
                  <a:lnTo>
                    <a:pt x="2214372" y="181355"/>
                  </a:lnTo>
                  <a:lnTo>
                    <a:pt x="2215896" y="179069"/>
                  </a:lnTo>
                  <a:close/>
                </a:path>
                <a:path w="3860800" h="1716404">
                  <a:moveTo>
                    <a:pt x="2221230" y="162458"/>
                  </a:moveTo>
                  <a:lnTo>
                    <a:pt x="2209800" y="156971"/>
                  </a:lnTo>
                  <a:lnTo>
                    <a:pt x="2204720" y="156971"/>
                  </a:lnTo>
                  <a:lnTo>
                    <a:pt x="2197608" y="162305"/>
                  </a:lnTo>
                  <a:lnTo>
                    <a:pt x="2209292" y="162305"/>
                  </a:lnTo>
                  <a:lnTo>
                    <a:pt x="2209800" y="161543"/>
                  </a:lnTo>
                  <a:lnTo>
                    <a:pt x="2209800" y="164591"/>
                  </a:lnTo>
                  <a:lnTo>
                    <a:pt x="2218266" y="164591"/>
                  </a:lnTo>
                  <a:lnTo>
                    <a:pt x="2221230" y="162458"/>
                  </a:lnTo>
                  <a:close/>
                </a:path>
                <a:path w="3860800" h="1716404">
                  <a:moveTo>
                    <a:pt x="2198076" y="179128"/>
                  </a:moveTo>
                  <a:lnTo>
                    <a:pt x="2197608" y="179466"/>
                  </a:lnTo>
                  <a:lnTo>
                    <a:pt x="2197893" y="179403"/>
                  </a:lnTo>
                  <a:lnTo>
                    <a:pt x="2198076" y="179128"/>
                  </a:lnTo>
                  <a:close/>
                </a:path>
                <a:path w="3860800" h="1716404">
                  <a:moveTo>
                    <a:pt x="2198511" y="179069"/>
                  </a:moveTo>
                  <a:lnTo>
                    <a:pt x="2198076" y="179128"/>
                  </a:lnTo>
                  <a:lnTo>
                    <a:pt x="2197893" y="179403"/>
                  </a:lnTo>
                  <a:lnTo>
                    <a:pt x="2198511" y="179069"/>
                  </a:lnTo>
                  <a:close/>
                </a:path>
                <a:path w="3860800" h="1716404">
                  <a:moveTo>
                    <a:pt x="2202391" y="176021"/>
                  </a:moveTo>
                  <a:lnTo>
                    <a:pt x="2200148" y="176021"/>
                  </a:lnTo>
                  <a:lnTo>
                    <a:pt x="2198076" y="179128"/>
                  </a:lnTo>
                  <a:lnTo>
                    <a:pt x="2202391" y="176021"/>
                  </a:lnTo>
                  <a:close/>
                </a:path>
                <a:path w="3860800" h="1716404">
                  <a:moveTo>
                    <a:pt x="2204027" y="176091"/>
                  </a:moveTo>
                  <a:lnTo>
                    <a:pt x="2202391" y="176021"/>
                  </a:lnTo>
                  <a:lnTo>
                    <a:pt x="2198076" y="179128"/>
                  </a:lnTo>
                  <a:lnTo>
                    <a:pt x="2198511" y="179069"/>
                  </a:lnTo>
                  <a:lnTo>
                    <a:pt x="2204027" y="176091"/>
                  </a:lnTo>
                  <a:close/>
                </a:path>
                <a:path w="3860800" h="1716404">
                  <a:moveTo>
                    <a:pt x="2209800" y="179069"/>
                  </a:moveTo>
                  <a:lnTo>
                    <a:pt x="2209800" y="176021"/>
                  </a:lnTo>
                  <a:lnTo>
                    <a:pt x="2204027" y="176091"/>
                  </a:lnTo>
                  <a:lnTo>
                    <a:pt x="2198511" y="179069"/>
                  </a:lnTo>
                  <a:lnTo>
                    <a:pt x="2209800" y="179069"/>
                  </a:lnTo>
                  <a:close/>
                </a:path>
                <a:path w="3860800" h="1716404">
                  <a:moveTo>
                    <a:pt x="2233168" y="186689"/>
                  </a:moveTo>
                  <a:lnTo>
                    <a:pt x="2210816" y="186689"/>
                  </a:lnTo>
                  <a:lnTo>
                    <a:pt x="2209800" y="188213"/>
                  </a:lnTo>
                  <a:lnTo>
                    <a:pt x="2207490" y="186689"/>
                  </a:lnTo>
                  <a:lnTo>
                    <a:pt x="2198511" y="186689"/>
                  </a:lnTo>
                  <a:lnTo>
                    <a:pt x="2209800" y="192785"/>
                  </a:lnTo>
                  <a:lnTo>
                    <a:pt x="2222500" y="192785"/>
                  </a:lnTo>
                  <a:lnTo>
                    <a:pt x="2222500" y="189737"/>
                  </a:lnTo>
                  <a:lnTo>
                    <a:pt x="2229104" y="189737"/>
                  </a:lnTo>
                  <a:lnTo>
                    <a:pt x="2233168" y="186689"/>
                  </a:lnTo>
                  <a:close/>
                </a:path>
                <a:path w="3860800" h="1716404">
                  <a:moveTo>
                    <a:pt x="2209800" y="170687"/>
                  </a:moveTo>
                  <a:lnTo>
                    <a:pt x="2209800" y="167639"/>
                  </a:lnTo>
                  <a:lnTo>
                    <a:pt x="2205736" y="167639"/>
                  </a:lnTo>
                  <a:lnTo>
                    <a:pt x="2200148" y="176021"/>
                  </a:lnTo>
                  <a:lnTo>
                    <a:pt x="2202391" y="176021"/>
                  </a:lnTo>
                  <a:lnTo>
                    <a:pt x="2209800" y="170687"/>
                  </a:lnTo>
                  <a:close/>
                </a:path>
                <a:path w="3860800" h="1716404">
                  <a:moveTo>
                    <a:pt x="2222500" y="169163"/>
                  </a:moveTo>
                  <a:lnTo>
                    <a:pt x="2222500" y="164591"/>
                  </a:lnTo>
                  <a:lnTo>
                    <a:pt x="2218266" y="164591"/>
                  </a:lnTo>
                  <a:lnTo>
                    <a:pt x="2202391" y="176021"/>
                  </a:lnTo>
                  <a:lnTo>
                    <a:pt x="2204155" y="176021"/>
                  </a:lnTo>
                  <a:lnTo>
                    <a:pt x="2209800" y="172973"/>
                  </a:lnTo>
                  <a:lnTo>
                    <a:pt x="2219960" y="172973"/>
                  </a:lnTo>
                  <a:lnTo>
                    <a:pt x="2222500" y="169163"/>
                  </a:lnTo>
                  <a:close/>
                </a:path>
                <a:path w="3860800" h="1716404">
                  <a:moveTo>
                    <a:pt x="2206625" y="166306"/>
                  </a:moveTo>
                  <a:lnTo>
                    <a:pt x="2204155" y="167639"/>
                  </a:lnTo>
                  <a:lnTo>
                    <a:pt x="2205736" y="167639"/>
                  </a:lnTo>
                  <a:lnTo>
                    <a:pt x="2206625" y="166306"/>
                  </a:lnTo>
                  <a:close/>
                </a:path>
                <a:path w="3860800" h="1716404">
                  <a:moveTo>
                    <a:pt x="2219960" y="172973"/>
                  </a:moveTo>
                  <a:lnTo>
                    <a:pt x="2209800" y="172973"/>
                  </a:lnTo>
                  <a:lnTo>
                    <a:pt x="2204155" y="176021"/>
                  </a:lnTo>
                  <a:lnTo>
                    <a:pt x="2209800" y="176021"/>
                  </a:lnTo>
                  <a:lnTo>
                    <a:pt x="2209800" y="179069"/>
                  </a:lnTo>
                  <a:lnTo>
                    <a:pt x="2215896" y="179069"/>
                  </a:lnTo>
                  <a:lnTo>
                    <a:pt x="2219960" y="172973"/>
                  </a:lnTo>
                  <a:close/>
                </a:path>
                <a:path w="3860800" h="1716404">
                  <a:moveTo>
                    <a:pt x="2213768" y="182260"/>
                  </a:moveTo>
                  <a:lnTo>
                    <a:pt x="2209800" y="184403"/>
                  </a:lnTo>
                  <a:lnTo>
                    <a:pt x="2204155" y="184403"/>
                  </a:lnTo>
                  <a:lnTo>
                    <a:pt x="2204720" y="184861"/>
                  </a:lnTo>
                  <a:lnTo>
                    <a:pt x="2207490" y="186689"/>
                  </a:lnTo>
                  <a:lnTo>
                    <a:pt x="2210816" y="186689"/>
                  </a:lnTo>
                  <a:lnTo>
                    <a:pt x="2213768" y="182260"/>
                  </a:lnTo>
                  <a:close/>
                </a:path>
                <a:path w="3860800" h="1716404">
                  <a:moveTo>
                    <a:pt x="2209800" y="156971"/>
                  </a:moveTo>
                  <a:lnTo>
                    <a:pt x="2209800" y="153923"/>
                  </a:lnTo>
                  <a:lnTo>
                    <a:pt x="2208784" y="153923"/>
                  </a:lnTo>
                  <a:lnTo>
                    <a:pt x="2204720" y="156971"/>
                  </a:lnTo>
                  <a:lnTo>
                    <a:pt x="2209800" y="156971"/>
                  </a:lnTo>
                  <a:close/>
                </a:path>
                <a:path w="3860800" h="1716404">
                  <a:moveTo>
                    <a:pt x="2218266" y="164591"/>
                  </a:moveTo>
                  <a:lnTo>
                    <a:pt x="2209800" y="164591"/>
                  </a:lnTo>
                  <a:lnTo>
                    <a:pt x="2206625" y="166306"/>
                  </a:lnTo>
                  <a:lnTo>
                    <a:pt x="2205736" y="167639"/>
                  </a:lnTo>
                  <a:lnTo>
                    <a:pt x="2209800" y="167639"/>
                  </a:lnTo>
                  <a:lnTo>
                    <a:pt x="2209800" y="170687"/>
                  </a:lnTo>
                  <a:lnTo>
                    <a:pt x="2218266" y="164591"/>
                  </a:lnTo>
                  <a:close/>
                </a:path>
                <a:path w="3860800" h="1716404">
                  <a:moveTo>
                    <a:pt x="2209800" y="164591"/>
                  </a:moveTo>
                  <a:lnTo>
                    <a:pt x="2209800" y="162305"/>
                  </a:lnTo>
                  <a:lnTo>
                    <a:pt x="2209292" y="162305"/>
                  </a:lnTo>
                  <a:lnTo>
                    <a:pt x="2206625" y="166306"/>
                  </a:lnTo>
                  <a:lnTo>
                    <a:pt x="2209800" y="164591"/>
                  </a:lnTo>
                  <a:close/>
                </a:path>
                <a:path w="3860800" h="1716404">
                  <a:moveTo>
                    <a:pt x="2210816" y="186689"/>
                  </a:moveTo>
                  <a:lnTo>
                    <a:pt x="2207490" y="186689"/>
                  </a:lnTo>
                  <a:lnTo>
                    <a:pt x="2209800" y="188213"/>
                  </a:lnTo>
                  <a:lnTo>
                    <a:pt x="2210816" y="186689"/>
                  </a:lnTo>
                  <a:close/>
                </a:path>
                <a:path w="3860800" h="1716404">
                  <a:moveTo>
                    <a:pt x="2209800" y="153923"/>
                  </a:moveTo>
                  <a:lnTo>
                    <a:pt x="2209800" y="153161"/>
                  </a:lnTo>
                  <a:lnTo>
                    <a:pt x="2208784" y="153923"/>
                  </a:lnTo>
                  <a:lnTo>
                    <a:pt x="2209800" y="153923"/>
                  </a:lnTo>
                  <a:close/>
                </a:path>
                <a:path w="3860800" h="1716404">
                  <a:moveTo>
                    <a:pt x="2209800" y="162305"/>
                  </a:moveTo>
                  <a:lnTo>
                    <a:pt x="2209800" y="161543"/>
                  </a:lnTo>
                  <a:lnTo>
                    <a:pt x="2209292" y="162305"/>
                  </a:lnTo>
                  <a:lnTo>
                    <a:pt x="2209800" y="162305"/>
                  </a:lnTo>
                  <a:close/>
                </a:path>
                <a:path w="3860800" h="1716404">
                  <a:moveTo>
                    <a:pt x="2214372" y="181355"/>
                  </a:moveTo>
                  <a:lnTo>
                    <a:pt x="2209800" y="181355"/>
                  </a:lnTo>
                  <a:lnTo>
                    <a:pt x="2209800" y="184403"/>
                  </a:lnTo>
                  <a:lnTo>
                    <a:pt x="2213768" y="182260"/>
                  </a:lnTo>
                  <a:lnTo>
                    <a:pt x="2214372" y="181355"/>
                  </a:lnTo>
                  <a:close/>
                </a:path>
                <a:path w="3860800" h="1716404">
                  <a:moveTo>
                    <a:pt x="2221992" y="195071"/>
                  </a:moveTo>
                  <a:lnTo>
                    <a:pt x="2209800" y="195071"/>
                  </a:lnTo>
                  <a:lnTo>
                    <a:pt x="2209800" y="200405"/>
                  </a:lnTo>
                  <a:lnTo>
                    <a:pt x="2214880" y="200405"/>
                  </a:lnTo>
                  <a:lnTo>
                    <a:pt x="2221992" y="195071"/>
                  </a:lnTo>
                  <a:close/>
                </a:path>
                <a:path w="3860800" h="1716404">
                  <a:moveTo>
                    <a:pt x="2214880" y="200405"/>
                  </a:moveTo>
                  <a:lnTo>
                    <a:pt x="2209800" y="200405"/>
                  </a:lnTo>
                  <a:lnTo>
                    <a:pt x="2209800" y="204215"/>
                  </a:lnTo>
                  <a:lnTo>
                    <a:pt x="2214880" y="200405"/>
                  </a:lnTo>
                  <a:close/>
                </a:path>
                <a:path w="3860800" h="1716404">
                  <a:moveTo>
                    <a:pt x="2230437" y="200405"/>
                  </a:moveTo>
                  <a:lnTo>
                    <a:pt x="2214880" y="200405"/>
                  </a:lnTo>
                  <a:lnTo>
                    <a:pt x="2209800" y="204215"/>
                  </a:lnTo>
                  <a:lnTo>
                    <a:pt x="2215444" y="207941"/>
                  </a:lnTo>
                  <a:lnTo>
                    <a:pt x="2222500" y="208025"/>
                  </a:lnTo>
                  <a:lnTo>
                    <a:pt x="2222500" y="203453"/>
                  </a:lnTo>
                  <a:lnTo>
                    <a:pt x="2224087" y="203453"/>
                  </a:lnTo>
                  <a:lnTo>
                    <a:pt x="2230437" y="200405"/>
                  </a:lnTo>
                  <a:close/>
                </a:path>
                <a:path w="3860800" h="1716404">
                  <a:moveTo>
                    <a:pt x="2215444" y="208025"/>
                  </a:moveTo>
                  <a:lnTo>
                    <a:pt x="2214880" y="207568"/>
                  </a:lnTo>
                  <a:lnTo>
                    <a:pt x="2209800" y="204215"/>
                  </a:lnTo>
                  <a:lnTo>
                    <a:pt x="2209800" y="208025"/>
                  </a:lnTo>
                  <a:lnTo>
                    <a:pt x="2215444" y="208025"/>
                  </a:lnTo>
                  <a:close/>
                </a:path>
                <a:path w="3860800" h="1716404">
                  <a:moveTo>
                    <a:pt x="2235200" y="185165"/>
                  </a:moveTo>
                  <a:lnTo>
                    <a:pt x="2235200" y="181355"/>
                  </a:lnTo>
                  <a:lnTo>
                    <a:pt x="2215444" y="181355"/>
                  </a:lnTo>
                  <a:lnTo>
                    <a:pt x="2213768" y="182260"/>
                  </a:lnTo>
                  <a:lnTo>
                    <a:pt x="2210816" y="186689"/>
                  </a:lnTo>
                  <a:lnTo>
                    <a:pt x="2233168" y="186689"/>
                  </a:lnTo>
                  <a:lnTo>
                    <a:pt x="2235200" y="185165"/>
                  </a:lnTo>
                  <a:close/>
                </a:path>
                <a:path w="3860800" h="1716404">
                  <a:moveTo>
                    <a:pt x="2215444" y="181355"/>
                  </a:moveTo>
                  <a:lnTo>
                    <a:pt x="2214372" y="181355"/>
                  </a:lnTo>
                  <a:lnTo>
                    <a:pt x="2213768" y="182260"/>
                  </a:lnTo>
                  <a:lnTo>
                    <a:pt x="2215444" y="181355"/>
                  </a:lnTo>
                  <a:close/>
                </a:path>
                <a:path w="3860800" h="1716404">
                  <a:moveTo>
                    <a:pt x="2219678" y="179069"/>
                  </a:moveTo>
                  <a:lnTo>
                    <a:pt x="2215896" y="179069"/>
                  </a:lnTo>
                  <a:lnTo>
                    <a:pt x="2214372" y="181355"/>
                  </a:lnTo>
                  <a:lnTo>
                    <a:pt x="2215572" y="181286"/>
                  </a:lnTo>
                  <a:lnTo>
                    <a:pt x="2219678" y="179069"/>
                  </a:lnTo>
                  <a:close/>
                </a:path>
                <a:path w="3860800" h="1716404">
                  <a:moveTo>
                    <a:pt x="2234670" y="195071"/>
                  </a:moveTo>
                  <a:lnTo>
                    <a:pt x="2221992" y="195071"/>
                  </a:lnTo>
                  <a:lnTo>
                    <a:pt x="2214880" y="200405"/>
                  </a:lnTo>
                  <a:lnTo>
                    <a:pt x="2222500" y="200405"/>
                  </a:lnTo>
                  <a:lnTo>
                    <a:pt x="2222500" y="198119"/>
                  </a:lnTo>
                  <a:lnTo>
                    <a:pt x="2232554" y="198119"/>
                  </a:lnTo>
                  <a:lnTo>
                    <a:pt x="2234670" y="195071"/>
                  </a:lnTo>
                  <a:close/>
                </a:path>
                <a:path w="3860800" h="1716404">
                  <a:moveTo>
                    <a:pt x="2222500" y="181355"/>
                  </a:moveTo>
                  <a:lnTo>
                    <a:pt x="2222500" y="179069"/>
                  </a:lnTo>
                  <a:lnTo>
                    <a:pt x="2219678" y="179069"/>
                  </a:lnTo>
                  <a:lnTo>
                    <a:pt x="2215572" y="181286"/>
                  </a:lnTo>
                  <a:lnTo>
                    <a:pt x="2222500" y="181355"/>
                  </a:lnTo>
                  <a:close/>
                </a:path>
                <a:path w="3860800" h="1716404">
                  <a:moveTo>
                    <a:pt x="2225675" y="208025"/>
                  </a:moveTo>
                  <a:lnTo>
                    <a:pt x="2215572" y="208025"/>
                  </a:lnTo>
                  <a:lnTo>
                    <a:pt x="2222500" y="212597"/>
                  </a:lnTo>
                  <a:lnTo>
                    <a:pt x="2222500" y="211835"/>
                  </a:lnTo>
                  <a:lnTo>
                    <a:pt x="2223029" y="211835"/>
                  </a:lnTo>
                  <a:lnTo>
                    <a:pt x="2225675" y="208025"/>
                  </a:lnTo>
                  <a:close/>
                </a:path>
                <a:path w="3860800" h="1716404">
                  <a:moveTo>
                    <a:pt x="2235200" y="181355"/>
                  </a:moveTo>
                  <a:lnTo>
                    <a:pt x="2235200" y="172973"/>
                  </a:lnTo>
                  <a:lnTo>
                    <a:pt x="2219960" y="172973"/>
                  </a:lnTo>
                  <a:lnTo>
                    <a:pt x="2215896" y="179069"/>
                  </a:lnTo>
                  <a:lnTo>
                    <a:pt x="2219678" y="179069"/>
                  </a:lnTo>
                  <a:lnTo>
                    <a:pt x="2222500" y="177545"/>
                  </a:lnTo>
                  <a:lnTo>
                    <a:pt x="2222500" y="181355"/>
                  </a:lnTo>
                  <a:lnTo>
                    <a:pt x="2235200" y="181355"/>
                  </a:lnTo>
                  <a:close/>
                </a:path>
                <a:path w="3860800" h="1716404">
                  <a:moveTo>
                    <a:pt x="2222500" y="164591"/>
                  </a:moveTo>
                  <a:lnTo>
                    <a:pt x="2222500" y="163067"/>
                  </a:lnTo>
                  <a:lnTo>
                    <a:pt x="2221230" y="162458"/>
                  </a:lnTo>
                  <a:lnTo>
                    <a:pt x="2218266" y="164591"/>
                  </a:lnTo>
                  <a:lnTo>
                    <a:pt x="2222500" y="164591"/>
                  </a:lnTo>
                  <a:close/>
                </a:path>
                <a:path w="3860800" h="1716404">
                  <a:moveTo>
                    <a:pt x="2222500" y="179069"/>
                  </a:moveTo>
                  <a:lnTo>
                    <a:pt x="2222500" y="177545"/>
                  </a:lnTo>
                  <a:lnTo>
                    <a:pt x="2219678" y="179069"/>
                  </a:lnTo>
                  <a:lnTo>
                    <a:pt x="2222500" y="179069"/>
                  </a:lnTo>
                  <a:close/>
                </a:path>
                <a:path w="3860800" h="1716404">
                  <a:moveTo>
                    <a:pt x="2222500" y="172973"/>
                  </a:moveTo>
                  <a:lnTo>
                    <a:pt x="2222500" y="169163"/>
                  </a:lnTo>
                  <a:lnTo>
                    <a:pt x="2219960" y="172973"/>
                  </a:lnTo>
                  <a:lnTo>
                    <a:pt x="2222500" y="172973"/>
                  </a:lnTo>
                  <a:close/>
                </a:path>
                <a:path w="3860800" h="1716404">
                  <a:moveTo>
                    <a:pt x="2222500" y="163067"/>
                  </a:moveTo>
                  <a:lnTo>
                    <a:pt x="2222500" y="161543"/>
                  </a:lnTo>
                  <a:lnTo>
                    <a:pt x="2221230" y="162458"/>
                  </a:lnTo>
                  <a:lnTo>
                    <a:pt x="2222500" y="163067"/>
                  </a:lnTo>
                  <a:close/>
                </a:path>
                <a:path w="3860800" h="1716404">
                  <a:moveTo>
                    <a:pt x="2247900" y="198119"/>
                  </a:moveTo>
                  <a:lnTo>
                    <a:pt x="2247900" y="195833"/>
                  </a:lnTo>
                  <a:lnTo>
                    <a:pt x="2235200" y="189737"/>
                  </a:lnTo>
                  <a:lnTo>
                    <a:pt x="2229104" y="189737"/>
                  </a:lnTo>
                  <a:lnTo>
                    <a:pt x="2221992" y="195071"/>
                  </a:lnTo>
                  <a:lnTo>
                    <a:pt x="2234670" y="195071"/>
                  </a:lnTo>
                  <a:lnTo>
                    <a:pt x="2235200" y="194309"/>
                  </a:lnTo>
                  <a:lnTo>
                    <a:pt x="2235200" y="198119"/>
                  </a:lnTo>
                  <a:lnTo>
                    <a:pt x="2247900" y="198119"/>
                  </a:lnTo>
                  <a:close/>
                </a:path>
                <a:path w="3860800" h="1716404">
                  <a:moveTo>
                    <a:pt x="2232554" y="198119"/>
                  </a:moveTo>
                  <a:lnTo>
                    <a:pt x="2222500" y="198119"/>
                  </a:lnTo>
                  <a:lnTo>
                    <a:pt x="2222500" y="200405"/>
                  </a:lnTo>
                  <a:lnTo>
                    <a:pt x="2230437" y="200405"/>
                  </a:lnTo>
                  <a:lnTo>
                    <a:pt x="2230966" y="200151"/>
                  </a:lnTo>
                  <a:lnTo>
                    <a:pt x="2231231" y="200024"/>
                  </a:lnTo>
                  <a:lnTo>
                    <a:pt x="2232554" y="198119"/>
                  </a:lnTo>
                  <a:close/>
                </a:path>
                <a:path w="3860800" h="1716404">
                  <a:moveTo>
                    <a:pt x="2224087" y="203453"/>
                  </a:moveTo>
                  <a:lnTo>
                    <a:pt x="2222500" y="203453"/>
                  </a:lnTo>
                  <a:lnTo>
                    <a:pt x="2222500" y="204215"/>
                  </a:lnTo>
                  <a:lnTo>
                    <a:pt x="2224087" y="203453"/>
                  </a:lnTo>
                  <a:close/>
                </a:path>
                <a:path w="3860800" h="1716404">
                  <a:moveTo>
                    <a:pt x="2228850" y="203453"/>
                  </a:moveTo>
                  <a:lnTo>
                    <a:pt x="2224087" y="203453"/>
                  </a:lnTo>
                  <a:lnTo>
                    <a:pt x="2222500" y="204215"/>
                  </a:lnTo>
                  <a:lnTo>
                    <a:pt x="2222500" y="208025"/>
                  </a:lnTo>
                  <a:lnTo>
                    <a:pt x="2225675" y="208025"/>
                  </a:lnTo>
                  <a:lnTo>
                    <a:pt x="2228850" y="203453"/>
                  </a:lnTo>
                  <a:close/>
                </a:path>
                <a:path w="3860800" h="1716404">
                  <a:moveTo>
                    <a:pt x="2223029" y="211835"/>
                  </a:moveTo>
                  <a:lnTo>
                    <a:pt x="2222500" y="211835"/>
                  </a:lnTo>
                  <a:lnTo>
                    <a:pt x="2222500" y="212597"/>
                  </a:lnTo>
                  <a:lnTo>
                    <a:pt x="2223029" y="211835"/>
                  </a:lnTo>
                  <a:close/>
                </a:path>
                <a:path w="3860800" h="1716404">
                  <a:moveTo>
                    <a:pt x="2224087" y="211836"/>
                  </a:moveTo>
                  <a:lnTo>
                    <a:pt x="2223029" y="211835"/>
                  </a:lnTo>
                  <a:lnTo>
                    <a:pt x="2222500" y="212597"/>
                  </a:lnTo>
                  <a:lnTo>
                    <a:pt x="2224087" y="211836"/>
                  </a:lnTo>
                  <a:close/>
                </a:path>
                <a:path w="3860800" h="1716404">
                  <a:moveTo>
                    <a:pt x="2246312" y="211835"/>
                  </a:moveTo>
                  <a:lnTo>
                    <a:pt x="2224087" y="211836"/>
                  </a:lnTo>
                  <a:lnTo>
                    <a:pt x="2222500" y="212597"/>
                  </a:lnTo>
                  <a:lnTo>
                    <a:pt x="2222500" y="217169"/>
                  </a:lnTo>
                  <a:lnTo>
                    <a:pt x="2235200" y="217169"/>
                  </a:lnTo>
                  <a:lnTo>
                    <a:pt x="2235200" y="214121"/>
                  </a:lnTo>
                  <a:lnTo>
                    <a:pt x="2241804" y="214000"/>
                  </a:lnTo>
                  <a:lnTo>
                    <a:pt x="2246312" y="211835"/>
                  </a:lnTo>
                  <a:close/>
                </a:path>
                <a:path w="3860800" h="1716404">
                  <a:moveTo>
                    <a:pt x="2245868" y="214121"/>
                  </a:moveTo>
                  <a:lnTo>
                    <a:pt x="2241550" y="214121"/>
                  </a:lnTo>
                  <a:lnTo>
                    <a:pt x="2235200" y="217169"/>
                  </a:lnTo>
                  <a:lnTo>
                    <a:pt x="2222500" y="217169"/>
                  </a:lnTo>
                  <a:lnTo>
                    <a:pt x="2222500" y="218693"/>
                  </a:lnTo>
                  <a:lnTo>
                    <a:pt x="2225322" y="220217"/>
                  </a:lnTo>
                  <a:lnTo>
                    <a:pt x="2241804" y="220217"/>
                  </a:lnTo>
                  <a:lnTo>
                    <a:pt x="2245868" y="214121"/>
                  </a:lnTo>
                  <a:close/>
                </a:path>
                <a:path w="3860800" h="1716404">
                  <a:moveTo>
                    <a:pt x="2225322" y="220217"/>
                  </a:moveTo>
                  <a:lnTo>
                    <a:pt x="2222500" y="218693"/>
                  </a:lnTo>
                  <a:lnTo>
                    <a:pt x="2222500" y="220217"/>
                  </a:lnTo>
                  <a:lnTo>
                    <a:pt x="2225322" y="220217"/>
                  </a:lnTo>
                  <a:close/>
                </a:path>
                <a:path w="3860800" h="1716404">
                  <a:moveTo>
                    <a:pt x="2235200" y="225551"/>
                  </a:moveTo>
                  <a:lnTo>
                    <a:pt x="2225322" y="220217"/>
                  </a:lnTo>
                  <a:lnTo>
                    <a:pt x="2222500" y="220217"/>
                  </a:lnTo>
                  <a:lnTo>
                    <a:pt x="2222500" y="225551"/>
                  </a:lnTo>
                  <a:lnTo>
                    <a:pt x="2235200" y="225551"/>
                  </a:lnTo>
                  <a:close/>
                </a:path>
                <a:path w="3860800" h="1716404">
                  <a:moveTo>
                    <a:pt x="2238248" y="225551"/>
                  </a:moveTo>
                  <a:lnTo>
                    <a:pt x="2222500" y="225551"/>
                  </a:lnTo>
                  <a:lnTo>
                    <a:pt x="2222500" y="227075"/>
                  </a:lnTo>
                  <a:lnTo>
                    <a:pt x="2235200" y="233933"/>
                  </a:lnTo>
                  <a:lnTo>
                    <a:pt x="2235200" y="227837"/>
                  </a:lnTo>
                  <a:lnTo>
                    <a:pt x="2236724" y="227837"/>
                  </a:lnTo>
                  <a:lnTo>
                    <a:pt x="2238248" y="225551"/>
                  </a:lnTo>
                  <a:close/>
                </a:path>
                <a:path w="3860800" h="1716404">
                  <a:moveTo>
                    <a:pt x="2232025" y="208025"/>
                  </a:moveTo>
                  <a:lnTo>
                    <a:pt x="2225675" y="208025"/>
                  </a:lnTo>
                  <a:lnTo>
                    <a:pt x="2223029" y="211835"/>
                  </a:lnTo>
                  <a:lnTo>
                    <a:pt x="2224087" y="211835"/>
                  </a:lnTo>
                  <a:lnTo>
                    <a:pt x="2232025" y="208025"/>
                  </a:lnTo>
                  <a:close/>
                </a:path>
                <a:path w="3860800" h="1716404">
                  <a:moveTo>
                    <a:pt x="2230966" y="200405"/>
                  </a:moveTo>
                  <a:lnTo>
                    <a:pt x="2230437" y="200405"/>
                  </a:lnTo>
                  <a:lnTo>
                    <a:pt x="2224087" y="203453"/>
                  </a:lnTo>
                  <a:lnTo>
                    <a:pt x="2228850" y="203453"/>
                  </a:lnTo>
                  <a:lnTo>
                    <a:pt x="2230966" y="200405"/>
                  </a:lnTo>
                  <a:close/>
                </a:path>
                <a:path w="3860800" h="1716404">
                  <a:moveTo>
                    <a:pt x="2235200" y="211835"/>
                  </a:moveTo>
                  <a:lnTo>
                    <a:pt x="2235200" y="208025"/>
                  </a:lnTo>
                  <a:lnTo>
                    <a:pt x="2232025" y="208025"/>
                  </a:lnTo>
                  <a:lnTo>
                    <a:pt x="2224087" y="211836"/>
                  </a:lnTo>
                  <a:lnTo>
                    <a:pt x="2235200" y="211835"/>
                  </a:lnTo>
                  <a:close/>
                </a:path>
                <a:path w="3860800" h="1716404">
                  <a:moveTo>
                    <a:pt x="2241804" y="220217"/>
                  </a:moveTo>
                  <a:lnTo>
                    <a:pt x="2225322" y="220217"/>
                  </a:lnTo>
                  <a:lnTo>
                    <a:pt x="2235200" y="225551"/>
                  </a:lnTo>
                  <a:lnTo>
                    <a:pt x="2235200" y="222503"/>
                  </a:lnTo>
                  <a:lnTo>
                    <a:pt x="2240280" y="222503"/>
                  </a:lnTo>
                  <a:lnTo>
                    <a:pt x="2241804" y="220217"/>
                  </a:lnTo>
                  <a:close/>
                </a:path>
                <a:path w="3860800" h="1716404">
                  <a:moveTo>
                    <a:pt x="2247900" y="206501"/>
                  </a:moveTo>
                  <a:lnTo>
                    <a:pt x="2247900" y="204215"/>
                  </a:lnTo>
                  <a:lnTo>
                    <a:pt x="2246312" y="203453"/>
                  </a:lnTo>
                  <a:lnTo>
                    <a:pt x="2228850" y="203453"/>
                  </a:lnTo>
                  <a:lnTo>
                    <a:pt x="2225675" y="208025"/>
                  </a:lnTo>
                  <a:lnTo>
                    <a:pt x="2232025" y="208025"/>
                  </a:lnTo>
                  <a:lnTo>
                    <a:pt x="2235200" y="206501"/>
                  </a:lnTo>
                  <a:lnTo>
                    <a:pt x="2247900" y="206501"/>
                  </a:lnTo>
                  <a:close/>
                </a:path>
                <a:path w="3860800" h="1716404">
                  <a:moveTo>
                    <a:pt x="2235200" y="203453"/>
                  </a:moveTo>
                  <a:lnTo>
                    <a:pt x="2235200" y="200405"/>
                  </a:lnTo>
                  <a:lnTo>
                    <a:pt x="2230966" y="200405"/>
                  </a:lnTo>
                  <a:lnTo>
                    <a:pt x="2228850" y="203453"/>
                  </a:lnTo>
                  <a:lnTo>
                    <a:pt x="2235200" y="203453"/>
                  </a:lnTo>
                  <a:close/>
                </a:path>
                <a:path w="3860800" h="1716404">
                  <a:moveTo>
                    <a:pt x="2235200" y="189737"/>
                  </a:moveTo>
                  <a:lnTo>
                    <a:pt x="2235200" y="186689"/>
                  </a:lnTo>
                  <a:lnTo>
                    <a:pt x="2233168" y="186689"/>
                  </a:lnTo>
                  <a:lnTo>
                    <a:pt x="2229104" y="189737"/>
                  </a:lnTo>
                  <a:lnTo>
                    <a:pt x="2235200" y="189737"/>
                  </a:lnTo>
                  <a:close/>
                </a:path>
                <a:path w="3860800" h="1716404">
                  <a:moveTo>
                    <a:pt x="2231231" y="200024"/>
                  </a:moveTo>
                  <a:lnTo>
                    <a:pt x="2230437" y="200405"/>
                  </a:lnTo>
                  <a:lnTo>
                    <a:pt x="2230966" y="200405"/>
                  </a:lnTo>
                  <a:lnTo>
                    <a:pt x="2231231" y="200024"/>
                  </a:lnTo>
                  <a:close/>
                </a:path>
                <a:path w="3860800" h="1716404">
                  <a:moveTo>
                    <a:pt x="2246312" y="203453"/>
                  </a:moveTo>
                  <a:lnTo>
                    <a:pt x="2235200" y="198119"/>
                  </a:lnTo>
                  <a:lnTo>
                    <a:pt x="2231231" y="200024"/>
                  </a:lnTo>
                  <a:lnTo>
                    <a:pt x="2230966" y="200405"/>
                  </a:lnTo>
                  <a:lnTo>
                    <a:pt x="2235200" y="200405"/>
                  </a:lnTo>
                  <a:lnTo>
                    <a:pt x="2235200" y="203453"/>
                  </a:lnTo>
                  <a:lnTo>
                    <a:pt x="2246312" y="203453"/>
                  </a:lnTo>
                  <a:close/>
                </a:path>
                <a:path w="3860800" h="1716404">
                  <a:moveTo>
                    <a:pt x="2235200" y="198119"/>
                  </a:moveTo>
                  <a:lnTo>
                    <a:pt x="2232554" y="198119"/>
                  </a:lnTo>
                  <a:lnTo>
                    <a:pt x="2231231" y="200024"/>
                  </a:lnTo>
                  <a:lnTo>
                    <a:pt x="2235200" y="198119"/>
                  </a:lnTo>
                  <a:close/>
                </a:path>
                <a:path w="3860800" h="1716404">
                  <a:moveTo>
                    <a:pt x="2247900" y="211073"/>
                  </a:moveTo>
                  <a:lnTo>
                    <a:pt x="2247900" y="206501"/>
                  </a:lnTo>
                  <a:lnTo>
                    <a:pt x="2235200" y="206501"/>
                  </a:lnTo>
                  <a:lnTo>
                    <a:pt x="2232025" y="208025"/>
                  </a:lnTo>
                  <a:lnTo>
                    <a:pt x="2235200" y="208025"/>
                  </a:lnTo>
                  <a:lnTo>
                    <a:pt x="2235200" y="211835"/>
                  </a:lnTo>
                  <a:lnTo>
                    <a:pt x="2246312" y="211835"/>
                  </a:lnTo>
                  <a:lnTo>
                    <a:pt x="2247900" y="211073"/>
                  </a:lnTo>
                  <a:close/>
                </a:path>
                <a:path w="3860800" h="1716404">
                  <a:moveTo>
                    <a:pt x="2235200" y="198119"/>
                  </a:moveTo>
                  <a:lnTo>
                    <a:pt x="2235200" y="195071"/>
                  </a:lnTo>
                  <a:lnTo>
                    <a:pt x="2234670" y="195071"/>
                  </a:lnTo>
                  <a:lnTo>
                    <a:pt x="2232554" y="198119"/>
                  </a:lnTo>
                  <a:lnTo>
                    <a:pt x="2235200" y="198119"/>
                  </a:lnTo>
                  <a:close/>
                </a:path>
                <a:path w="3860800" h="1716404">
                  <a:moveTo>
                    <a:pt x="2235200" y="186689"/>
                  </a:moveTo>
                  <a:lnTo>
                    <a:pt x="2235200" y="185165"/>
                  </a:lnTo>
                  <a:lnTo>
                    <a:pt x="2233168" y="186689"/>
                  </a:lnTo>
                  <a:lnTo>
                    <a:pt x="2235200" y="186689"/>
                  </a:lnTo>
                  <a:close/>
                </a:path>
                <a:path w="3860800" h="1716404">
                  <a:moveTo>
                    <a:pt x="2235200" y="195071"/>
                  </a:moveTo>
                  <a:lnTo>
                    <a:pt x="2235200" y="194309"/>
                  </a:lnTo>
                  <a:lnTo>
                    <a:pt x="2234670" y="195071"/>
                  </a:lnTo>
                  <a:lnTo>
                    <a:pt x="2235200" y="195071"/>
                  </a:lnTo>
                  <a:close/>
                </a:path>
                <a:path w="3860800" h="1716404">
                  <a:moveTo>
                    <a:pt x="2247900" y="203453"/>
                  </a:moveTo>
                  <a:lnTo>
                    <a:pt x="2247900" y="198119"/>
                  </a:lnTo>
                  <a:lnTo>
                    <a:pt x="2235200" y="198119"/>
                  </a:lnTo>
                  <a:lnTo>
                    <a:pt x="2246312" y="203453"/>
                  </a:lnTo>
                  <a:lnTo>
                    <a:pt x="2247900" y="203453"/>
                  </a:lnTo>
                  <a:close/>
                </a:path>
                <a:path w="3860800" h="1716404">
                  <a:moveTo>
                    <a:pt x="2241550" y="214121"/>
                  </a:moveTo>
                  <a:lnTo>
                    <a:pt x="2235200" y="214121"/>
                  </a:lnTo>
                  <a:lnTo>
                    <a:pt x="2235200" y="217169"/>
                  </a:lnTo>
                  <a:lnTo>
                    <a:pt x="2241550" y="214121"/>
                  </a:lnTo>
                  <a:close/>
                </a:path>
                <a:path w="3860800" h="1716404">
                  <a:moveTo>
                    <a:pt x="2240280" y="222503"/>
                  </a:moveTo>
                  <a:lnTo>
                    <a:pt x="2235200" y="222503"/>
                  </a:lnTo>
                  <a:lnTo>
                    <a:pt x="2235200" y="225551"/>
                  </a:lnTo>
                  <a:lnTo>
                    <a:pt x="2239962" y="222980"/>
                  </a:lnTo>
                  <a:lnTo>
                    <a:pt x="2240280" y="222503"/>
                  </a:lnTo>
                  <a:close/>
                </a:path>
                <a:path w="3860800" h="1716404">
                  <a:moveTo>
                    <a:pt x="2239962" y="222980"/>
                  </a:moveTo>
                  <a:lnTo>
                    <a:pt x="2235200" y="225551"/>
                  </a:lnTo>
                  <a:lnTo>
                    <a:pt x="2238248" y="225551"/>
                  </a:lnTo>
                  <a:lnTo>
                    <a:pt x="2239962" y="222980"/>
                  </a:lnTo>
                  <a:close/>
                </a:path>
                <a:path w="3860800" h="1716404">
                  <a:moveTo>
                    <a:pt x="2236724" y="227837"/>
                  </a:moveTo>
                  <a:lnTo>
                    <a:pt x="2235200" y="227837"/>
                  </a:lnTo>
                  <a:lnTo>
                    <a:pt x="2235200" y="230123"/>
                  </a:lnTo>
                  <a:lnTo>
                    <a:pt x="2236724" y="227837"/>
                  </a:lnTo>
                  <a:close/>
                </a:path>
                <a:path w="3860800" h="1716404">
                  <a:moveTo>
                    <a:pt x="2247900" y="227837"/>
                  </a:moveTo>
                  <a:lnTo>
                    <a:pt x="2236724" y="227837"/>
                  </a:lnTo>
                  <a:lnTo>
                    <a:pt x="2235200" y="230123"/>
                  </a:lnTo>
                  <a:lnTo>
                    <a:pt x="2235200" y="233933"/>
                  </a:lnTo>
                  <a:lnTo>
                    <a:pt x="2239962" y="233933"/>
                  </a:lnTo>
                  <a:lnTo>
                    <a:pt x="2240280" y="233781"/>
                  </a:lnTo>
                  <a:lnTo>
                    <a:pt x="2247900" y="227837"/>
                  </a:lnTo>
                  <a:close/>
                </a:path>
                <a:path w="3860800" h="1716404">
                  <a:moveTo>
                    <a:pt x="2239962" y="234029"/>
                  </a:moveTo>
                  <a:lnTo>
                    <a:pt x="2235200" y="233933"/>
                  </a:lnTo>
                  <a:lnTo>
                    <a:pt x="2235200" y="236219"/>
                  </a:lnTo>
                  <a:lnTo>
                    <a:pt x="2237153" y="236219"/>
                  </a:lnTo>
                  <a:lnTo>
                    <a:pt x="2239962" y="234029"/>
                  </a:lnTo>
                  <a:close/>
                </a:path>
                <a:path w="3860800" h="1716404">
                  <a:moveTo>
                    <a:pt x="2237153" y="236219"/>
                  </a:moveTo>
                  <a:lnTo>
                    <a:pt x="2235200" y="236219"/>
                  </a:lnTo>
                  <a:lnTo>
                    <a:pt x="2235200" y="237743"/>
                  </a:lnTo>
                  <a:lnTo>
                    <a:pt x="2237153" y="236219"/>
                  </a:lnTo>
                  <a:close/>
                </a:path>
                <a:path w="3860800" h="1716404">
                  <a:moveTo>
                    <a:pt x="2247900" y="236219"/>
                  </a:moveTo>
                  <a:lnTo>
                    <a:pt x="2237153" y="236219"/>
                  </a:lnTo>
                  <a:lnTo>
                    <a:pt x="2235200" y="237743"/>
                  </a:lnTo>
                  <a:lnTo>
                    <a:pt x="2235200" y="242315"/>
                  </a:lnTo>
                  <a:lnTo>
                    <a:pt x="2239433" y="242315"/>
                  </a:lnTo>
                  <a:lnTo>
                    <a:pt x="2247900" y="236219"/>
                  </a:lnTo>
                  <a:close/>
                </a:path>
                <a:path w="3860800" h="1716404">
                  <a:moveTo>
                    <a:pt x="2239433" y="242315"/>
                  </a:moveTo>
                  <a:lnTo>
                    <a:pt x="2235200" y="242315"/>
                  </a:lnTo>
                  <a:lnTo>
                    <a:pt x="2235200" y="245363"/>
                  </a:lnTo>
                  <a:lnTo>
                    <a:pt x="2239433" y="242315"/>
                  </a:lnTo>
                  <a:close/>
                </a:path>
                <a:path w="3860800" h="1716404">
                  <a:moveTo>
                    <a:pt x="2254250" y="242315"/>
                  </a:moveTo>
                  <a:lnTo>
                    <a:pt x="2239433" y="242315"/>
                  </a:lnTo>
                  <a:lnTo>
                    <a:pt x="2235200" y="245363"/>
                  </a:lnTo>
                  <a:lnTo>
                    <a:pt x="2242127" y="249935"/>
                  </a:lnTo>
                  <a:lnTo>
                    <a:pt x="2247900" y="249935"/>
                  </a:lnTo>
                  <a:lnTo>
                    <a:pt x="2247900" y="244601"/>
                  </a:lnTo>
                  <a:lnTo>
                    <a:pt x="2249714" y="244601"/>
                  </a:lnTo>
                  <a:lnTo>
                    <a:pt x="2250545" y="244093"/>
                  </a:lnTo>
                  <a:lnTo>
                    <a:pt x="2254250" y="242315"/>
                  </a:lnTo>
                  <a:close/>
                </a:path>
                <a:path w="3860800" h="1716404">
                  <a:moveTo>
                    <a:pt x="2242127" y="249935"/>
                  </a:moveTo>
                  <a:lnTo>
                    <a:pt x="2235200" y="245363"/>
                  </a:lnTo>
                  <a:lnTo>
                    <a:pt x="2235200" y="249935"/>
                  </a:lnTo>
                  <a:lnTo>
                    <a:pt x="2242127" y="249935"/>
                  </a:lnTo>
                  <a:close/>
                </a:path>
                <a:path w="3860800" h="1716404">
                  <a:moveTo>
                    <a:pt x="2247900" y="227837"/>
                  </a:moveTo>
                  <a:lnTo>
                    <a:pt x="2247900" y="225551"/>
                  </a:lnTo>
                  <a:lnTo>
                    <a:pt x="2238248" y="225551"/>
                  </a:lnTo>
                  <a:lnTo>
                    <a:pt x="2236724" y="227837"/>
                  </a:lnTo>
                  <a:lnTo>
                    <a:pt x="2247900" y="227837"/>
                  </a:lnTo>
                  <a:close/>
                </a:path>
                <a:path w="3860800" h="1716404">
                  <a:moveTo>
                    <a:pt x="2255308" y="230885"/>
                  </a:moveTo>
                  <a:lnTo>
                    <a:pt x="2247900" y="230885"/>
                  </a:lnTo>
                  <a:lnTo>
                    <a:pt x="2247900" y="233933"/>
                  </a:lnTo>
                  <a:lnTo>
                    <a:pt x="2239962" y="234029"/>
                  </a:lnTo>
                  <a:lnTo>
                    <a:pt x="2237153" y="236219"/>
                  </a:lnTo>
                  <a:lnTo>
                    <a:pt x="2247900" y="236219"/>
                  </a:lnTo>
                  <a:lnTo>
                    <a:pt x="2255308" y="230885"/>
                  </a:lnTo>
                  <a:close/>
                </a:path>
                <a:path w="3860800" h="1716404">
                  <a:moveTo>
                    <a:pt x="2254738" y="222503"/>
                  </a:moveTo>
                  <a:lnTo>
                    <a:pt x="2240844" y="222503"/>
                  </a:lnTo>
                  <a:lnTo>
                    <a:pt x="2239962" y="222980"/>
                  </a:lnTo>
                  <a:lnTo>
                    <a:pt x="2238248" y="225551"/>
                  </a:lnTo>
                  <a:lnTo>
                    <a:pt x="2247900" y="225551"/>
                  </a:lnTo>
                  <a:lnTo>
                    <a:pt x="2247900" y="227837"/>
                  </a:lnTo>
                  <a:lnTo>
                    <a:pt x="2254738" y="222503"/>
                  </a:lnTo>
                  <a:close/>
                </a:path>
                <a:path w="3860800" h="1716404">
                  <a:moveTo>
                    <a:pt x="2250545" y="236315"/>
                  </a:moveTo>
                  <a:lnTo>
                    <a:pt x="2247900" y="236219"/>
                  </a:lnTo>
                  <a:lnTo>
                    <a:pt x="2239433" y="242315"/>
                  </a:lnTo>
                  <a:lnTo>
                    <a:pt x="2247900" y="242315"/>
                  </a:lnTo>
                  <a:lnTo>
                    <a:pt x="2247900" y="237743"/>
                  </a:lnTo>
                  <a:lnTo>
                    <a:pt x="2250545" y="236315"/>
                  </a:lnTo>
                  <a:close/>
                </a:path>
                <a:path w="3860800" h="1716404">
                  <a:moveTo>
                    <a:pt x="2240844" y="222503"/>
                  </a:moveTo>
                  <a:lnTo>
                    <a:pt x="2240280" y="222503"/>
                  </a:lnTo>
                  <a:lnTo>
                    <a:pt x="2239962" y="222980"/>
                  </a:lnTo>
                  <a:lnTo>
                    <a:pt x="2240844" y="222503"/>
                  </a:lnTo>
                  <a:close/>
                </a:path>
                <a:path w="3860800" h="1716404">
                  <a:moveTo>
                    <a:pt x="2259541" y="227837"/>
                  </a:moveTo>
                  <a:lnTo>
                    <a:pt x="2247900" y="227837"/>
                  </a:lnTo>
                  <a:lnTo>
                    <a:pt x="2239962" y="234029"/>
                  </a:lnTo>
                  <a:lnTo>
                    <a:pt x="2247900" y="233933"/>
                  </a:lnTo>
                  <a:lnTo>
                    <a:pt x="2247900" y="230885"/>
                  </a:lnTo>
                  <a:lnTo>
                    <a:pt x="2255308" y="230885"/>
                  </a:lnTo>
                  <a:lnTo>
                    <a:pt x="2259541" y="227837"/>
                  </a:lnTo>
                  <a:close/>
                </a:path>
                <a:path w="3860800" h="1716404">
                  <a:moveTo>
                    <a:pt x="2245077" y="220217"/>
                  </a:moveTo>
                  <a:lnTo>
                    <a:pt x="2241804" y="220217"/>
                  </a:lnTo>
                  <a:lnTo>
                    <a:pt x="2240280" y="222503"/>
                  </a:lnTo>
                  <a:lnTo>
                    <a:pt x="2240844" y="222503"/>
                  </a:lnTo>
                  <a:lnTo>
                    <a:pt x="2245077" y="220217"/>
                  </a:lnTo>
                  <a:close/>
                </a:path>
                <a:path w="3860800" h="1716404">
                  <a:moveTo>
                    <a:pt x="2247900" y="222503"/>
                  </a:moveTo>
                  <a:lnTo>
                    <a:pt x="2247900" y="220217"/>
                  </a:lnTo>
                  <a:lnTo>
                    <a:pt x="2245077" y="220217"/>
                  </a:lnTo>
                  <a:lnTo>
                    <a:pt x="2240844" y="222503"/>
                  </a:lnTo>
                  <a:lnTo>
                    <a:pt x="2247900" y="222503"/>
                  </a:lnTo>
                  <a:close/>
                </a:path>
                <a:path w="3860800" h="1716404">
                  <a:moveTo>
                    <a:pt x="2247392" y="211835"/>
                  </a:moveTo>
                  <a:lnTo>
                    <a:pt x="2246312" y="211835"/>
                  </a:lnTo>
                  <a:lnTo>
                    <a:pt x="2241804" y="214000"/>
                  </a:lnTo>
                  <a:lnTo>
                    <a:pt x="2245868" y="214121"/>
                  </a:lnTo>
                  <a:lnTo>
                    <a:pt x="2247392" y="211835"/>
                  </a:lnTo>
                  <a:close/>
                </a:path>
                <a:path w="3860800" h="1716404">
                  <a:moveTo>
                    <a:pt x="2260600" y="217931"/>
                  </a:moveTo>
                  <a:lnTo>
                    <a:pt x="2253544" y="214121"/>
                  </a:lnTo>
                  <a:lnTo>
                    <a:pt x="2245868" y="214121"/>
                  </a:lnTo>
                  <a:lnTo>
                    <a:pt x="2241804" y="220217"/>
                  </a:lnTo>
                  <a:lnTo>
                    <a:pt x="2245077" y="220217"/>
                  </a:lnTo>
                  <a:lnTo>
                    <a:pt x="2247900" y="218693"/>
                  </a:lnTo>
                  <a:lnTo>
                    <a:pt x="2247900" y="222503"/>
                  </a:lnTo>
                  <a:lnTo>
                    <a:pt x="2254738" y="222503"/>
                  </a:lnTo>
                  <a:lnTo>
                    <a:pt x="2260600" y="217931"/>
                  </a:lnTo>
                  <a:close/>
                </a:path>
                <a:path w="3860800" h="1716404">
                  <a:moveTo>
                    <a:pt x="2250545" y="249935"/>
                  </a:moveTo>
                  <a:lnTo>
                    <a:pt x="2242127" y="249935"/>
                  </a:lnTo>
                  <a:lnTo>
                    <a:pt x="2247900" y="253745"/>
                  </a:lnTo>
                  <a:lnTo>
                    <a:pt x="2247900" y="252221"/>
                  </a:lnTo>
                  <a:lnTo>
                    <a:pt x="2248429" y="252444"/>
                  </a:lnTo>
                  <a:lnTo>
                    <a:pt x="2248719" y="252566"/>
                  </a:lnTo>
                  <a:lnTo>
                    <a:pt x="2250545" y="249935"/>
                  </a:lnTo>
                  <a:close/>
                </a:path>
                <a:path w="3860800" h="1716404">
                  <a:moveTo>
                    <a:pt x="2247900" y="220217"/>
                  </a:moveTo>
                  <a:lnTo>
                    <a:pt x="2247900" y="218693"/>
                  </a:lnTo>
                  <a:lnTo>
                    <a:pt x="2245077" y="220217"/>
                  </a:lnTo>
                  <a:lnTo>
                    <a:pt x="2247900" y="220217"/>
                  </a:lnTo>
                  <a:close/>
                </a:path>
                <a:path w="3860800" h="1716404">
                  <a:moveTo>
                    <a:pt x="2247900" y="214121"/>
                  </a:moveTo>
                  <a:lnTo>
                    <a:pt x="2247900" y="211835"/>
                  </a:lnTo>
                  <a:lnTo>
                    <a:pt x="2247392" y="211835"/>
                  </a:lnTo>
                  <a:lnTo>
                    <a:pt x="2245868" y="214121"/>
                  </a:lnTo>
                  <a:lnTo>
                    <a:pt x="2247900" y="214121"/>
                  </a:lnTo>
                  <a:close/>
                </a:path>
                <a:path w="3860800" h="1716404">
                  <a:moveTo>
                    <a:pt x="2247900" y="204215"/>
                  </a:moveTo>
                  <a:lnTo>
                    <a:pt x="2247900" y="203453"/>
                  </a:lnTo>
                  <a:lnTo>
                    <a:pt x="2246312" y="203453"/>
                  </a:lnTo>
                  <a:lnTo>
                    <a:pt x="2247900" y="204215"/>
                  </a:lnTo>
                  <a:close/>
                </a:path>
                <a:path w="3860800" h="1716404">
                  <a:moveTo>
                    <a:pt x="2247900" y="211073"/>
                  </a:moveTo>
                  <a:lnTo>
                    <a:pt x="2246312" y="211835"/>
                  </a:lnTo>
                  <a:lnTo>
                    <a:pt x="2247392" y="211835"/>
                  </a:lnTo>
                  <a:lnTo>
                    <a:pt x="2247900" y="211073"/>
                  </a:lnTo>
                  <a:close/>
                </a:path>
                <a:path w="3860800" h="1716404">
                  <a:moveTo>
                    <a:pt x="2253544" y="214121"/>
                  </a:moveTo>
                  <a:lnTo>
                    <a:pt x="2247900" y="211073"/>
                  </a:lnTo>
                  <a:lnTo>
                    <a:pt x="2247392" y="211835"/>
                  </a:lnTo>
                  <a:lnTo>
                    <a:pt x="2247900" y="211835"/>
                  </a:lnTo>
                  <a:lnTo>
                    <a:pt x="2247900" y="214121"/>
                  </a:lnTo>
                  <a:lnTo>
                    <a:pt x="2253544" y="214121"/>
                  </a:lnTo>
                  <a:close/>
                </a:path>
                <a:path w="3860800" h="1716404">
                  <a:moveTo>
                    <a:pt x="2260600" y="227075"/>
                  </a:moveTo>
                  <a:lnTo>
                    <a:pt x="2260600" y="222503"/>
                  </a:lnTo>
                  <a:lnTo>
                    <a:pt x="2254738" y="222503"/>
                  </a:lnTo>
                  <a:lnTo>
                    <a:pt x="2247900" y="227837"/>
                  </a:lnTo>
                  <a:lnTo>
                    <a:pt x="2259541" y="227837"/>
                  </a:lnTo>
                  <a:lnTo>
                    <a:pt x="2260600" y="227075"/>
                  </a:lnTo>
                  <a:close/>
                </a:path>
                <a:path w="3860800" h="1716404">
                  <a:moveTo>
                    <a:pt x="2260600" y="230885"/>
                  </a:moveTo>
                  <a:lnTo>
                    <a:pt x="2255308" y="230885"/>
                  </a:lnTo>
                  <a:lnTo>
                    <a:pt x="2247900" y="236219"/>
                  </a:lnTo>
                  <a:lnTo>
                    <a:pt x="2250722" y="236219"/>
                  </a:lnTo>
                  <a:lnTo>
                    <a:pt x="2260600" y="230885"/>
                  </a:lnTo>
                  <a:close/>
                </a:path>
                <a:path w="3860800" h="1716404">
                  <a:moveTo>
                    <a:pt x="2260070" y="236219"/>
                  </a:moveTo>
                  <a:lnTo>
                    <a:pt x="2250545" y="236315"/>
                  </a:lnTo>
                  <a:lnTo>
                    <a:pt x="2247900" y="237743"/>
                  </a:lnTo>
                  <a:lnTo>
                    <a:pt x="2247900" y="242315"/>
                  </a:lnTo>
                  <a:lnTo>
                    <a:pt x="2254250" y="242315"/>
                  </a:lnTo>
                  <a:lnTo>
                    <a:pt x="2256631" y="241172"/>
                  </a:lnTo>
                  <a:lnTo>
                    <a:pt x="2260070" y="236219"/>
                  </a:lnTo>
                  <a:close/>
                </a:path>
                <a:path w="3860800" h="1716404">
                  <a:moveTo>
                    <a:pt x="2249487" y="244602"/>
                  </a:moveTo>
                  <a:lnTo>
                    <a:pt x="2247900" y="244601"/>
                  </a:lnTo>
                  <a:lnTo>
                    <a:pt x="2247900" y="245363"/>
                  </a:lnTo>
                  <a:lnTo>
                    <a:pt x="2249487" y="244602"/>
                  </a:lnTo>
                  <a:close/>
                </a:path>
                <a:path w="3860800" h="1716404">
                  <a:moveTo>
                    <a:pt x="2254250" y="244601"/>
                  </a:moveTo>
                  <a:lnTo>
                    <a:pt x="2249487" y="244602"/>
                  </a:lnTo>
                  <a:lnTo>
                    <a:pt x="2247900" y="245363"/>
                  </a:lnTo>
                  <a:lnTo>
                    <a:pt x="2247900" y="249935"/>
                  </a:lnTo>
                  <a:lnTo>
                    <a:pt x="2250545" y="249935"/>
                  </a:lnTo>
                  <a:lnTo>
                    <a:pt x="2254250" y="244601"/>
                  </a:lnTo>
                  <a:close/>
                </a:path>
                <a:path w="3860800" h="1716404">
                  <a:moveTo>
                    <a:pt x="2248719" y="252566"/>
                  </a:moveTo>
                  <a:lnTo>
                    <a:pt x="2247900" y="252221"/>
                  </a:lnTo>
                  <a:lnTo>
                    <a:pt x="2247900" y="252983"/>
                  </a:lnTo>
                  <a:lnTo>
                    <a:pt x="2248429" y="252983"/>
                  </a:lnTo>
                  <a:lnTo>
                    <a:pt x="2248719" y="252566"/>
                  </a:lnTo>
                  <a:close/>
                </a:path>
                <a:path w="3860800" h="1716404">
                  <a:moveTo>
                    <a:pt x="2248429" y="252983"/>
                  </a:moveTo>
                  <a:lnTo>
                    <a:pt x="2247900" y="252983"/>
                  </a:lnTo>
                  <a:lnTo>
                    <a:pt x="2247900" y="253745"/>
                  </a:lnTo>
                  <a:lnTo>
                    <a:pt x="2248429" y="252983"/>
                  </a:lnTo>
                  <a:close/>
                </a:path>
                <a:path w="3860800" h="1716404">
                  <a:moveTo>
                    <a:pt x="2249487" y="252984"/>
                  </a:moveTo>
                  <a:lnTo>
                    <a:pt x="2248429" y="252983"/>
                  </a:lnTo>
                  <a:lnTo>
                    <a:pt x="2247900" y="253745"/>
                  </a:lnTo>
                  <a:lnTo>
                    <a:pt x="2249487" y="252984"/>
                  </a:lnTo>
                  <a:close/>
                </a:path>
                <a:path w="3860800" h="1716404">
                  <a:moveTo>
                    <a:pt x="2260600" y="257555"/>
                  </a:moveTo>
                  <a:lnTo>
                    <a:pt x="2250722" y="253407"/>
                  </a:lnTo>
                  <a:lnTo>
                    <a:pt x="2250545" y="253333"/>
                  </a:lnTo>
                  <a:lnTo>
                    <a:pt x="2249714" y="252875"/>
                  </a:lnTo>
                  <a:lnTo>
                    <a:pt x="2247900" y="253745"/>
                  </a:lnTo>
                  <a:lnTo>
                    <a:pt x="2247900" y="257555"/>
                  </a:lnTo>
                  <a:lnTo>
                    <a:pt x="2260600" y="257555"/>
                  </a:lnTo>
                  <a:close/>
                </a:path>
                <a:path w="3860800" h="1716404">
                  <a:moveTo>
                    <a:pt x="2269595" y="257555"/>
                  </a:moveTo>
                  <a:lnTo>
                    <a:pt x="2247900" y="257555"/>
                  </a:lnTo>
                  <a:lnTo>
                    <a:pt x="2247900" y="260603"/>
                  </a:lnTo>
                  <a:lnTo>
                    <a:pt x="2249487" y="261365"/>
                  </a:lnTo>
                  <a:lnTo>
                    <a:pt x="2266950" y="261365"/>
                  </a:lnTo>
                  <a:lnTo>
                    <a:pt x="2269595" y="257555"/>
                  </a:lnTo>
                  <a:close/>
                </a:path>
                <a:path w="3860800" h="1716404">
                  <a:moveTo>
                    <a:pt x="2249487" y="261365"/>
                  </a:moveTo>
                  <a:lnTo>
                    <a:pt x="2247900" y="260603"/>
                  </a:lnTo>
                  <a:lnTo>
                    <a:pt x="2247900" y="261365"/>
                  </a:lnTo>
                  <a:lnTo>
                    <a:pt x="2249487" y="261365"/>
                  </a:lnTo>
                  <a:close/>
                </a:path>
                <a:path w="3860800" h="1716404">
                  <a:moveTo>
                    <a:pt x="2263245" y="266699"/>
                  </a:moveTo>
                  <a:lnTo>
                    <a:pt x="2260600" y="266699"/>
                  </a:lnTo>
                  <a:lnTo>
                    <a:pt x="2250722" y="261958"/>
                  </a:lnTo>
                  <a:lnTo>
                    <a:pt x="2250545" y="261874"/>
                  </a:lnTo>
                  <a:lnTo>
                    <a:pt x="2249714" y="261365"/>
                  </a:lnTo>
                  <a:lnTo>
                    <a:pt x="2247900" y="261365"/>
                  </a:lnTo>
                  <a:lnTo>
                    <a:pt x="2247900" y="268223"/>
                  </a:lnTo>
                  <a:lnTo>
                    <a:pt x="2260600" y="275081"/>
                  </a:lnTo>
                  <a:lnTo>
                    <a:pt x="2260600" y="269747"/>
                  </a:lnTo>
                  <a:lnTo>
                    <a:pt x="2261129" y="269747"/>
                  </a:lnTo>
                  <a:lnTo>
                    <a:pt x="2263245" y="266699"/>
                  </a:lnTo>
                  <a:close/>
                </a:path>
                <a:path w="3860800" h="1716404">
                  <a:moveTo>
                    <a:pt x="2249487" y="252983"/>
                  </a:moveTo>
                  <a:lnTo>
                    <a:pt x="2248719" y="252566"/>
                  </a:lnTo>
                  <a:lnTo>
                    <a:pt x="2248429" y="252983"/>
                  </a:lnTo>
                  <a:lnTo>
                    <a:pt x="2249487" y="252983"/>
                  </a:lnTo>
                  <a:close/>
                </a:path>
                <a:path w="3860800" h="1716404">
                  <a:moveTo>
                    <a:pt x="2255837" y="249935"/>
                  </a:moveTo>
                  <a:lnTo>
                    <a:pt x="2250545" y="249935"/>
                  </a:lnTo>
                  <a:lnTo>
                    <a:pt x="2248719" y="252566"/>
                  </a:lnTo>
                  <a:lnTo>
                    <a:pt x="2249487" y="252888"/>
                  </a:lnTo>
                  <a:lnTo>
                    <a:pt x="2249714" y="252983"/>
                  </a:lnTo>
                  <a:lnTo>
                    <a:pt x="2250545" y="252475"/>
                  </a:lnTo>
                  <a:lnTo>
                    <a:pt x="2255837" y="249935"/>
                  </a:lnTo>
                  <a:close/>
                </a:path>
                <a:path w="3860800" h="1716404">
                  <a:moveTo>
                    <a:pt x="2255837" y="242315"/>
                  </a:moveTo>
                  <a:lnTo>
                    <a:pt x="2254250" y="242315"/>
                  </a:lnTo>
                  <a:lnTo>
                    <a:pt x="2249714" y="244493"/>
                  </a:lnTo>
                  <a:lnTo>
                    <a:pt x="2254250" y="244601"/>
                  </a:lnTo>
                  <a:lnTo>
                    <a:pt x="2255837" y="242315"/>
                  </a:lnTo>
                  <a:close/>
                </a:path>
                <a:path w="3860800" h="1716404">
                  <a:moveTo>
                    <a:pt x="2260600" y="252983"/>
                  </a:moveTo>
                  <a:lnTo>
                    <a:pt x="2260600" y="249935"/>
                  </a:lnTo>
                  <a:lnTo>
                    <a:pt x="2255837" y="249935"/>
                  </a:lnTo>
                  <a:lnTo>
                    <a:pt x="2249714" y="252875"/>
                  </a:lnTo>
                  <a:lnTo>
                    <a:pt x="2260600" y="252983"/>
                  </a:lnTo>
                  <a:close/>
                </a:path>
                <a:path w="3860800" h="1716404">
                  <a:moveTo>
                    <a:pt x="2271485" y="252983"/>
                  </a:moveTo>
                  <a:lnTo>
                    <a:pt x="2249714" y="252983"/>
                  </a:lnTo>
                  <a:lnTo>
                    <a:pt x="2260600" y="257555"/>
                  </a:lnTo>
                  <a:lnTo>
                    <a:pt x="2260600" y="256031"/>
                  </a:lnTo>
                  <a:lnTo>
                    <a:pt x="2264228" y="256031"/>
                  </a:lnTo>
                  <a:lnTo>
                    <a:pt x="2271485" y="252983"/>
                  </a:lnTo>
                  <a:close/>
                </a:path>
                <a:path w="3860800" h="1716404">
                  <a:moveTo>
                    <a:pt x="2266950" y="261365"/>
                  </a:moveTo>
                  <a:lnTo>
                    <a:pt x="2249714" y="261365"/>
                  </a:lnTo>
                  <a:lnTo>
                    <a:pt x="2250545" y="261874"/>
                  </a:lnTo>
                  <a:lnTo>
                    <a:pt x="2260600" y="266699"/>
                  </a:lnTo>
                  <a:lnTo>
                    <a:pt x="2260600" y="263651"/>
                  </a:lnTo>
                  <a:lnTo>
                    <a:pt x="2265362" y="263651"/>
                  </a:lnTo>
                  <a:lnTo>
                    <a:pt x="2266950" y="261365"/>
                  </a:lnTo>
                  <a:close/>
                </a:path>
                <a:path w="3860800" h="1716404">
                  <a:moveTo>
                    <a:pt x="2273300" y="247649"/>
                  </a:moveTo>
                  <a:lnTo>
                    <a:pt x="2273300" y="244601"/>
                  </a:lnTo>
                  <a:lnTo>
                    <a:pt x="2254250" y="244601"/>
                  </a:lnTo>
                  <a:lnTo>
                    <a:pt x="2250545" y="249935"/>
                  </a:lnTo>
                  <a:lnTo>
                    <a:pt x="2255837" y="249935"/>
                  </a:lnTo>
                  <a:lnTo>
                    <a:pt x="2260600" y="247649"/>
                  </a:lnTo>
                  <a:lnTo>
                    <a:pt x="2273300" y="247649"/>
                  </a:lnTo>
                  <a:close/>
                </a:path>
                <a:path w="3860800" h="1716404">
                  <a:moveTo>
                    <a:pt x="2273300" y="239267"/>
                  </a:moveTo>
                  <a:lnTo>
                    <a:pt x="2273300" y="237743"/>
                  </a:lnTo>
                  <a:lnTo>
                    <a:pt x="2260600" y="230885"/>
                  </a:lnTo>
                  <a:lnTo>
                    <a:pt x="2250722" y="236219"/>
                  </a:lnTo>
                  <a:lnTo>
                    <a:pt x="2260070" y="236219"/>
                  </a:lnTo>
                  <a:lnTo>
                    <a:pt x="2260600" y="235457"/>
                  </a:lnTo>
                  <a:lnTo>
                    <a:pt x="2260600" y="239267"/>
                  </a:lnTo>
                  <a:lnTo>
                    <a:pt x="2273300" y="239267"/>
                  </a:lnTo>
                  <a:close/>
                </a:path>
                <a:path w="3860800" h="1716404">
                  <a:moveTo>
                    <a:pt x="2260600" y="217931"/>
                  </a:moveTo>
                  <a:lnTo>
                    <a:pt x="2260600" y="214121"/>
                  </a:lnTo>
                  <a:lnTo>
                    <a:pt x="2253544" y="214121"/>
                  </a:lnTo>
                  <a:lnTo>
                    <a:pt x="2260600" y="217931"/>
                  </a:lnTo>
                  <a:close/>
                </a:path>
                <a:path w="3860800" h="1716404">
                  <a:moveTo>
                    <a:pt x="2256631" y="241172"/>
                  </a:moveTo>
                  <a:lnTo>
                    <a:pt x="2254250" y="242315"/>
                  </a:lnTo>
                  <a:lnTo>
                    <a:pt x="2255837" y="242315"/>
                  </a:lnTo>
                  <a:lnTo>
                    <a:pt x="2256631" y="241172"/>
                  </a:lnTo>
                  <a:close/>
                </a:path>
                <a:path w="3860800" h="1716404">
                  <a:moveTo>
                    <a:pt x="2260600" y="244601"/>
                  </a:moveTo>
                  <a:lnTo>
                    <a:pt x="2260600" y="242315"/>
                  </a:lnTo>
                  <a:lnTo>
                    <a:pt x="2255837" y="242315"/>
                  </a:lnTo>
                  <a:lnTo>
                    <a:pt x="2254250" y="244601"/>
                  </a:lnTo>
                  <a:lnTo>
                    <a:pt x="2260600" y="244601"/>
                  </a:lnTo>
                  <a:close/>
                </a:path>
                <a:path w="3860800" h="1716404">
                  <a:moveTo>
                    <a:pt x="2260600" y="222503"/>
                  </a:moveTo>
                  <a:lnTo>
                    <a:pt x="2260600" y="217931"/>
                  </a:lnTo>
                  <a:lnTo>
                    <a:pt x="2254738" y="222503"/>
                  </a:lnTo>
                  <a:lnTo>
                    <a:pt x="2260600" y="222503"/>
                  </a:lnTo>
                  <a:close/>
                </a:path>
                <a:path w="3860800" h="1716404">
                  <a:moveTo>
                    <a:pt x="2260600" y="230885"/>
                  </a:moveTo>
                  <a:lnTo>
                    <a:pt x="2260600" y="227837"/>
                  </a:lnTo>
                  <a:lnTo>
                    <a:pt x="2259541" y="227837"/>
                  </a:lnTo>
                  <a:lnTo>
                    <a:pt x="2255308" y="230885"/>
                  </a:lnTo>
                  <a:lnTo>
                    <a:pt x="2260600" y="230885"/>
                  </a:lnTo>
                  <a:close/>
                </a:path>
                <a:path w="3860800" h="1716404">
                  <a:moveTo>
                    <a:pt x="2273300" y="244601"/>
                  </a:moveTo>
                  <a:lnTo>
                    <a:pt x="2273300" y="239267"/>
                  </a:lnTo>
                  <a:lnTo>
                    <a:pt x="2260600" y="239267"/>
                  </a:lnTo>
                  <a:lnTo>
                    <a:pt x="2256631" y="241172"/>
                  </a:lnTo>
                  <a:lnTo>
                    <a:pt x="2255837" y="242315"/>
                  </a:lnTo>
                  <a:lnTo>
                    <a:pt x="2260600" y="242315"/>
                  </a:lnTo>
                  <a:lnTo>
                    <a:pt x="2260600" y="244601"/>
                  </a:lnTo>
                  <a:lnTo>
                    <a:pt x="2273300" y="244601"/>
                  </a:lnTo>
                  <a:close/>
                </a:path>
                <a:path w="3860800" h="1716404">
                  <a:moveTo>
                    <a:pt x="2273300" y="252221"/>
                  </a:moveTo>
                  <a:lnTo>
                    <a:pt x="2273300" y="247649"/>
                  </a:lnTo>
                  <a:lnTo>
                    <a:pt x="2260600" y="247649"/>
                  </a:lnTo>
                  <a:lnTo>
                    <a:pt x="2255837" y="249935"/>
                  </a:lnTo>
                  <a:lnTo>
                    <a:pt x="2260600" y="249935"/>
                  </a:lnTo>
                  <a:lnTo>
                    <a:pt x="2260600" y="252983"/>
                  </a:lnTo>
                  <a:lnTo>
                    <a:pt x="2271485" y="252983"/>
                  </a:lnTo>
                  <a:lnTo>
                    <a:pt x="2273300" y="252221"/>
                  </a:lnTo>
                  <a:close/>
                </a:path>
                <a:path w="3860800" h="1716404">
                  <a:moveTo>
                    <a:pt x="2260600" y="239267"/>
                  </a:moveTo>
                  <a:lnTo>
                    <a:pt x="2260600" y="236219"/>
                  </a:lnTo>
                  <a:lnTo>
                    <a:pt x="2260070" y="236219"/>
                  </a:lnTo>
                  <a:lnTo>
                    <a:pt x="2256631" y="241172"/>
                  </a:lnTo>
                  <a:lnTo>
                    <a:pt x="2260600" y="239267"/>
                  </a:lnTo>
                  <a:close/>
                </a:path>
                <a:path w="3860800" h="1716404">
                  <a:moveTo>
                    <a:pt x="2260600" y="227837"/>
                  </a:moveTo>
                  <a:lnTo>
                    <a:pt x="2260600" y="227075"/>
                  </a:lnTo>
                  <a:lnTo>
                    <a:pt x="2259541" y="227837"/>
                  </a:lnTo>
                  <a:lnTo>
                    <a:pt x="2260600" y="227837"/>
                  </a:lnTo>
                  <a:close/>
                </a:path>
                <a:path w="3860800" h="1716404">
                  <a:moveTo>
                    <a:pt x="2260600" y="236219"/>
                  </a:moveTo>
                  <a:lnTo>
                    <a:pt x="2260600" y="235457"/>
                  </a:lnTo>
                  <a:lnTo>
                    <a:pt x="2260070" y="236219"/>
                  </a:lnTo>
                  <a:lnTo>
                    <a:pt x="2260600" y="236219"/>
                  </a:lnTo>
                  <a:close/>
                </a:path>
                <a:path w="3860800" h="1716404">
                  <a:moveTo>
                    <a:pt x="2273300" y="237743"/>
                  </a:moveTo>
                  <a:lnTo>
                    <a:pt x="2273300" y="230885"/>
                  </a:lnTo>
                  <a:lnTo>
                    <a:pt x="2260600" y="230885"/>
                  </a:lnTo>
                  <a:lnTo>
                    <a:pt x="2273300" y="237743"/>
                  </a:lnTo>
                  <a:close/>
                </a:path>
                <a:path w="3860800" h="1716404">
                  <a:moveTo>
                    <a:pt x="2264228" y="256031"/>
                  </a:moveTo>
                  <a:lnTo>
                    <a:pt x="2260600" y="256031"/>
                  </a:lnTo>
                  <a:lnTo>
                    <a:pt x="2260600" y="257555"/>
                  </a:lnTo>
                  <a:lnTo>
                    <a:pt x="2264228" y="256031"/>
                  </a:lnTo>
                  <a:close/>
                </a:path>
                <a:path w="3860800" h="1716404">
                  <a:moveTo>
                    <a:pt x="2270654" y="256031"/>
                  </a:moveTo>
                  <a:lnTo>
                    <a:pt x="2264228" y="256031"/>
                  </a:lnTo>
                  <a:lnTo>
                    <a:pt x="2260600" y="257555"/>
                  </a:lnTo>
                  <a:lnTo>
                    <a:pt x="2269595" y="257555"/>
                  </a:lnTo>
                  <a:lnTo>
                    <a:pt x="2270654" y="256031"/>
                  </a:lnTo>
                  <a:close/>
                </a:path>
                <a:path w="3860800" h="1716404">
                  <a:moveTo>
                    <a:pt x="2265362" y="263651"/>
                  </a:moveTo>
                  <a:lnTo>
                    <a:pt x="2260600" y="263651"/>
                  </a:lnTo>
                  <a:lnTo>
                    <a:pt x="2260600" y="266699"/>
                  </a:lnTo>
                  <a:lnTo>
                    <a:pt x="2263245" y="266699"/>
                  </a:lnTo>
                  <a:lnTo>
                    <a:pt x="2265362" y="263651"/>
                  </a:lnTo>
                  <a:close/>
                </a:path>
                <a:path w="3860800" h="1716404">
                  <a:moveTo>
                    <a:pt x="2261129" y="269747"/>
                  </a:moveTo>
                  <a:lnTo>
                    <a:pt x="2260600" y="269747"/>
                  </a:lnTo>
                  <a:lnTo>
                    <a:pt x="2260600" y="270509"/>
                  </a:lnTo>
                  <a:lnTo>
                    <a:pt x="2261129" y="269747"/>
                  </a:lnTo>
                  <a:close/>
                </a:path>
                <a:path w="3860800" h="1716404">
                  <a:moveTo>
                    <a:pt x="2273300" y="269747"/>
                  </a:moveTo>
                  <a:lnTo>
                    <a:pt x="2261129" y="269747"/>
                  </a:lnTo>
                  <a:lnTo>
                    <a:pt x="2260600" y="270509"/>
                  </a:lnTo>
                  <a:lnTo>
                    <a:pt x="2260600" y="272795"/>
                  </a:lnTo>
                  <a:lnTo>
                    <a:pt x="2269066" y="272795"/>
                  </a:lnTo>
                  <a:lnTo>
                    <a:pt x="2273300" y="269747"/>
                  </a:lnTo>
                  <a:close/>
                </a:path>
                <a:path w="3860800" h="1716404">
                  <a:moveTo>
                    <a:pt x="2269066" y="272795"/>
                  </a:moveTo>
                  <a:lnTo>
                    <a:pt x="2260600" y="272795"/>
                  </a:lnTo>
                  <a:lnTo>
                    <a:pt x="2260600" y="275081"/>
                  </a:lnTo>
                  <a:lnTo>
                    <a:pt x="2265891" y="275081"/>
                  </a:lnTo>
                  <a:lnTo>
                    <a:pt x="2269066" y="272795"/>
                  </a:lnTo>
                  <a:close/>
                </a:path>
                <a:path w="3860800" h="1716404">
                  <a:moveTo>
                    <a:pt x="2265891" y="275081"/>
                  </a:moveTo>
                  <a:lnTo>
                    <a:pt x="2260600" y="275081"/>
                  </a:lnTo>
                  <a:lnTo>
                    <a:pt x="2260600" y="277367"/>
                  </a:lnTo>
                  <a:lnTo>
                    <a:pt x="2262716" y="277367"/>
                  </a:lnTo>
                  <a:lnTo>
                    <a:pt x="2265891" y="275081"/>
                  </a:lnTo>
                  <a:close/>
                </a:path>
                <a:path w="3860800" h="1716404">
                  <a:moveTo>
                    <a:pt x="2262716" y="277368"/>
                  </a:moveTo>
                  <a:lnTo>
                    <a:pt x="2260600" y="277368"/>
                  </a:lnTo>
                  <a:lnTo>
                    <a:pt x="2260600" y="278891"/>
                  </a:lnTo>
                  <a:lnTo>
                    <a:pt x="2262716" y="277368"/>
                  </a:lnTo>
                  <a:close/>
                </a:path>
                <a:path w="3860800" h="1716404">
                  <a:moveTo>
                    <a:pt x="2286000" y="280415"/>
                  </a:moveTo>
                  <a:lnTo>
                    <a:pt x="2286000" y="277368"/>
                  </a:lnTo>
                  <a:lnTo>
                    <a:pt x="2262716" y="277368"/>
                  </a:lnTo>
                  <a:lnTo>
                    <a:pt x="2260600" y="278891"/>
                  </a:lnTo>
                  <a:lnTo>
                    <a:pt x="2260600" y="280415"/>
                  </a:lnTo>
                  <a:lnTo>
                    <a:pt x="2286000" y="280415"/>
                  </a:lnTo>
                  <a:close/>
                </a:path>
                <a:path w="3860800" h="1716404">
                  <a:moveTo>
                    <a:pt x="2286000" y="283463"/>
                  </a:moveTo>
                  <a:lnTo>
                    <a:pt x="2286000" y="280415"/>
                  </a:lnTo>
                  <a:lnTo>
                    <a:pt x="2260600" y="280415"/>
                  </a:lnTo>
                  <a:lnTo>
                    <a:pt x="2260600" y="283463"/>
                  </a:lnTo>
                  <a:lnTo>
                    <a:pt x="2286000" y="283463"/>
                  </a:lnTo>
                  <a:close/>
                </a:path>
                <a:path w="3860800" h="1716404">
                  <a:moveTo>
                    <a:pt x="2286000" y="284987"/>
                  </a:moveTo>
                  <a:lnTo>
                    <a:pt x="2286000" y="283463"/>
                  </a:lnTo>
                  <a:lnTo>
                    <a:pt x="2260600" y="283463"/>
                  </a:lnTo>
                  <a:lnTo>
                    <a:pt x="2260600" y="285749"/>
                  </a:lnTo>
                  <a:lnTo>
                    <a:pt x="2284941" y="285749"/>
                  </a:lnTo>
                  <a:lnTo>
                    <a:pt x="2286000" y="284987"/>
                  </a:lnTo>
                  <a:close/>
                </a:path>
                <a:path w="3860800" h="1716404">
                  <a:moveTo>
                    <a:pt x="2284941" y="285749"/>
                  </a:moveTo>
                  <a:lnTo>
                    <a:pt x="2260600" y="285750"/>
                  </a:lnTo>
                  <a:lnTo>
                    <a:pt x="2260600" y="291845"/>
                  </a:lnTo>
                  <a:lnTo>
                    <a:pt x="2273300" y="291845"/>
                  </a:lnTo>
                  <a:lnTo>
                    <a:pt x="2273300" y="288797"/>
                  </a:lnTo>
                  <a:lnTo>
                    <a:pt x="2280652" y="288797"/>
                  </a:lnTo>
                  <a:lnTo>
                    <a:pt x="2281517" y="288215"/>
                  </a:lnTo>
                  <a:lnTo>
                    <a:pt x="2284941" y="285749"/>
                  </a:lnTo>
                  <a:close/>
                </a:path>
                <a:path w="3860800" h="1716404">
                  <a:moveTo>
                    <a:pt x="2276475" y="291846"/>
                  </a:moveTo>
                  <a:lnTo>
                    <a:pt x="2260600" y="291845"/>
                  </a:lnTo>
                  <a:lnTo>
                    <a:pt x="2260600" y="294131"/>
                  </a:lnTo>
                  <a:lnTo>
                    <a:pt x="2273300" y="294131"/>
                  </a:lnTo>
                  <a:lnTo>
                    <a:pt x="2276475" y="291846"/>
                  </a:lnTo>
                  <a:close/>
                </a:path>
                <a:path w="3860800" h="1716404">
                  <a:moveTo>
                    <a:pt x="2273300" y="294131"/>
                  </a:moveTo>
                  <a:lnTo>
                    <a:pt x="2260600" y="294131"/>
                  </a:lnTo>
                  <a:lnTo>
                    <a:pt x="2260600" y="299465"/>
                  </a:lnTo>
                  <a:lnTo>
                    <a:pt x="2265891" y="299465"/>
                  </a:lnTo>
                  <a:lnTo>
                    <a:pt x="2273300" y="294131"/>
                  </a:lnTo>
                  <a:close/>
                </a:path>
                <a:path w="3860800" h="1716404">
                  <a:moveTo>
                    <a:pt x="2265891" y="299466"/>
                  </a:moveTo>
                  <a:lnTo>
                    <a:pt x="2260600" y="299465"/>
                  </a:lnTo>
                  <a:lnTo>
                    <a:pt x="2260600" y="303275"/>
                  </a:lnTo>
                  <a:lnTo>
                    <a:pt x="2265891" y="299466"/>
                  </a:lnTo>
                  <a:close/>
                </a:path>
                <a:path w="3860800" h="1716404">
                  <a:moveTo>
                    <a:pt x="2281766" y="299465"/>
                  </a:moveTo>
                  <a:lnTo>
                    <a:pt x="2265891" y="299466"/>
                  </a:lnTo>
                  <a:lnTo>
                    <a:pt x="2260600" y="303275"/>
                  </a:lnTo>
                  <a:lnTo>
                    <a:pt x="2266372" y="307085"/>
                  </a:lnTo>
                  <a:lnTo>
                    <a:pt x="2273300" y="307085"/>
                  </a:lnTo>
                  <a:lnTo>
                    <a:pt x="2273300" y="302513"/>
                  </a:lnTo>
                  <a:lnTo>
                    <a:pt x="2279650" y="302513"/>
                  </a:lnTo>
                  <a:lnTo>
                    <a:pt x="2281766" y="299465"/>
                  </a:lnTo>
                  <a:close/>
                </a:path>
                <a:path w="3860800" h="1716404">
                  <a:moveTo>
                    <a:pt x="2266372" y="307085"/>
                  </a:moveTo>
                  <a:lnTo>
                    <a:pt x="2260600" y="303275"/>
                  </a:lnTo>
                  <a:lnTo>
                    <a:pt x="2260600" y="307085"/>
                  </a:lnTo>
                  <a:lnTo>
                    <a:pt x="2266372" y="307085"/>
                  </a:lnTo>
                  <a:close/>
                </a:path>
                <a:path w="3860800" h="1716404">
                  <a:moveTo>
                    <a:pt x="2273300" y="269747"/>
                  </a:moveTo>
                  <a:lnTo>
                    <a:pt x="2273300" y="266699"/>
                  </a:lnTo>
                  <a:lnTo>
                    <a:pt x="2263245" y="266699"/>
                  </a:lnTo>
                  <a:lnTo>
                    <a:pt x="2261129" y="269747"/>
                  </a:lnTo>
                  <a:lnTo>
                    <a:pt x="2273300" y="269747"/>
                  </a:lnTo>
                  <a:close/>
                </a:path>
                <a:path w="3860800" h="1716404">
                  <a:moveTo>
                    <a:pt x="2273300" y="277367"/>
                  </a:moveTo>
                  <a:lnTo>
                    <a:pt x="2273300" y="275081"/>
                  </a:lnTo>
                  <a:lnTo>
                    <a:pt x="2265891" y="275081"/>
                  </a:lnTo>
                  <a:lnTo>
                    <a:pt x="2262716" y="277368"/>
                  </a:lnTo>
                  <a:lnTo>
                    <a:pt x="2273300" y="277367"/>
                  </a:lnTo>
                  <a:close/>
                </a:path>
                <a:path w="3860800" h="1716404">
                  <a:moveTo>
                    <a:pt x="2281766" y="263651"/>
                  </a:moveTo>
                  <a:lnTo>
                    <a:pt x="2265362" y="263651"/>
                  </a:lnTo>
                  <a:lnTo>
                    <a:pt x="2263245" y="266699"/>
                  </a:lnTo>
                  <a:lnTo>
                    <a:pt x="2273300" y="266699"/>
                  </a:lnTo>
                  <a:lnTo>
                    <a:pt x="2273300" y="269747"/>
                  </a:lnTo>
                  <a:lnTo>
                    <a:pt x="2281766" y="263651"/>
                  </a:lnTo>
                  <a:close/>
                </a:path>
                <a:path w="3860800" h="1716404">
                  <a:moveTo>
                    <a:pt x="2272770" y="252983"/>
                  </a:moveTo>
                  <a:lnTo>
                    <a:pt x="2271485" y="252983"/>
                  </a:lnTo>
                  <a:lnTo>
                    <a:pt x="2264228" y="256031"/>
                  </a:lnTo>
                  <a:lnTo>
                    <a:pt x="2270654" y="256031"/>
                  </a:lnTo>
                  <a:lnTo>
                    <a:pt x="2272770" y="252983"/>
                  </a:lnTo>
                  <a:close/>
                </a:path>
                <a:path w="3860800" h="1716404">
                  <a:moveTo>
                    <a:pt x="2273300" y="263651"/>
                  </a:moveTo>
                  <a:lnTo>
                    <a:pt x="2273300" y="261365"/>
                  </a:lnTo>
                  <a:lnTo>
                    <a:pt x="2266950" y="261365"/>
                  </a:lnTo>
                  <a:lnTo>
                    <a:pt x="2265362" y="263651"/>
                  </a:lnTo>
                  <a:lnTo>
                    <a:pt x="2273300" y="263651"/>
                  </a:lnTo>
                  <a:close/>
                </a:path>
                <a:path w="3860800" h="1716404">
                  <a:moveTo>
                    <a:pt x="2286000" y="277367"/>
                  </a:moveTo>
                  <a:lnTo>
                    <a:pt x="2286000" y="272795"/>
                  </a:lnTo>
                  <a:lnTo>
                    <a:pt x="2269066" y="272795"/>
                  </a:lnTo>
                  <a:lnTo>
                    <a:pt x="2265891" y="275081"/>
                  </a:lnTo>
                  <a:lnTo>
                    <a:pt x="2273300" y="275081"/>
                  </a:lnTo>
                  <a:lnTo>
                    <a:pt x="2273300" y="277367"/>
                  </a:lnTo>
                  <a:lnTo>
                    <a:pt x="2286000" y="277367"/>
                  </a:lnTo>
                  <a:close/>
                </a:path>
                <a:path w="3860800" h="1716404">
                  <a:moveTo>
                    <a:pt x="2285470" y="294131"/>
                  </a:moveTo>
                  <a:lnTo>
                    <a:pt x="2273300" y="294131"/>
                  </a:lnTo>
                  <a:lnTo>
                    <a:pt x="2265891" y="299466"/>
                  </a:lnTo>
                  <a:lnTo>
                    <a:pt x="2273300" y="299465"/>
                  </a:lnTo>
                  <a:lnTo>
                    <a:pt x="2273300" y="297179"/>
                  </a:lnTo>
                  <a:lnTo>
                    <a:pt x="2283354" y="297179"/>
                  </a:lnTo>
                  <a:lnTo>
                    <a:pt x="2285470" y="294131"/>
                  </a:lnTo>
                  <a:close/>
                </a:path>
                <a:path w="3860800" h="1716404">
                  <a:moveTo>
                    <a:pt x="2276475" y="307086"/>
                  </a:moveTo>
                  <a:lnTo>
                    <a:pt x="2266372" y="307085"/>
                  </a:lnTo>
                  <a:lnTo>
                    <a:pt x="2273300" y="311657"/>
                  </a:lnTo>
                  <a:lnTo>
                    <a:pt x="2273300" y="310895"/>
                  </a:lnTo>
                  <a:lnTo>
                    <a:pt x="2273829" y="310895"/>
                  </a:lnTo>
                  <a:lnTo>
                    <a:pt x="2276475" y="307086"/>
                  </a:lnTo>
                  <a:close/>
                </a:path>
                <a:path w="3860800" h="1716404">
                  <a:moveTo>
                    <a:pt x="2273300" y="261365"/>
                  </a:moveTo>
                  <a:lnTo>
                    <a:pt x="2273300" y="257555"/>
                  </a:lnTo>
                  <a:lnTo>
                    <a:pt x="2269595" y="257555"/>
                  </a:lnTo>
                  <a:lnTo>
                    <a:pt x="2266950" y="261365"/>
                  </a:lnTo>
                  <a:lnTo>
                    <a:pt x="2273300" y="261365"/>
                  </a:lnTo>
                  <a:close/>
                </a:path>
                <a:path w="3860800" h="1716404">
                  <a:moveTo>
                    <a:pt x="2286000" y="272795"/>
                  </a:moveTo>
                  <a:lnTo>
                    <a:pt x="2286000" y="269747"/>
                  </a:lnTo>
                  <a:lnTo>
                    <a:pt x="2273300" y="269747"/>
                  </a:lnTo>
                  <a:lnTo>
                    <a:pt x="2269066" y="272795"/>
                  </a:lnTo>
                  <a:lnTo>
                    <a:pt x="2286000" y="272795"/>
                  </a:lnTo>
                  <a:close/>
                </a:path>
                <a:path w="3860800" h="1716404">
                  <a:moveTo>
                    <a:pt x="2286000" y="260603"/>
                  </a:moveTo>
                  <a:lnTo>
                    <a:pt x="2279072" y="256031"/>
                  </a:lnTo>
                  <a:lnTo>
                    <a:pt x="2270654" y="256031"/>
                  </a:lnTo>
                  <a:lnTo>
                    <a:pt x="2269595" y="257555"/>
                  </a:lnTo>
                  <a:lnTo>
                    <a:pt x="2273300" y="257555"/>
                  </a:lnTo>
                  <a:lnTo>
                    <a:pt x="2273300" y="263651"/>
                  </a:lnTo>
                  <a:lnTo>
                    <a:pt x="2281766" y="263651"/>
                  </a:lnTo>
                  <a:lnTo>
                    <a:pt x="2286000" y="260603"/>
                  </a:lnTo>
                  <a:close/>
                </a:path>
                <a:path w="3860800" h="1716404">
                  <a:moveTo>
                    <a:pt x="2273300" y="256031"/>
                  </a:moveTo>
                  <a:lnTo>
                    <a:pt x="2273300" y="252983"/>
                  </a:lnTo>
                  <a:lnTo>
                    <a:pt x="2272770" y="252983"/>
                  </a:lnTo>
                  <a:lnTo>
                    <a:pt x="2270654" y="256031"/>
                  </a:lnTo>
                  <a:lnTo>
                    <a:pt x="2273300" y="256031"/>
                  </a:lnTo>
                  <a:close/>
                </a:path>
                <a:path w="3860800" h="1716404">
                  <a:moveTo>
                    <a:pt x="2273300" y="252221"/>
                  </a:moveTo>
                  <a:lnTo>
                    <a:pt x="2271485" y="252983"/>
                  </a:lnTo>
                  <a:lnTo>
                    <a:pt x="2272770" y="252983"/>
                  </a:lnTo>
                  <a:lnTo>
                    <a:pt x="2273300" y="252221"/>
                  </a:lnTo>
                  <a:close/>
                </a:path>
                <a:path w="3860800" h="1716404">
                  <a:moveTo>
                    <a:pt x="2279072" y="256031"/>
                  </a:moveTo>
                  <a:lnTo>
                    <a:pt x="2273300" y="252221"/>
                  </a:lnTo>
                  <a:lnTo>
                    <a:pt x="2272770" y="252983"/>
                  </a:lnTo>
                  <a:lnTo>
                    <a:pt x="2273300" y="252983"/>
                  </a:lnTo>
                  <a:lnTo>
                    <a:pt x="2273300" y="256031"/>
                  </a:lnTo>
                  <a:lnTo>
                    <a:pt x="2279072" y="256031"/>
                  </a:lnTo>
                  <a:close/>
                </a:path>
                <a:path w="3860800" h="1716404">
                  <a:moveTo>
                    <a:pt x="2286000" y="269747"/>
                  </a:moveTo>
                  <a:lnTo>
                    <a:pt x="2286000" y="263651"/>
                  </a:lnTo>
                  <a:lnTo>
                    <a:pt x="2281766" y="263651"/>
                  </a:lnTo>
                  <a:lnTo>
                    <a:pt x="2273300" y="269747"/>
                  </a:lnTo>
                  <a:lnTo>
                    <a:pt x="2286000" y="269747"/>
                  </a:lnTo>
                  <a:close/>
                </a:path>
                <a:path w="3860800" h="1716404">
                  <a:moveTo>
                    <a:pt x="2280652" y="288838"/>
                  </a:moveTo>
                  <a:lnTo>
                    <a:pt x="2273300" y="288797"/>
                  </a:lnTo>
                  <a:lnTo>
                    <a:pt x="2273300" y="291845"/>
                  </a:lnTo>
                  <a:lnTo>
                    <a:pt x="2276475" y="291845"/>
                  </a:lnTo>
                  <a:lnTo>
                    <a:pt x="2280652" y="288838"/>
                  </a:lnTo>
                  <a:close/>
                </a:path>
                <a:path w="3860800" h="1716404">
                  <a:moveTo>
                    <a:pt x="2286000" y="293369"/>
                  </a:moveTo>
                  <a:lnTo>
                    <a:pt x="2286000" y="291845"/>
                  </a:lnTo>
                  <a:lnTo>
                    <a:pt x="2276475" y="291846"/>
                  </a:lnTo>
                  <a:lnTo>
                    <a:pt x="2273300" y="294131"/>
                  </a:lnTo>
                  <a:lnTo>
                    <a:pt x="2285470" y="294131"/>
                  </a:lnTo>
                  <a:lnTo>
                    <a:pt x="2286000" y="293369"/>
                  </a:lnTo>
                  <a:close/>
                </a:path>
                <a:path w="3860800" h="1716404">
                  <a:moveTo>
                    <a:pt x="2283354" y="297179"/>
                  </a:moveTo>
                  <a:lnTo>
                    <a:pt x="2273300" y="297179"/>
                  </a:lnTo>
                  <a:lnTo>
                    <a:pt x="2273300" y="299465"/>
                  </a:lnTo>
                  <a:lnTo>
                    <a:pt x="2281766" y="299465"/>
                  </a:lnTo>
                  <a:lnTo>
                    <a:pt x="2283354" y="297179"/>
                  </a:lnTo>
                  <a:close/>
                </a:path>
                <a:path w="3860800" h="1716404">
                  <a:moveTo>
                    <a:pt x="2279650" y="302513"/>
                  </a:moveTo>
                  <a:lnTo>
                    <a:pt x="2273300" y="302513"/>
                  </a:lnTo>
                  <a:lnTo>
                    <a:pt x="2273300" y="307085"/>
                  </a:lnTo>
                  <a:lnTo>
                    <a:pt x="2276475" y="307085"/>
                  </a:lnTo>
                  <a:lnTo>
                    <a:pt x="2279650" y="302513"/>
                  </a:lnTo>
                  <a:close/>
                </a:path>
                <a:path w="3860800" h="1716404">
                  <a:moveTo>
                    <a:pt x="2273829" y="310895"/>
                  </a:moveTo>
                  <a:lnTo>
                    <a:pt x="2273300" y="310895"/>
                  </a:lnTo>
                  <a:lnTo>
                    <a:pt x="2273300" y="311657"/>
                  </a:lnTo>
                  <a:lnTo>
                    <a:pt x="2273829" y="310895"/>
                  </a:lnTo>
                  <a:close/>
                </a:path>
                <a:path w="3860800" h="1716404">
                  <a:moveTo>
                    <a:pt x="2274887" y="310991"/>
                  </a:moveTo>
                  <a:lnTo>
                    <a:pt x="2273829" y="310895"/>
                  </a:lnTo>
                  <a:lnTo>
                    <a:pt x="2273300" y="311657"/>
                  </a:lnTo>
                  <a:lnTo>
                    <a:pt x="2274711" y="311065"/>
                  </a:lnTo>
                  <a:lnTo>
                    <a:pt x="2274887" y="310991"/>
                  </a:lnTo>
                  <a:close/>
                </a:path>
                <a:path w="3860800" h="1716404">
                  <a:moveTo>
                    <a:pt x="2279650" y="310895"/>
                  </a:moveTo>
                  <a:lnTo>
                    <a:pt x="2274887" y="310991"/>
                  </a:lnTo>
                  <a:lnTo>
                    <a:pt x="2273300" y="311657"/>
                  </a:lnTo>
                  <a:lnTo>
                    <a:pt x="2273300" y="316229"/>
                  </a:lnTo>
                  <a:lnTo>
                    <a:pt x="2275945" y="316229"/>
                  </a:lnTo>
                  <a:lnTo>
                    <a:pt x="2279650" y="310895"/>
                  </a:lnTo>
                  <a:close/>
                </a:path>
                <a:path w="3860800" h="1716404">
                  <a:moveTo>
                    <a:pt x="2275945" y="316229"/>
                  </a:moveTo>
                  <a:lnTo>
                    <a:pt x="2273300" y="316229"/>
                  </a:lnTo>
                  <a:lnTo>
                    <a:pt x="2273300" y="319277"/>
                  </a:lnTo>
                  <a:lnTo>
                    <a:pt x="2273829" y="319277"/>
                  </a:lnTo>
                  <a:lnTo>
                    <a:pt x="2275945" y="316229"/>
                  </a:lnTo>
                  <a:close/>
                </a:path>
                <a:path w="3860800" h="1716404">
                  <a:moveTo>
                    <a:pt x="2273829" y="319277"/>
                  </a:moveTo>
                  <a:lnTo>
                    <a:pt x="2273300" y="319277"/>
                  </a:lnTo>
                  <a:lnTo>
                    <a:pt x="2273300" y="320039"/>
                  </a:lnTo>
                  <a:lnTo>
                    <a:pt x="2273829" y="319277"/>
                  </a:lnTo>
                  <a:close/>
                </a:path>
                <a:path w="3860800" h="1716404">
                  <a:moveTo>
                    <a:pt x="2274711" y="319277"/>
                  </a:moveTo>
                  <a:lnTo>
                    <a:pt x="2273829" y="319277"/>
                  </a:lnTo>
                  <a:lnTo>
                    <a:pt x="2273300" y="320039"/>
                  </a:lnTo>
                  <a:lnTo>
                    <a:pt x="2274711" y="319277"/>
                  </a:lnTo>
                  <a:close/>
                </a:path>
                <a:path w="3860800" h="1716404">
                  <a:moveTo>
                    <a:pt x="2292350" y="319278"/>
                  </a:moveTo>
                  <a:lnTo>
                    <a:pt x="2274711" y="319277"/>
                  </a:lnTo>
                  <a:lnTo>
                    <a:pt x="2273300" y="320039"/>
                  </a:lnTo>
                  <a:lnTo>
                    <a:pt x="2279072" y="323849"/>
                  </a:lnTo>
                  <a:lnTo>
                    <a:pt x="2282825" y="323849"/>
                  </a:lnTo>
                  <a:lnTo>
                    <a:pt x="2286000" y="322325"/>
                  </a:lnTo>
                  <a:lnTo>
                    <a:pt x="2289175" y="322325"/>
                  </a:lnTo>
                  <a:lnTo>
                    <a:pt x="2290762" y="321563"/>
                  </a:lnTo>
                  <a:lnTo>
                    <a:pt x="2292350" y="319278"/>
                  </a:lnTo>
                  <a:close/>
                </a:path>
                <a:path w="3860800" h="1716404">
                  <a:moveTo>
                    <a:pt x="2279072" y="323849"/>
                  </a:moveTo>
                  <a:lnTo>
                    <a:pt x="2273300" y="320039"/>
                  </a:lnTo>
                  <a:lnTo>
                    <a:pt x="2273300" y="323849"/>
                  </a:lnTo>
                  <a:lnTo>
                    <a:pt x="2279072" y="323849"/>
                  </a:lnTo>
                  <a:close/>
                </a:path>
                <a:path w="3860800" h="1716404">
                  <a:moveTo>
                    <a:pt x="2280652" y="324892"/>
                  </a:moveTo>
                  <a:lnTo>
                    <a:pt x="2279072" y="323849"/>
                  </a:lnTo>
                  <a:lnTo>
                    <a:pt x="2273300" y="323849"/>
                  </a:lnTo>
                  <a:lnTo>
                    <a:pt x="2273300" y="326135"/>
                  </a:lnTo>
                  <a:lnTo>
                    <a:pt x="2274711" y="326897"/>
                  </a:lnTo>
                  <a:lnTo>
                    <a:pt x="2276475" y="326897"/>
                  </a:lnTo>
                  <a:lnTo>
                    <a:pt x="2280652" y="324892"/>
                  </a:lnTo>
                  <a:close/>
                </a:path>
                <a:path w="3860800" h="1716404">
                  <a:moveTo>
                    <a:pt x="2274711" y="326897"/>
                  </a:moveTo>
                  <a:lnTo>
                    <a:pt x="2273300" y="326135"/>
                  </a:lnTo>
                  <a:lnTo>
                    <a:pt x="2273300" y="326897"/>
                  </a:lnTo>
                  <a:lnTo>
                    <a:pt x="2274711" y="326897"/>
                  </a:lnTo>
                  <a:close/>
                </a:path>
                <a:path w="3860800" h="1716404">
                  <a:moveTo>
                    <a:pt x="2275541" y="327346"/>
                  </a:moveTo>
                  <a:lnTo>
                    <a:pt x="2275114" y="327115"/>
                  </a:lnTo>
                  <a:lnTo>
                    <a:pt x="2274887" y="326897"/>
                  </a:lnTo>
                  <a:lnTo>
                    <a:pt x="2273300" y="326897"/>
                  </a:lnTo>
                  <a:lnTo>
                    <a:pt x="2273300" y="328421"/>
                  </a:lnTo>
                  <a:lnTo>
                    <a:pt x="2275541" y="327346"/>
                  </a:lnTo>
                  <a:close/>
                </a:path>
                <a:path w="3860800" h="1716404">
                  <a:moveTo>
                    <a:pt x="2293937" y="332993"/>
                  </a:moveTo>
                  <a:lnTo>
                    <a:pt x="2286000" y="332993"/>
                  </a:lnTo>
                  <a:lnTo>
                    <a:pt x="2275541" y="327346"/>
                  </a:lnTo>
                  <a:lnTo>
                    <a:pt x="2273300" y="328421"/>
                  </a:lnTo>
                  <a:lnTo>
                    <a:pt x="2273300" y="334517"/>
                  </a:lnTo>
                  <a:lnTo>
                    <a:pt x="2274711" y="335195"/>
                  </a:lnTo>
                  <a:lnTo>
                    <a:pt x="2292350" y="335279"/>
                  </a:lnTo>
                  <a:lnTo>
                    <a:pt x="2293937" y="332993"/>
                  </a:lnTo>
                  <a:close/>
                </a:path>
                <a:path w="3860800" h="1716404">
                  <a:moveTo>
                    <a:pt x="2274711" y="335279"/>
                  </a:moveTo>
                  <a:lnTo>
                    <a:pt x="2273829" y="334771"/>
                  </a:lnTo>
                  <a:lnTo>
                    <a:pt x="2273300" y="334517"/>
                  </a:lnTo>
                  <a:lnTo>
                    <a:pt x="2273300" y="335279"/>
                  </a:lnTo>
                  <a:lnTo>
                    <a:pt x="2274711" y="335279"/>
                  </a:lnTo>
                  <a:close/>
                </a:path>
                <a:path w="3860800" h="1716404">
                  <a:moveTo>
                    <a:pt x="2288645" y="340613"/>
                  </a:moveTo>
                  <a:lnTo>
                    <a:pt x="2286000" y="340613"/>
                  </a:lnTo>
                  <a:lnTo>
                    <a:pt x="2275541" y="335593"/>
                  </a:lnTo>
                  <a:lnTo>
                    <a:pt x="2275114" y="335279"/>
                  </a:lnTo>
                  <a:lnTo>
                    <a:pt x="2273300" y="335279"/>
                  </a:lnTo>
                  <a:lnTo>
                    <a:pt x="2273300" y="342899"/>
                  </a:lnTo>
                  <a:lnTo>
                    <a:pt x="2286000" y="348995"/>
                  </a:lnTo>
                  <a:lnTo>
                    <a:pt x="2286000" y="343661"/>
                  </a:lnTo>
                  <a:lnTo>
                    <a:pt x="2286529" y="343661"/>
                  </a:lnTo>
                  <a:lnTo>
                    <a:pt x="2288645" y="340613"/>
                  </a:lnTo>
                  <a:close/>
                </a:path>
                <a:path w="3860800" h="1716404">
                  <a:moveTo>
                    <a:pt x="2282295" y="307085"/>
                  </a:moveTo>
                  <a:lnTo>
                    <a:pt x="2276475" y="307086"/>
                  </a:lnTo>
                  <a:lnTo>
                    <a:pt x="2273829" y="310895"/>
                  </a:lnTo>
                  <a:lnTo>
                    <a:pt x="2275114" y="310895"/>
                  </a:lnTo>
                  <a:lnTo>
                    <a:pt x="2281517" y="308206"/>
                  </a:lnTo>
                  <a:lnTo>
                    <a:pt x="2282295" y="307085"/>
                  </a:lnTo>
                  <a:close/>
                </a:path>
                <a:path w="3860800" h="1716404">
                  <a:moveTo>
                    <a:pt x="2280355" y="316229"/>
                  </a:moveTo>
                  <a:lnTo>
                    <a:pt x="2275945" y="316229"/>
                  </a:lnTo>
                  <a:lnTo>
                    <a:pt x="2273829" y="319277"/>
                  </a:lnTo>
                  <a:lnTo>
                    <a:pt x="2274887" y="319277"/>
                  </a:lnTo>
                  <a:lnTo>
                    <a:pt x="2275114" y="319060"/>
                  </a:lnTo>
                  <a:lnTo>
                    <a:pt x="2280355" y="316229"/>
                  </a:lnTo>
                  <a:close/>
                </a:path>
                <a:path w="3860800" h="1716404">
                  <a:moveTo>
                    <a:pt x="2296583" y="313181"/>
                  </a:moveTo>
                  <a:lnTo>
                    <a:pt x="2292350" y="313181"/>
                  </a:lnTo>
                  <a:lnTo>
                    <a:pt x="2286000" y="316229"/>
                  </a:lnTo>
                  <a:lnTo>
                    <a:pt x="2280355" y="316229"/>
                  </a:lnTo>
                  <a:lnTo>
                    <a:pt x="2275114" y="319060"/>
                  </a:lnTo>
                  <a:lnTo>
                    <a:pt x="2274887" y="319182"/>
                  </a:lnTo>
                  <a:lnTo>
                    <a:pt x="2292350" y="319277"/>
                  </a:lnTo>
                  <a:lnTo>
                    <a:pt x="2296583" y="313181"/>
                  </a:lnTo>
                  <a:close/>
                </a:path>
                <a:path w="3860800" h="1716404">
                  <a:moveTo>
                    <a:pt x="2276475" y="326897"/>
                  </a:moveTo>
                  <a:lnTo>
                    <a:pt x="2274887" y="326897"/>
                  </a:lnTo>
                  <a:lnTo>
                    <a:pt x="2275114" y="327115"/>
                  </a:lnTo>
                  <a:lnTo>
                    <a:pt x="2275541" y="327346"/>
                  </a:lnTo>
                  <a:lnTo>
                    <a:pt x="2276475" y="326897"/>
                  </a:lnTo>
                  <a:close/>
                </a:path>
                <a:path w="3860800" h="1716404">
                  <a:moveTo>
                    <a:pt x="2281517" y="308206"/>
                  </a:moveTo>
                  <a:lnTo>
                    <a:pt x="2275114" y="310895"/>
                  </a:lnTo>
                  <a:lnTo>
                    <a:pt x="2279650" y="310895"/>
                  </a:lnTo>
                  <a:lnTo>
                    <a:pt x="2281517" y="308206"/>
                  </a:lnTo>
                  <a:close/>
                </a:path>
                <a:path w="3860800" h="1716404">
                  <a:moveTo>
                    <a:pt x="2292350" y="335280"/>
                  </a:moveTo>
                  <a:lnTo>
                    <a:pt x="2275114" y="335279"/>
                  </a:lnTo>
                  <a:lnTo>
                    <a:pt x="2275541" y="335593"/>
                  </a:lnTo>
                  <a:lnTo>
                    <a:pt x="2286000" y="340613"/>
                  </a:lnTo>
                  <a:lnTo>
                    <a:pt x="2286000" y="339089"/>
                  </a:lnTo>
                  <a:lnTo>
                    <a:pt x="2289704" y="339089"/>
                  </a:lnTo>
                  <a:lnTo>
                    <a:pt x="2292350" y="335280"/>
                  </a:lnTo>
                  <a:close/>
                </a:path>
                <a:path w="3860800" h="1716404">
                  <a:moveTo>
                    <a:pt x="2298170" y="326897"/>
                  </a:moveTo>
                  <a:lnTo>
                    <a:pt x="2287058" y="326897"/>
                  </a:lnTo>
                  <a:lnTo>
                    <a:pt x="2286000" y="328421"/>
                  </a:lnTo>
                  <a:lnTo>
                    <a:pt x="2283690" y="326897"/>
                  </a:lnTo>
                  <a:lnTo>
                    <a:pt x="2276475" y="326897"/>
                  </a:lnTo>
                  <a:lnTo>
                    <a:pt x="2275541" y="327346"/>
                  </a:lnTo>
                  <a:lnTo>
                    <a:pt x="2286000" y="332993"/>
                  </a:lnTo>
                  <a:lnTo>
                    <a:pt x="2286000" y="329945"/>
                  </a:lnTo>
                  <a:lnTo>
                    <a:pt x="2296054" y="329945"/>
                  </a:lnTo>
                  <a:lnTo>
                    <a:pt x="2298170" y="326897"/>
                  </a:lnTo>
                  <a:close/>
                </a:path>
                <a:path w="3860800" h="1716404">
                  <a:moveTo>
                    <a:pt x="2296885" y="311004"/>
                  </a:moveTo>
                  <a:lnTo>
                    <a:pt x="2279650" y="310895"/>
                  </a:lnTo>
                  <a:lnTo>
                    <a:pt x="2275945" y="316229"/>
                  </a:lnTo>
                  <a:lnTo>
                    <a:pt x="2280355" y="316229"/>
                  </a:lnTo>
                  <a:lnTo>
                    <a:pt x="2286000" y="313181"/>
                  </a:lnTo>
                  <a:lnTo>
                    <a:pt x="2292350" y="313181"/>
                  </a:lnTo>
                  <a:lnTo>
                    <a:pt x="2296885" y="311004"/>
                  </a:lnTo>
                  <a:close/>
                </a:path>
                <a:path w="3860800" h="1716404">
                  <a:moveTo>
                    <a:pt x="2298700" y="302513"/>
                  </a:moveTo>
                  <a:lnTo>
                    <a:pt x="2298700" y="294893"/>
                  </a:lnTo>
                  <a:lnTo>
                    <a:pt x="2286000" y="288797"/>
                  </a:lnTo>
                  <a:lnTo>
                    <a:pt x="2280652" y="288838"/>
                  </a:lnTo>
                  <a:lnTo>
                    <a:pt x="2276475" y="291846"/>
                  </a:lnTo>
                  <a:lnTo>
                    <a:pt x="2286000" y="291845"/>
                  </a:lnTo>
                  <a:lnTo>
                    <a:pt x="2286000" y="297179"/>
                  </a:lnTo>
                  <a:lnTo>
                    <a:pt x="2296885" y="302405"/>
                  </a:lnTo>
                  <a:lnTo>
                    <a:pt x="2298700" y="302513"/>
                  </a:lnTo>
                  <a:close/>
                </a:path>
                <a:path w="3860800" h="1716404">
                  <a:moveTo>
                    <a:pt x="2285470" y="302513"/>
                  </a:moveTo>
                  <a:lnTo>
                    <a:pt x="2279650" y="302513"/>
                  </a:lnTo>
                  <a:lnTo>
                    <a:pt x="2276475" y="307086"/>
                  </a:lnTo>
                  <a:lnTo>
                    <a:pt x="2282295" y="307085"/>
                  </a:lnTo>
                  <a:lnTo>
                    <a:pt x="2285470" y="302513"/>
                  </a:lnTo>
                  <a:close/>
                </a:path>
                <a:path w="3860800" h="1716404">
                  <a:moveTo>
                    <a:pt x="2283690" y="326897"/>
                  </a:moveTo>
                  <a:lnTo>
                    <a:pt x="2280652" y="324892"/>
                  </a:lnTo>
                  <a:lnTo>
                    <a:pt x="2276475" y="326897"/>
                  </a:lnTo>
                  <a:lnTo>
                    <a:pt x="2283690" y="326897"/>
                  </a:lnTo>
                  <a:close/>
                </a:path>
                <a:path w="3860800" h="1716404">
                  <a:moveTo>
                    <a:pt x="2286000" y="260603"/>
                  </a:moveTo>
                  <a:lnTo>
                    <a:pt x="2286000" y="256031"/>
                  </a:lnTo>
                  <a:lnTo>
                    <a:pt x="2279072" y="256031"/>
                  </a:lnTo>
                  <a:lnTo>
                    <a:pt x="2286000" y="260603"/>
                  </a:lnTo>
                  <a:close/>
                </a:path>
                <a:path w="3860800" h="1716404">
                  <a:moveTo>
                    <a:pt x="2282825" y="323849"/>
                  </a:moveTo>
                  <a:lnTo>
                    <a:pt x="2279072" y="323849"/>
                  </a:lnTo>
                  <a:lnTo>
                    <a:pt x="2280652" y="324892"/>
                  </a:lnTo>
                  <a:lnTo>
                    <a:pt x="2282825" y="323849"/>
                  </a:lnTo>
                  <a:close/>
                </a:path>
                <a:path w="3860800" h="1716404">
                  <a:moveTo>
                    <a:pt x="2286000" y="301751"/>
                  </a:moveTo>
                  <a:lnTo>
                    <a:pt x="2286000" y="299465"/>
                  </a:lnTo>
                  <a:lnTo>
                    <a:pt x="2281766" y="299465"/>
                  </a:lnTo>
                  <a:lnTo>
                    <a:pt x="2279650" y="302513"/>
                  </a:lnTo>
                  <a:lnTo>
                    <a:pt x="2285470" y="302513"/>
                  </a:lnTo>
                  <a:lnTo>
                    <a:pt x="2286000" y="301751"/>
                  </a:lnTo>
                  <a:close/>
                </a:path>
                <a:path w="3860800" h="1716404">
                  <a:moveTo>
                    <a:pt x="2286000" y="310895"/>
                  </a:moveTo>
                  <a:lnTo>
                    <a:pt x="2286000" y="307085"/>
                  </a:lnTo>
                  <a:lnTo>
                    <a:pt x="2284185" y="307085"/>
                  </a:lnTo>
                  <a:lnTo>
                    <a:pt x="2281766" y="308101"/>
                  </a:lnTo>
                  <a:lnTo>
                    <a:pt x="2281517" y="308206"/>
                  </a:lnTo>
                  <a:lnTo>
                    <a:pt x="2279650" y="310895"/>
                  </a:lnTo>
                  <a:lnTo>
                    <a:pt x="2286000" y="310895"/>
                  </a:lnTo>
                  <a:close/>
                </a:path>
                <a:path w="3860800" h="1716404">
                  <a:moveTo>
                    <a:pt x="2292350" y="313181"/>
                  </a:moveTo>
                  <a:lnTo>
                    <a:pt x="2286000" y="313181"/>
                  </a:lnTo>
                  <a:lnTo>
                    <a:pt x="2280355" y="316229"/>
                  </a:lnTo>
                  <a:lnTo>
                    <a:pt x="2286000" y="316229"/>
                  </a:lnTo>
                  <a:lnTo>
                    <a:pt x="2292350" y="313181"/>
                  </a:lnTo>
                  <a:close/>
                </a:path>
                <a:path w="3860800" h="1716404">
                  <a:moveTo>
                    <a:pt x="2286000" y="288797"/>
                  </a:moveTo>
                  <a:lnTo>
                    <a:pt x="2286000" y="285750"/>
                  </a:lnTo>
                  <a:lnTo>
                    <a:pt x="2284941" y="285749"/>
                  </a:lnTo>
                  <a:lnTo>
                    <a:pt x="2280652" y="288838"/>
                  </a:lnTo>
                  <a:lnTo>
                    <a:pt x="2286000" y="288797"/>
                  </a:lnTo>
                  <a:close/>
                </a:path>
                <a:path w="3860800" h="1716404">
                  <a:moveTo>
                    <a:pt x="2290233" y="322325"/>
                  </a:moveTo>
                  <a:lnTo>
                    <a:pt x="2289175" y="322325"/>
                  </a:lnTo>
                  <a:lnTo>
                    <a:pt x="2286000" y="323849"/>
                  </a:lnTo>
                  <a:lnTo>
                    <a:pt x="2282825" y="323849"/>
                  </a:lnTo>
                  <a:lnTo>
                    <a:pt x="2280652" y="324892"/>
                  </a:lnTo>
                  <a:lnTo>
                    <a:pt x="2283690" y="326897"/>
                  </a:lnTo>
                  <a:lnTo>
                    <a:pt x="2287058" y="326897"/>
                  </a:lnTo>
                  <a:lnTo>
                    <a:pt x="2290233" y="322325"/>
                  </a:lnTo>
                  <a:close/>
                </a:path>
                <a:path w="3860800" h="1716404">
                  <a:moveTo>
                    <a:pt x="2284185" y="307085"/>
                  </a:moveTo>
                  <a:lnTo>
                    <a:pt x="2282295" y="307085"/>
                  </a:lnTo>
                  <a:lnTo>
                    <a:pt x="2281517" y="308206"/>
                  </a:lnTo>
                  <a:lnTo>
                    <a:pt x="2284185" y="307085"/>
                  </a:lnTo>
                  <a:close/>
                </a:path>
                <a:path w="3860800" h="1716404">
                  <a:moveTo>
                    <a:pt x="2286000" y="263651"/>
                  </a:moveTo>
                  <a:lnTo>
                    <a:pt x="2286000" y="260603"/>
                  </a:lnTo>
                  <a:lnTo>
                    <a:pt x="2281766" y="263651"/>
                  </a:lnTo>
                  <a:lnTo>
                    <a:pt x="2286000" y="263651"/>
                  </a:lnTo>
                  <a:close/>
                </a:path>
                <a:path w="3860800" h="1716404">
                  <a:moveTo>
                    <a:pt x="2296885" y="302513"/>
                  </a:moveTo>
                  <a:lnTo>
                    <a:pt x="2296583" y="302259"/>
                  </a:lnTo>
                  <a:lnTo>
                    <a:pt x="2286000" y="297179"/>
                  </a:lnTo>
                  <a:lnTo>
                    <a:pt x="2283354" y="297179"/>
                  </a:lnTo>
                  <a:lnTo>
                    <a:pt x="2281766" y="299465"/>
                  </a:lnTo>
                  <a:lnTo>
                    <a:pt x="2286000" y="299465"/>
                  </a:lnTo>
                  <a:lnTo>
                    <a:pt x="2286000" y="301751"/>
                  </a:lnTo>
                  <a:lnTo>
                    <a:pt x="2287058" y="302450"/>
                  </a:lnTo>
                  <a:lnTo>
                    <a:pt x="2296885" y="302513"/>
                  </a:lnTo>
                  <a:close/>
                </a:path>
                <a:path w="3860800" h="1716404">
                  <a:moveTo>
                    <a:pt x="2292927" y="306323"/>
                  </a:moveTo>
                  <a:lnTo>
                    <a:pt x="2287587" y="302799"/>
                  </a:lnTo>
                  <a:lnTo>
                    <a:pt x="2287058" y="302513"/>
                  </a:lnTo>
                  <a:lnTo>
                    <a:pt x="2285470" y="302513"/>
                  </a:lnTo>
                  <a:lnTo>
                    <a:pt x="2282295" y="307085"/>
                  </a:lnTo>
                  <a:lnTo>
                    <a:pt x="2284185" y="307085"/>
                  </a:lnTo>
                  <a:lnTo>
                    <a:pt x="2286000" y="306323"/>
                  </a:lnTo>
                  <a:lnTo>
                    <a:pt x="2292927" y="306323"/>
                  </a:lnTo>
                  <a:close/>
                </a:path>
                <a:path w="3860800" h="1716404">
                  <a:moveTo>
                    <a:pt x="2289175" y="322325"/>
                  </a:moveTo>
                  <a:lnTo>
                    <a:pt x="2286000" y="322325"/>
                  </a:lnTo>
                  <a:lnTo>
                    <a:pt x="2282825" y="323849"/>
                  </a:lnTo>
                  <a:lnTo>
                    <a:pt x="2286000" y="323849"/>
                  </a:lnTo>
                  <a:lnTo>
                    <a:pt x="2289175" y="322325"/>
                  </a:lnTo>
                  <a:close/>
                </a:path>
                <a:path w="3860800" h="1716404">
                  <a:moveTo>
                    <a:pt x="2286000" y="297179"/>
                  </a:moveTo>
                  <a:lnTo>
                    <a:pt x="2286000" y="294131"/>
                  </a:lnTo>
                  <a:lnTo>
                    <a:pt x="2285470" y="294131"/>
                  </a:lnTo>
                  <a:lnTo>
                    <a:pt x="2283354" y="297179"/>
                  </a:lnTo>
                  <a:lnTo>
                    <a:pt x="2286000" y="297179"/>
                  </a:lnTo>
                  <a:close/>
                </a:path>
                <a:path w="3860800" h="1716404">
                  <a:moveTo>
                    <a:pt x="2287058" y="326897"/>
                  </a:moveTo>
                  <a:lnTo>
                    <a:pt x="2283690" y="326897"/>
                  </a:lnTo>
                  <a:lnTo>
                    <a:pt x="2286000" y="328421"/>
                  </a:lnTo>
                  <a:lnTo>
                    <a:pt x="2287058" y="326897"/>
                  </a:lnTo>
                  <a:close/>
                </a:path>
                <a:path w="3860800" h="1716404">
                  <a:moveTo>
                    <a:pt x="2298700" y="310133"/>
                  </a:moveTo>
                  <a:lnTo>
                    <a:pt x="2292927" y="306323"/>
                  </a:lnTo>
                  <a:lnTo>
                    <a:pt x="2286000" y="306323"/>
                  </a:lnTo>
                  <a:lnTo>
                    <a:pt x="2284185" y="307085"/>
                  </a:lnTo>
                  <a:lnTo>
                    <a:pt x="2286000" y="307085"/>
                  </a:lnTo>
                  <a:lnTo>
                    <a:pt x="2286000" y="310895"/>
                  </a:lnTo>
                  <a:lnTo>
                    <a:pt x="2297112" y="310895"/>
                  </a:lnTo>
                  <a:lnTo>
                    <a:pt x="2298700" y="310133"/>
                  </a:lnTo>
                  <a:close/>
                </a:path>
                <a:path w="3860800" h="1716404">
                  <a:moveTo>
                    <a:pt x="2286000" y="285749"/>
                  </a:moveTo>
                  <a:lnTo>
                    <a:pt x="2286000" y="284987"/>
                  </a:lnTo>
                  <a:lnTo>
                    <a:pt x="2284941" y="285749"/>
                  </a:lnTo>
                  <a:lnTo>
                    <a:pt x="2286000" y="285749"/>
                  </a:lnTo>
                  <a:close/>
                </a:path>
                <a:path w="3860800" h="1716404">
                  <a:moveTo>
                    <a:pt x="2286000" y="294131"/>
                  </a:moveTo>
                  <a:lnTo>
                    <a:pt x="2286000" y="293369"/>
                  </a:lnTo>
                  <a:lnTo>
                    <a:pt x="2285470" y="294131"/>
                  </a:lnTo>
                  <a:lnTo>
                    <a:pt x="2286000" y="294131"/>
                  </a:lnTo>
                  <a:close/>
                </a:path>
                <a:path w="3860800" h="1716404">
                  <a:moveTo>
                    <a:pt x="2287058" y="302513"/>
                  </a:moveTo>
                  <a:lnTo>
                    <a:pt x="2286529" y="302101"/>
                  </a:lnTo>
                  <a:lnTo>
                    <a:pt x="2286000" y="301751"/>
                  </a:lnTo>
                  <a:lnTo>
                    <a:pt x="2285470" y="302513"/>
                  </a:lnTo>
                  <a:lnTo>
                    <a:pt x="2287058" y="302513"/>
                  </a:lnTo>
                  <a:close/>
                </a:path>
                <a:path w="3860800" h="1716404">
                  <a:moveTo>
                    <a:pt x="2296054" y="329945"/>
                  </a:moveTo>
                  <a:lnTo>
                    <a:pt x="2286000" y="329945"/>
                  </a:lnTo>
                  <a:lnTo>
                    <a:pt x="2286000" y="332993"/>
                  </a:lnTo>
                  <a:lnTo>
                    <a:pt x="2293937" y="332993"/>
                  </a:lnTo>
                  <a:lnTo>
                    <a:pt x="2296054" y="329945"/>
                  </a:lnTo>
                  <a:close/>
                </a:path>
                <a:path w="3860800" h="1716404">
                  <a:moveTo>
                    <a:pt x="2289704" y="339089"/>
                  </a:moveTo>
                  <a:lnTo>
                    <a:pt x="2286000" y="339089"/>
                  </a:lnTo>
                  <a:lnTo>
                    <a:pt x="2286000" y="340613"/>
                  </a:lnTo>
                  <a:lnTo>
                    <a:pt x="2288645" y="340613"/>
                  </a:lnTo>
                  <a:lnTo>
                    <a:pt x="2289704" y="339089"/>
                  </a:lnTo>
                  <a:close/>
                </a:path>
                <a:path w="3860800" h="1716404">
                  <a:moveTo>
                    <a:pt x="2286529" y="343661"/>
                  </a:moveTo>
                  <a:lnTo>
                    <a:pt x="2286000" y="343661"/>
                  </a:lnTo>
                  <a:lnTo>
                    <a:pt x="2286000" y="344423"/>
                  </a:lnTo>
                  <a:lnTo>
                    <a:pt x="2286529" y="343661"/>
                  </a:lnTo>
                  <a:close/>
                </a:path>
                <a:path w="3860800" h="1716404">
                  <a:moveTo>
                    <a:pt x="2298700" y="343661"/>
                  </a:moveTo>
                  <a:lnTo>
                    <a:pt x="2286529" y="343661"/>
                  </a:lnTo>
                  <a:lnTo>
                    <a:pt x="2286000" y="344423"/>
                  </a:lnTo>
                  <a:lnTo>
                    <a:pt x="2286000" y="346709"/>
                  </a:lnTo>
                  <a:lnTo>
                    <a:pt x="2294466" y="346709"/>
                  </a:lnTo>
                  <a:lnTo>
                    <a:pt x="2298700" y="343661"/>
                  </a:lnTo>
                  <a:close/>
                </a:path>
                <a:path w="3860800" h="1716404">
                  <a:moveTo>
                    <a:pt x="2294466" y="346709"/>
                  </a:moveTo>
                  <a:lnTo>
                    <a:pt x="2286000" y="346709"/>
                  </a:lnTo>
                  <a:lnTo>
                    <a:pt x="2286000" y="348995"/>
                  </a:lnTo>
                  <a:lnTo>
                    <a:pt x="2291291" y="348995"/>
                  </a:lnTo>
                  <a:lnTo>
                    <a:pt x="2294466" y="346709"/>
                  </a:lnTo>
                  <a:close/>
                </a:path>
                <a:path w="3860800" h="1716404">
                  <a:moveTo>
                    <a:pt x="2291291" y="348995"/>
                  </a:moveTo>
                  <a:lnTo>
                    <a:pt x="2286000" y="348995"/>
                  </a:lnTo>
                  <a:lnTo>
                    <a:pt x="2286000" y="352043"/>
                  </a:lnTo>
                  <a:lnTo>
                    <a:pt x="2287058" y="352043"/>
                  </a:lnTo>
                  <a:lnTo>
                    <a:pt x="2291291" y="348995"/>
                  </a:lnTo>
                  <a:close/>
                </a:path>
                <a:path w="3860800" h="1716404">
                  <a:moveTo>
                    <a:pt x="2287058" y="352044"/>
                  </a:moveTo>
                  <a:lnTo>
                    <a:pt x="2286000" y="352044"/>
                  </a:lnTo>
                  <a:lnTo>
                    <a:pt x="2286000" y="352805"/>
                  </a:lnTo>
                  <a:lnTo>
                    <a:pt x="2287058" y="352044"/>
                  </a:lnTo>
                  <a:close/>
                </a:path>
                <a:path w="3860800" h="1716404">
                  <a:moveTo>
                    <a:pt x="2309585" y="352044"/>
                  </a:moveTo>
                  <a:lnTo>
                    <a:pt x="2287058" y="352044"/>
                  </a:lnTo>
                  <a:lnTo>
                    <a:pt x="2286000" y="352805"/>
                  </a:lnTo>
                  <a:lnTo>
                    <a:pt x="2286000" y="356615"/>
                  </a:lnTo>
                  <a:lnTo>
                    <a:pt x="2297112" y="356615"/>
                  </a:lnTo>
                  <a:lnTo>
                    <a:pt x="2298170" y="356076"/>
                  </a:lnTo>
                  <a:lnTo>
                    <a:pt x="2298700" y="355853"/>
                  </a:lnTo>
                  <a:lnTo>
                    <a:pt x="2300287" y="355853"/>
                  </a:lnTo>
                  <a:lnTo>
                    <a:pt x="2301062" y="355623"/>
                  </a:lnTo>
                  <a:lnTo>
                    <a:pt x="2309585" y="352044"/>
                  </a:lnTo>
                  <a:close/>
                </a:path>
                <a:path w="3860800" h="1716404">
                  <a:moveTo>
                    <a:pt x="2296885" y="356615"/>
                  </a:moveTo>
                  <a:lnTo>
                    <a:pt x="2286000" y="356615"/>
                  </a:lnTo>
                  <a:lnTo>
                    <a:pt x="2286000" y="360425"/>
                  </a:lnTo>
                  <a:lnTo>
                    <a:pt x="2287814" y="360425"/>
                  </a:lnTo>
                  <a:lnTo>
                    <a:pt x="2296885" y="356615"/>
                  </a:lnTo>
                  <a:close/>
                </a:path>
                <a:path w="3860800" h="1716404">
                  <a:moveTo>
                    <a:pt x="2287587" y="360521"/>
                  </a:moveTo>
                  <a:lnTo>
                    <a:pt x="2286000" y="360425"/>
                  </a:lnTo>
                  <a:lnTo>
                    <a:pt x="2286000" y="361187"/>
                  </a:lnTo>
                  <a:lnTo>
                    <a:pt x="2287587" y="360521"/>
                  </a:lnTo>
                  <a:close/>
                </a:path>
                <a:path w="3860800" h="1716404">
                  <a:moveTo>
                    <a:pt x="2298700" y="360425"/>
                  </a:moveTo>
                  <a:lnTo>
                    <a:pt x="2287587" y="360521"/>
                  </a:lnTo>
                  <a:lnTo>
                    <a:pt x="2286000" y="361187"/>
                  </a:lnTo>
                  <a:lnTo>
                    <a:pt x="2286000" y="365759"/>
                  </a:lnTo>
                  <a:lnTo>
                    <a:pt x="2291291" y="365759"/>
                  </a:lnTo>
                  <a:lnTo>
                    <a:pt x="2298700" y="360425"/>
                  </a:lnTo>
                  <a:close/>
                </a:path>
                <a:path w="3860800" h="1716404">
                  <a:moveTo>
                    <a:pt x="2291291" y="365759"/>
                  </a:moveTo>
                  <a:lnTo>
                    <a:pt x="2286000" y="365759"/>
                  </a:lnTo>
                  <a:lnTo>
                    <a:pt x="2286000" y="368807"/>
                  </a:lnTo>
                  <a:lnTo>
                    <a:pt x="2287058" y="368807"/>
                  </a:lnTo>
                  <a:lnTo>
                    <a:pt x="2291291" y="365759"/>
                  </a:lnTo>
                  <a:close/>
                </a:path>
                <a:path w="3860800" h="1716404">
                  <a:moveTo>
                    <a:pt x="2287058" y="368808"/>
                  </a:moveTo>
                  <a:lnTo>
                    <a:pt x="2286000" y="368807"/>
                  </a:lnTo>
                  <a:lnTo>
                    <a:pt x="2286000" y="369569"/>
                  </a:lnTo>
                  <a:lnTo>
                    <a:pt x="2287058" y="368808"/>
                  </a:lnTo>
                  <a:close/>
                </a:path>
                <a:path w="3860800" h="1716404">
                  <a:moveTo>
                    <a:pt x="2305050" y="368807"/>
                  </a:moveTo>
                  <a:lnTo>
                    <a:pt x="2287058" y="368808"/>
                  </a:lnTo>
                  <a:lnTo>
                    <a:pt x="2286000" y="369569"/>
                  </a:lnTo>
                  <a:lnTo>
                    <a:pt x="2292927" y="374141"/>
                  </a:lnTo>
                  <a:lnTo>
                    <a:pt x="2293937" y="374141"/>
                  </a:lnTo>
                  <a:lnTo>
                    <a:pt x="2298700" y="371855"/>
                  </a:lnTo>
                  <a:lnTo>
                    <a:pt x="2302933" y="371855"/>
                  </a:lnTo>
                  <a:lnTo>
                    <a:pt x="2305050" y="368807"/>
                  </a:lnTo>
                  <a:close/>
                </a:path>
                <a:path w="3860800" h="1716404">
                  <a:moveTo>
                    <a:pt x="2292927" y="374141"/>
                  </a:moveTo>
                  <a:lnTo>
                    <a:pt x="2286000" y="369569"/>
                  </a:lnTo>
                  <a:lnTo>
                    <a:pt x="2286000" y="374141"/>
                  </a:lnTo>
                  <a:lnTo>
                    <a:pt x="2292927" y="374141"/>
                  </a:lnTo>
                  <a:close/>
                </a:path>
                <a:path w="3860800" h="1716404">
                  <a:moveTo>
                    <a:pt x="2293352" y="374422"/>
                  </a:moveTo>
                  <a:lnTo>
                    <a:pt x="2292927" y="374141"/>
                  </a:lnTo>
                  <a:lnTo>
                    <a:pt x="2286000" y="374141"/>
                  </a:lnTo>
                  <a:lnTo>
                    <a:pt x="2286000" y="375665"/>
                  </a:lnTo>
                  <a:lnTo>
                    <a:pt x="2288241" y="376876"/>
                  </a:lnTo>
                  <a:lnTo>
                    <a:pt x="2293352" y="374422"/>
                  </a:lnTo>
                  <a:close/>
                </a:path>
                <a:path w="3860800" h="1716404">
                  <a:moveTo>
                    <a:pt x="2288241" y="376876"/>
                  </a:moveTo>
                  <a:lnTo>
                    <a:pt x="2286000" y="375665"/>
                  </a:lnTo>
                  <a:lnTo>
                    <a:pt x="2286000" y="377951"/>
                  </a:lnTo>
                  <a:lnTo>
                    <a:pt x="2288241" y="376876"/>
                  </a:lnTo>
                  <a:close/>
                </a:path>
                <a:path w="3860800" h="1716404">
                  <a:moveTo>
                    <a:pt x="2295711" y="380910"/>
                  </a:moveTo>
                  <a:lnTo>
                    <a:pt x="2288241" y="376876"/>
                  </a:lnTo>
                  <a:lnTo>
                    <a:pt x="2286000" y="377951"/>
                  </a:lnTo>
                  <a:lnTo>
                    <a:pt x="2286000" y="384809"/>
                  </a:lnTo>
                  <a:lnTo>
                    <a:pt x="2287814" y="384809"/>
                  </a:lnTo>
                  <a:lnTo>
                    <a:pt x="2288241" y="384496"/>
                  </a:lnTo>
                  <a:lnTo>
                    <a:pt x="2295525" y="380999"/>
                  </a:lnTo>
                  <a:lnTo>
                    <a:pt x="2295711" y="380910"/>
                  </a:lnTo>
                  <a:close/>
                </a:path>
                <a:path w="3860800" h="1716404">
                  <a:moveTo>
                    <a:pt x="2287587" y="384809"/>
                  </a:moveTo>
                  <a:lnTo>
                    <a:pt x="2286000" y="384809"/>
                  </a:lnTo>
                  <a:lnTo>
                    <a:pt x="2286000" y="385571"/>
                  </a:lnTo>
                  <a:lnTo>
                    <a:pt x="2287587" y="384809"/>
                  </a:lnTo>
                  <a:close/>
                </a:path>
                <a:path w="3860800" h="1716404">
                  <a:moveTo>
                    <a:pt x="2310870" y="384809"/>
                  </a:moveTo>
                  <a:lnTo>
                    <a:pt x="2287587" y="384809"/>
                  </a:lnTo>
                  <a:lnTo>
                    <a:pt x="2286000" y="385571"/>
                  </a:lnTo>
                  <a:lnTo>
                    <a:pt x="2286000" y="392429"/>
                  </a:lnTo>
                  <a:lnTo>
                    <a:pt x="2287587" y="393191"/>
                  </a:lnTo>
                  <a:lnTo>
                    <a:pt x="2300287" y="393191"/>
                  </a:lnTo>
                  <a:lnTo>
                    <a:pt x="2301062" y="392961"/>
                  </a:lnTo>
                  <a:lnTo>
                    <a:pt x="2306637" y="390620"/>
                  </a:lnTo>
                  <a:lnTo>
                    <a:pt x="2306917" y="390502"/>
                  </a:lnTo>
                  <a:lnTo>
                    <a:pt x="2310870" y="384809"/>
                  </a:lnTo>
                  <a:close/>
                </a:path>
                <a:path w="3860800" h="1716404">
                  <a:moveTo>
                    <a:pt x="2287587" y="393191"/>
                  </a:moveTo>
                  <a:lnTo>
                    <a:pt x="2286000" y="392429"/>
                  </a:lnTo>
                  <a:lnTo>
                    <a:pt x="2286000" y="393191"/>
                  </a:lnTo>
                  <a:lnTo>
                    <a:pt x="2287587" y="393191"/>
                  </a:lnTo>
                  <a:close/>
                </a:path>
                <a:path w="3860800" h="1716404">
                  <a:moveTo>
                    <a:pt x="2301345" y="398525"/>
                  </a:moveTo>
                  <a:lnTo>
                    <a:pt x="2298700" y="398525"/>
                  </a:lnTo>
                  <a:lnTo>
                    <a:pt x="2288241" y="393505"/>
                  </a:lnTo>
                  <a:lnTo>
                    <a:pt x="2287814" y="393191"/>
                  </a:lnTo>
                  <a:lnTo>
                    <a:pt x="2286000" y="393191"/>
                  </a:lnTo>
                  <a:lnTo>
                    <a:pt x="2286000" y="400811"/>
                  </a:lnTo>
                  <a:lnTo>
                    <a:pt x="2298700" y="406145"/>
                  </a:lnTo>
                  <a:lnTo>
                    <a:pt x="2298700" y="401573"/>
                  </a:lnTo>
                  <a:lnTo>
                    <a:pt x="2299229" y="401573"/>
                  </a:lnTo>
                  <a:lnTo>
                    <a:pt x="2301345" y="398525"/>
                  </a:lnTo>
                  <a:close/>
                </a:path>
                <a:path w="3860800" h="1716404">
                  <a:moveTo>
                    <a:pt x="2298700" y="343661"/>
                  </a:moveTo>
                  <a:lnTo>
                    <a:pt x="2298700" y="340613"/>
                  </a:lnTo>
                  <a:lnTo>
                    <a:pt x="2288645" y="340613"/>
                  </a:lnTo>
                  <a:lnTo>
                    <a:pt x="2286529" y="343661"/>
                  </a:lnTo>
                  <a:lnTo>
                    <a:pt x="2298700" y="343661"/>
                  </a:lnTo>
                  <a:close/>
                </a:path>
                <a:path w="3860800" h="1716404">
                  <a:moveTo>
                    <a:pt x="2298700" y="306323"/>
                  </a:moveTo>
                  <a:lnTo>
                    <a:pt x="2298700" y="303275"/>
                  </a:lnTo>
                  <a:lnTo>
                    <a:pt x="2297112" y="302513"/>
                  </a:lnTo>
                  <a:lnTo>
                    <a:pt x="2287058" y="302513"/>
                  </a:lnTo>
                  <a:lnTo>
                    <a:pt x="2287587" y="302799"/>
                  </a:lnTo>
                  <a:lnTo>
                    <a:pt x="2292927" y="306323"/>
                  </a:lnTo>
                  <a:lnTo>
                    <a:pt x="2298700" y="306323"/>
                  </a:lnTo>
                  <a:close/>
                </a:path>
                <a:path w="3860800" h="1716404">
                  <a:moveTo>
                    <a:pt x="2298700" y="326135"/>
                  </a:moveTo>
                  <a:lnTo>
                    <a:pt x="2298700" y="322325"/>
                  </a:lnTo>
                  <a:lnTo>
                    <a:pt x="2290233" y="322325"/>
                  </a:lnTo>
                  <a:lnTo>
                    <a:pt x="2287058" y="326897"/>
                  </a:lnTo>
                  <a:lnTo>
                    <a:pt x="2298170" y="326897"/>
                  </a:lnTo>
                  <a:lnTo>
                    <a:pt x="2298700" y="326135"/>
                  </a:lnTo>
                  <a:close/>
                </a:path>
                <a:path w="3860800" h="1716404">
                  <a:moveTo>
                    <a:pt x="2298700" y="352043"/>
                  </a:moveTo>
                  <a:lnTo>
                    <a:pt x="2298700" y="348995"/>
                  </a:lnTo>
                  <a:lnTo>
                    <a:pt x="2291291" y="348995"/>
                  </a:lnTo>
                  <a:lnTo>
                    <a:pt x="2287058" y="352044"/>
                  </a:lnTo>
                  <a:lnTo>
                    <a:pt x="2298700" y="352043"/>
                  </a:lnTo>
                  <a:close/>
                </a:path>
                <a:path w="3860800" h="1716404">
                  <a:moveTo>
                    <a:pt x="2310870" y="360425"/>
                  </a:moveTo>
                  <a:lnTo>
                    <a:pt x="2309585" y="360534"/>
                  </a:lnTo>
                  <a:lnTo>
                    <a:pt x="2298700" y="365759"/>
                  </a:lnTo>
                  <a:lnTo>
                    <a:pt x="2291291" y="365759"/>
                  </a:lnTo>
                  <a:lnTo>
                    <a:pt x="2287058" y="368808"/>
                  </a:lnTo>
                  <a:lnTo>
                    <a:pt x="2305050" y="368807"/>
                  </a:lnTo>
                  <a:lnTo>
                    <a:pt x="2310870" y="360425"/>
                  </a:lnTo>
                  <a:close/>
                </a:path>
                <a:path w="3860800" h="1716404">
                  <a:moveTo>
                    <a:pt x="2305050" y="355853"/>
                  </a:moveTo>
                  <a:lnTo>
                    <a:pt x="2300287" y="355949"/>
                  </a:lnTo>
                  <a:lnTo>
                    <a:pt x="2298700" y="356615"/>
                  </a:lnTo>
                  <a:lnTo>
                    <a:pt x="2296885" y="356615"/>
                  </a:lnTo>
                  <a:lnTo>
                    <a:pt x="2287814" y="360425"/>
                  </a:lnTo>
                  <a:lnTo>
                    <a:pt x="2298700" y="360425"/>
                  </a:lnTo>
                  <a:lnTo>
                    <a:pt x="2305050" y="355853"/>
                  </a:lnTo>
                  <a:close/>
                </a:path>
                <a:path w="3860800" h="1716404">
                  <a:moveTo>
                    <a:pt x="2314222" y="384809"/>
                  </a:moveTo>
                  <a:lnTo>
                    <a:pt x="2314222" y="380999"/>
                  </a:lnTo>
                  <a:lnTo>
                    <a:pt x="2311400" y="382523"/>
                  </a:lnTo>
                  <a:lnTo>
                    <a:pt x="2298700" y="382523"/>
                  </a:lnTo>
                  <a:lnTo>
                    <a:pt x="2296054" y="381095"/>
                  </a:lnTo>
                  <a:lnTo>
                    <a:pt x="2295525" y="380999"/>
                  </a:lnTo>
                  <a:lnTo>
                    <a:pt x="2287814" y="384701"/>
                  </a:lnTo>
                  <a:lnTo>
                    <a:pt x="2310870" y="384809"/>
                  </a:lnTo>
                  <a:lnTo>
                    <a:pt x="2311400" y="384047"/>
                  </a:lnTo>
                  <a:lnTo>
                    <a:pt x="2312458" y="384746"/>
                  </a:lnTo>
                  <a:lnTo>
                    <a:pt x="2314222" y="384809"/>
                  </a:lnTo>
                  <a:close/>
                </a:path>
                <a:path w="3860800" h="1716404">
                  <a:moveTo>
                    <a:pt x="2300287" y="393287"/>
                  </a:moveTo>
                  <a:lnTo>
                    <a:pt x="2287814" y="393191"/>
                  </a:lnTo>
                  <a:lnTo>
                    <a:pt x="2288241" y="393505"/>
                  </a:lnTo>
                  <a:lnTo>
                    <a:pt x="2298700" y="398525"/>
                  </a:lnTo>
                  <a:lnTo>
                    <a:pt x="2298700" y="393953"/>
                  </a:lnTo>
                  <a:lnTo>
                    <a:pt x="2300287" y="393287"/>
                  </a:lnTo>
                  <a:close/>
                </a:path>
                <a:path w="3860800" h="1716404">
                  <a:moveTo>
                    <a:pt x="2321858" y="376876"/>
                  </a:moveTo>
                  <a:lnTo>
                    <a:pt x="2311400" y="371855"/>
                  </a:lnTo>
                  <a:lnTo>
                    <a:pt x="2302933" y="371855"/>
                  </a:lnTo>
                  <a:lnTo>
                    <a:pt x="2298700" y="377951"/>
                  </a:lnTo>
                  <a:lnTo>
                    <a:pt x="2293352" y="374422"/>
                  </a:lnTo>
                  <a:lnTo>
                    <a:pt x="2288241" y="376876"/>
                  </a:lnTo>
                  <a:lnTo>
                    <a:pt x="2295525" y="380809"/>
                  </a:lnTo>
                  <a:lnTo>
                    <a:pt x="2295711" y="380910"/>
                  </a:lnTo>
                  <a:lnTo>
                    <a:pt x="2298700" y="379475"/>
                  </a:lnTo>
                  <a:lnTo>
                    <a:pt x="2311400" y="379475"/>
                  </a:lnTo>
                  <a:lnTo>
                    <a:pt x="2314222" y="380830"/>
                  </a:lnTo>
                  <a:lnTo>
                    <a:pt x="2314222" y="380999"/>
                  </a:lnTo>
                  <a:lnTo>
                    <a:pt x="2321858" y="376876"/>
                  </a:lnTo>
                  <a:close/>
                </a:path>
                <a:path w="3860800" h="1716404">
                  <a:moveTo>
                    <a:pt x="2302710" y="340774"/>
                  </a:moveTo>
                  <a:lnTo>
                    <a:pt x="2298700" y="339089"/>
                  </a:lnTo>
                  <a:lnTo>
                    <a:pt x="2289704" y="339089"/>
                  </a:lnTo>
                  <a:lnTo>
                    <a:pt x="2288645" y="340613"/>
                  </a:lnTo>
                  <a:lnTo>
                    <a:pt x="2298700" y="340613"/>
                  </a:lnTo>
                  <a:lnTo>
                    <a:pt x="2298700" y="343661"/>
                  </a:lnTo>
                  <a:lnTo>
                    <a:pt x="2302710" y="340774"/>
                  </a:lnTo>
                  <a:close/>
                </a:path>
                <a:path w="3860800" h="1716404">
                  <a:moveTo>
                    <a:pt x="2290762" y="321563"/>
                  </a:moveTo>
                  <a:lnTo>
                    <a:pt x="2289175" y="322325"/>
                  </a:lnTo>
                  <a:lnTo>
                    <a:pt x="2290233" y="322325"/>
                  </a:lnTo>
                  <a:lnTo>
                    <a:pt x="2290762" y="321563"/>
                  </a:lnTo>
                  <a:close/>
                </a:path>
                <a:path w="3860800" h="1716404">
                  <a:moveTo>
                    <a:pt x="2298700" y="339089"/>
                  </a:moveTo>
                  <a:lnTo>
                    <a:pt x="2298700" y="335279"/>
                  </a:lnTo>
                  <a:lnTo>
                    <a:pt x="2292350" y="335280"/>
                  </a:lnTo>
                  <a:lnTo>
                    <a:pt x="2289704" y="339089"/>
                  </a:lnTo>
                  <a:lnTo>
                    <a:pt x="2298700" y="339089"/>
                  </a:lnTo>
                  <a:close/>
                </a:path>
                <a:path w="3860800" h="1716404">
                  <a:moveTo>
                    <a:pt x="2298700" y="322325"/>
                  </a:moveTo>
                  <a:lnTo>
                    <a:pt x="2298700" y="319277"/>
                  </a:lnTo>
                  <a:lnTo>
                    <a:pt x="2295525" y="319277"/>
                  </a:lnTo>
                  <a:lnTo>
                    <a:pt x="2290762" y="321563"/>
                  </a:lnTo>
                  <a:lnTo>
                    <a:pt x="2290233" y="322325"/>
                  </a:lnTo>
                  <a:lnTo>
                    <a:pt x="2298700" y="322325"/>
                  </a:lnTo>
                  <a:close/>
                </a:path>
                <a:path w="3860800" h="1716404">
                  <a:moveTo>
                    <a:pt x="2295525" y="319277"/>
                  </a:moveTo>
                  <a:lnTo>
                    <a:pt x="2292350" y="319278"/>
                  </a:lnTo>
                  <a:lnTo>
                    <a:pt x="2290762" y="321563"/>
                  </a:lnTo>
                  <a:lnTo>
                    <a:pt x="2295525" y="319277"/>
                  </a:lnTo>
                  <a:close/>
                </a:path>
                <a:path w="3860800" h="1716404">
                  <a:moveTo>
                    <a:pt x="2309585" y="352043"/>
                  </a:moveTo>
                  <a:lnTo>
                    <a:pt x="2308577" y="351451"/>
                  </a:lnTo>
                  <a:lnTo>
                    <a:pt x="2298700" y="346709"/>
                  </a:lnTo>
                  <a:lnTo>
                    <a:pt x="2294466" y="346709"/>
                  </a:lnTo>
                  <a:lnTo>
                    <a:pt x="2291291" y="348995"/>
                  </a:lnTo>
                  <a:lnTo>
                    <a:pt x="2298700" y="348995"/>
                  </a:lnTo>
                  <a:lnTo>
                    <a:pt x="2298700" y="352043"/>
                  </a:lnTo>
                  <a:lnTo>
                    <a:pt x="2309585" y="352043"/>
                  </a:lnTo>
                  <a:close/>
                </a:path>
                <a:path w="3860800" h="1716404">
                  <a:moveTo>
                    <a:pt x="2309585" y="360534"/>
                  </a:moveTo>
                  <a:lnTo>
                    <a:pt x="2298700" y="360425"/>
                  </a:lnTo>
                  <a:lnTo>
                    <a:pt x="2291291" y="365759"/>
                  </a:lnTo>
                  <a:lnTo>
                    <a:pt x="2298700" y="365759"/>
                  </a:lnTo>
                  <a:lnTo>
                    <a:pt x="2309585" y="360534"/>
                  </a:lnTo>
                  <a:close/>
                </a:path>
                <a:path w="3860800" h="1716404">
                  <a:moveTo>
                    <a:pt x="2298170" y="310895"/>
                  </a:moveTo>
                  <a:lnTo>
                    <a:pt x="2296885" y="311004"/>
                  </a:lnTo>
                  <a:lnTo>
                    <a:pt x="2292350" y="313181"/>
                  </a:lnTo>
                  <a:lnTo>
                    <a:pt x="2296583" y="313181"/>
                  </a:lnTo>
                  <a:lnTo>
                    <a:pt x="2298170" y="310895"/>
                  </a:lnTo>
                  <a:close/>
                </a:path>
                <a:path w="3860800" h="1716404">
                  <a:moveTo>
                    <a:pt x="2298700" y="317753"/>
                  </a:moveTo>
                  <a:lnTo>
                    <a:pt x="2298700" y="313181"/>
                  </a:lnTo>
                  <a:lnTo>
                    <a:pt x="2296583" y="313181"/>
                  </a:lnTo>
                  <a:lnTo>
                    <a:pt x="2292350" y="319278"/>
                  </a:lnTo>
                  <a:lnTo>
                    <a:pt x="2295711" y="319188"/>
                  </a:lnTo>
                  <a:lnTo>
                    <a:pt x="2298700" y="317753"/>
                  </a:lnTo>
                  <a:close/>
                </a:path>
                <a:path w="3860800" h="1716404">
                  <a:moveTo>
                    <a:pt x="2298700" y="335279"/>
                  </a:moveTo>
                  <a:lnTo>
                    <a:pt x="2298700" y="332993"/>
                  </a:lnTo>
                  <a:lnTo>
                    <a:pt x="2293937" y="332993"/>
                  </a:lnTo>
                  <a:lnTo>
                    <a:pt x="2292350" y="335280"/>
                  </a:lnTo>
                  <a:lnTo>
                    <a:pt x="2298700" y="335279"/>
                  </a:lnTo>
                  <a:close/>
                </a:path>
                <a:path w="3860800" h="1716404">
                  <a:moveTo>
                    <a:pt x="2298700" y="310133"/>
                  </a:moveTo>
                  <a:lnTo>
                    <a:pt x="2298700" y="306323"/>
                  </a:lnTo>
                  <a:lnTo>
                    <a:pt x="2292927" y="306323"/>
                  </a:lnTo>
                  <a:lnTo>
                    <a:pt x="2298700" y="310133"/>
                  </a:lnTo>
                  <a:close/>
                </a:path>
                <a:path w="3860800" h="1716404">
                  <a:moveTo>
                    <a:pt x="2293937" y="374141"/>
                  </a:moveTo>
                  <a:lnTo>
                    <a:pt x="2292927" y="374141"/>
                  </a:lnTo>
                  <a:lnTo>
                    <a:pt x="2293352" y="374422"/>
                  </a:lnTo>
                  <a:lnTo>
                    <a:pt x="2293937" y="374141"/>
                  </a:lnTo>
                  <a:close/>
                </a:path>
                <a:path w="3860800" h="1716404">
                  <a:moveTo>
                    <a:pt x="2302933" y="371855"/>
                  </a:moveTo>
                  <a:lnTo>
                    <a:pt x="2298700" y="374141"/>
                  </a:lnTo>
                  <a:lnTo>
                    <a:pt x="2293937" y="374141"/>
                  </a:lnTo>
                  <a:lnTo>
                    <a:pt x="2293352" y="374422"/>
                  </a:lnTo>
                  <a:lnTo>
                    <a:pt x="2298700" y="377951"/>
                  </a:lnTo>
                  <a:lnTo>
                    <a:pt x="2302933" y="371855"/>
                  </a:lnTo>
                  <a:close/>
                </a:path>
                <a:path w="3860800" h="1716404">
                  <a:moveTo>
                    <a:pt x="2310130" y="335432"/>
                  </a:moveTo>
                  <a:lnTo>
                    <a:pt x="2298700" y="329945"/>
                  </a:lnTo>
                  <a:lnTo>
                    <a:pt x="2296054" y="329945"/>
                  </a:lnTo>
                  <a:lnTo>
                    <a:pt x="2293937" y="332993"/>
                  </a:lnTo>
                  <a:lnTo>
                    <a:pt x="2298700" y="332993"/>
                  </a:lnTo>
                  <a:lnTo>
                    <a:pt x="2298700" y="339089"/>
                  </a:lnTo>
                  <a:lnTo>
                    <a:pt x="2302710" y="340774"/>
                  </a:lnTo>
                  <a:lnTo>
                    <a:pt x="2310130" y="335432"/>
                  </a:lnTo>
                  <a:close/>
                </a:path>
                <a:path w="3860800" h="1716404">
                  <a:moveTo>
                    <a:pt x="2302710" y="371976"/>
                  </a:moveTo>
                  <a:lnTo>
                    <a:pt x="2298700" y="371855"/>
                  </a:lnTo>
                  <a:lnTo>
                    <a:pt x="2293937" y="374141"/>
                  </a:lnTo>
                  <a:lnTo>
                    <a:pt x="2298700" y="374141"/>
                  </a:lnTo>
                  <a:lnTo>
                    <a:pt x="2302710" y="371976"/>
                  </a:lnTo>
                  <a:close/>
                </a:path>
                <a:path w="3860800" h="1716404">
                  <a:moveTo>
                    <a:pt x="2311400" y="351281"/>
                  </a:moveTo>
                  <a:lnTo>
                    <a:pt x="2311400" y="344423"/>
                  </a:lnTo>
                  <a:lnTo>
                    <a:pt x="2309585" y="343661"/>
                  </a:lnTo>
                  <a:lnTo>
                    <a:pt x="2298700" y="343661"/>
                  </a:lnTo>
                  <a:lnTo>
                    <a:pt x="2294466" y="346709"/>
                  </a:lnTo>
                  <a:lnTo>
                    <a:pt x="2298700" y="346709"/>
                  </a:lnTo>
                  <a:lnTo>
                    <a:pt x="2309585" y="351935"/>
                  </a:lnTo>
                  <a:lnTo>
                    <a:pt x="2310130" y="351815"/>
                  </a:lnTo>
                  <a:lnTo>
                    <a:pt x="2311400" y="351281"/>
                  </a:lnTo>
                  <a:close/>
                </a:path>
                <a:path w="3860800" h="1716404">
                  <a:moveTo>
                    <a:pt x="2298700" y="319277"/>
                  </a:moveTo>
                  <a:lnTo>
                    <a:pt x="2298700" y="317753"/>
                  </a:lnTo>
                  <a:lnTo>
                    <a:pt x="2295711" y="319188"/>
                  </a:lnTo>
                  <a:lnTo>
                    <a:pt x="2298700" y="319277"/>
                  </a:lnTo>
                  <a:close/>
                </a:path>
                <a:path w="3860800" h="1716404">
                  <a:moveTo>
                    <a:pt x="2322285" y="384809"/>
                  </a:moveTo>
                  <a:lnTo>
                    <a:pt x="2321858" y="384496"/>
                  </a:lnTo>
                  <a:lnTo>
                    <a:pt x="2311400" y="379475"/>
                  </a:lnTo>
                  <a:lnTo>
                    <a:pt x="2298700" y="379475"/>
                  </a:lnTo>
                  <a:lnTo>
                    <a:pt x="2295711" y="380910"/>
                  </a:lnTo>
                  <a:lnTo>
                    <a:pt x="2298700" y="382523"/>
                  </a:lnTo>
                  <a:lnTo>
                    <a:pt x="2311400" y="382523"/>
                  </a:lnTo>
                  <a:lnTo>
                    <a:pt x="2314222" y="380999"/>
                  </a:lnTo>
                  <a:lnTo>
                    <a:pt x="2314222" y="384809"/>
                  </a:lnTo>
                  <a:lnTo>
                    <a:pt x="2322285" y="384809"/>
                  </a:lnTo>
                  <a:close/>
                </a:path>
                <a:path w="3860800" h="1716404">
                  <a:moveTo>
                    <a:pt x="2298700" y="329945"/>
                  </a:moveTo>
                  <a:lnTo>
                    <a:pt x="2298700" y="326897"/>
                  </a:lnTo>
                  <a:lnTo>
                    <a:pt x="2298170" y="326897"/>
                  </a:lnTo>
                  <a:lnTo>
                    <a:pt x="2296054" y="329945"/>
                  </a:lnTo>
                  <a:lnTo>
                    <a:pt x="2298700" y="329945"/>
                  </a:lnTo>
                  <a:close/>
                </a:path>
                <a:path w="3860800" h="1716404">
                  <a:moveTo>
                    <a:pt x="2298700" y="313181"/>
                  </a:moveTo>
                  <a:lnTo>
                    <a:pt x="2298700" y="310895"/>
                  </a:lnTo>
                  <a:lnTo>
                    <a:pt x="2298170" y="310895"/>
                  </a:lnTo>
                  <a:lnTo>
                    <a:pt x="2296583" y="313181"/>
                  </a:lnTo>
                  <a:lnTo>
                    <a:pt x="2298700" y="313181"/>
                  </a:lnTo>
                  <a:close/>
                </a:path>
                <a:path w="3860800" h="1716404">
                  <a:moveTo>
                    <a:pt x="2298700" y="303275"/>
                  </a:moveTo>
                  <a:lnTo>
                    <a:pt x="2298700" y="302513"/>
                  </a:lnTo>
                  <a:lnTo>
                    <a:pt x="2297112" y="302513"/>
                  </a:lnTo>
                  <a:lnTo>
                    <a:pt x="2298700" y="303275"/>
                  </a:lnTo>
                  <a:close/>
                </a:path>
                <a:path w="3860800" h="1716404">
                  <a:moveTo>
                    <a:pt x="2298700" y="310133"/>
                  </a:moveTo>
                  <a:lnTo>
                    <a:pt x="2297112" y="310895"/>
                  </a:lnTo>
                  <a:lnTo>
                    <a:pt x="2298170" y="310895"/>
                  </a:lnTo>
                  <a:lnTo>
                    <a:pt x="2298700" y="310133"/>
                  </a:lnTo>
                  <a:close/>
                </a:path>
                <a:path w="3860800" h="1716404">
                  <a:moveTo>
                    <a:pt x="2300287" y="355949"/>
                  </a:moveTo>
                  <a:lnTo>
                    <a:pt x="2298700" y="355853"/>
                  </a:lnTo>
                  <a:lnTo>
                    <a:pt x="2297112" y="356520"/>
                  </a:lnTo>
                  <a:lnTo>
                    <a:pt x="2298700" y="356615"/>
                  </a:lnTo>
                  <a:lnTo>
                    <a:pt x="2300287" y="355949"/>
                  </a:lnTo>
                  <a:close/>
                </a:path>
                <a:path w="3860800" h="1716404">
                  <a:moveTo>
                    <a:pt x="2298700" y="310895"/>
                  </a:moveTo>
                  <a:lnTo>
                    <a:pt x="2298700" y="310133"/>
                  </a:lnTo>
                  <a:lnTo>
                    <a:pt x="2298170" y="310895"/>
                  </a:lnTo>
                  <a:lnTo>
                    <a:pt x="2298700" y="310895"/>
                  </a:lnTo>
                  <a:close/>
                </a:path>
                <a:path w="3860800" h="1716404">
                  <a:moveTo>
                    <a:pt x="2311400" y="334517"/>
                  </a:moveTo>
                  <a:lnTo>
                    <a:pt x="2298700" y="326135"/>
                  </a:lnTo>
                  <a:lnTo>
                    <a:pt x="2298170" y="326897"/>
                  </a:lnTo>
                  <a:lnTo>
                    <a:pt x="2298700" y="326897"/>
                  </a:lnTo>
                  <a:lnTo>
                    <a:pt x="2298700" y="329945"/>
                  </a:lnTo>
                  <a:lnTo>
                    <a:pt x="2310130" y="335432"/>
                  </a:lnTo>
                  <a:lnTo>
                    <a:pt x="2311400" y="334517"/>
                  </a:lnTo>
                  <a:close/>
                </a:path>
                <a:path w="3860800" h="1716404">
                  <a:moveTo>
                    <a:pt x="2309585" y="343661"/>
                  </a:moveTo>
                  <a:lnTo>
                    <a:pt x="2302933" y="340867"/>
                  </a:lnTo>
                  <a:lnTo>
                    <a:pt x="2302710" y="340774"/>
                  </a:lnTo>
                  <a:lnTo>
                    <a:pt x="2298700" y="343661"/>
                  </a:lnTo>
                  <a:lnTo>
                    <a:pt x="2309585" y="343661"/>
                  </a:lnTo>
                  <a:close/>
                </a:path>
                <a:path w="3860800" h="1716404">
                  <a:moveTo>
                    <a:pt x="2324100" y="368807"/>
                  </a:moveTo>
                  <a:lnTo>
                    <a:pt x="2324100" y="361187"/>
                  </a:lnTo>
                  <a:lnTo>
                    <a:pt x="2311400" y="355853"/>
                  </a:lnTo>
                  <a:lnTo>
                    <a:pt x="2305050" y="355853"/>
                  </a:lnTo>
                  <a:lnTo>
                    <a:pt x="2298700" y="360425"/>
                  </a:lnTo>
                  <a:lnTo>
                    <a:pt x="2309585" y="360425"/>
                  </a:lnTo>
                  <a:lnTo>
                    <a:pt x="2310130" y="360273"/>
                  </a:lnTo>
                  <a:lnTo>
                    <a:pt x="2311400" y="359663"/>
                  </a:lnTo>
                  <a:lnTo>
                    <a:pt x="2311400" y="368807"/>
                  </a:lnTo>
                  <a:lnTo>
                    <a:pt x="2324100" y="368807"/>
                  </a:lnTo>
                  <a:close/>
                </a:path>
                <a:path w="3860800" h="1716404">
                  <a:moveTo>
                    <a:pt x="2305050" y="393191"/>
                  </a:moveTo>
                  <a:lnTo>
                    <a:pt x="2300287" y="393287"/>
                  </a:lnTo>
                  <a:lnTo>
                    <a:pt x="2298700" y="393953"/>
                  </a:lnTo>
                  <a:lnTo>
                    <a:pt x="2298700" y="398525"/>
                  </a:lnTo>
                  <a:lnTo>
                    <a:pt x="2301345" y="398525"/>
                  </a:lnTo>
                  <a:lnTo>
                    <a:pt x="2305050" y="393191"/>
                  </a:lnTo>
                  <a:close/>
                </a:path>
                <a:path w="3860800" h="1716404">
                  <a:moveTo>
                    <a:pt x="2299229" y="401573"/>
                  </a:moveTo>
                  <a:lnTo>
                    <a:pt x="2298700" y="401573"/>
                  </a:lnTo>
                  <a:lnTo>
                    <a:pt x="2298700" y="402335"/>
                  </a:lnTo>
                  <a:lnTo>
                    <a:pt x="2299229" y="401573"/>
                  </a:lnTo>
                  <a:close/>
                </a:path>
                <a:path w="3860800" h="1716404">
                  <a:moveTo>
                    <a:pt x="2300287" y="401573"/>
                  </a:moveTo>
                  <a:lnTo>
                    <a:pt x="2299229" y="401573"/>
                  </a:lnTo>
                  <a:lnTo>
                    <a:pt x="2298700" y="402335"/>
                  </a:lnTo>
                  <a:lnTo>
                    <a:pt x="2300287" y="401573"/>
                  </a:lnTo>
                  <a:close/>
                </a:path>
                <a:path w="3860800" h="1716404">
                  <a:moveTo>
                    <a:pt x="2311400" y="401573"/>
                  </a:moveTo>
                  <a:lnTo>
                    <a:pt x="2300287" y="401573"/>
                  </a:lnTo>
                  <a:lnTo>
                    <a:pt x="2298700" y="402335"/>
                  </a:lnTo>
                  <a:lnTo>
                    <a:pt x="2298700" y="406145"/>
                  </a:lnTo>
                  <a:lnTo>
                    <a:pt x="2305050" y="406145"/>
                  </a:lnTo>
                  <a:lnTo>
                    <a:pt x="2311400" y="401573"/>
                  </a:lnTo>
                  <a:close/>
                </a:path>
                <a:path w="3860800" h="1716404">
                  <a:moveTo>
                    <a:pt x="2305050" y="406145"/>
                  </a:moveTo>
                  <a:lnTo>
                    <a:pt x="2298700" y="406145"/>
                  </a:lnTo>
                  <a:lnTo>
                    <a:pt x="2298700" y="409193"/>
                  </a:lnTo>
                  <a:lnTo>
                    <a:pt x="2299757" y="409701"/>
                  </a:lnTo>
                  <a:lnTo>
                    <a:pt x="2299970" y="409803"/>
                  </a:lnTo>
                  <a:lnTo>
                    <a:pt x="2305050" y="406145"/>
                  </a:lnTo>
                  <a:close/>
                </a:path>
                <a:path w="3860800" h="1716404">
                  <a:moveTo>
                    <a:pt x="2299970" y="409803"/>
                  </a:moveTo>
                  <a:lnTo>
                    <a:pt x="2298700" y="409193"/>
                  </a:lnTo>
                  <a:lnTo>
                    <a:pt x="2298700" y="409955"/>
                  </a:lnTo>
                  <a:lnTo>
                    <a:pt x="2299757" y="409955"/>
                  </a:lnTo>
                  <a:lnTo>
                    <a:pt x="2299970" y="409803"/>
                  </a:lnTo>
                  <a:close/>
                </a:path>
                <a:path w="3860800" h="1716404">
                  <a:moveTo>
                    <a:pt x="2299757" y="409956"/>
                  </a:moveTo>
                  <a:lnTo>
                    <a:pt x="2298700" y="409956"/>
                  </a:lnTo>
                  <a:lnTo>
                    <a:pt x="2298700" y="410717"/>
                  </a:lnTo>
                  <a:lnTo>
                    <a:pt x="2299757" y="409956"/>
                  </a:lnTo>
                  <a:close/>
                </a:path>
                <a:path w="3860800" h="1716404">
                  <a:moveTo>
                    <a:pt x="2300287" y="410051"/>
                  </a:moveTo>
                  <a:lnTo>
                    <a:pt x="2299757" y="409956"/>
                  </a:lnTo>
                  <a:lnTo>
                    <a:pt x="2298700" y="410717"/>
                  </a:lnTo>
                  <a:lnTo>
                    <a:pt x="2300287" y="410051"/>
                  </a:lnTo>
                  <a:close/>
                </a:path>
                <a:path w="3860800" h="1716404">
                  <a:moveTo>
                    <a:pt x="2315972" y="415289"/>
                  </a:moveTo>
                  <a:lnTo>
                    <a:pt x="2311400" y="415289"/>
                  </a:lnTo>
                  <a:lnTo>
                    <a:pt x="2301062" y="410328"/>
                  </a:lnTo>
                  <a:lnTo>
                    <a:pt x="2300287" y="410051"/>
                  </a:lnTo>
                  <a:lnTo>
                    <a:pt x="2298700" y="410717"/>
                  </a:lnTo>
                  <a:lnTo>
                    <a:pt x="2298700" y="416813"/>
                  </a:lnTo>
                  <a:lnTo>
                    <a:pt x="2301345" y="418242"/>
                  </a:lnTo>
                  <a:lnTo>
                    <a:pt x="2311908" y="418337"/>
                  </a:lnTo>
                  <a:lnTo>
                    <a:pt x="2315972" y="415289"/>
                  </a:lnTo>
                  <a:close/>
                </a:path>
                <a:path w="3860800" h="1716404">
                  <a:moveTo>
                    <a:pt x="2301345" y="418337"/>
                  </a:moveTo>
                  <a:lnTo>
                    <a:pt x="2301062" y="418089"/>
                  </a:lnTo>
                  <a:lnTo>
                    <a:pt x="2298700" y="416813"/>
                  </a:lnTo>
                  <a:lnTo>
                    <a:pt x="2298700" y="418337"/>
                  </a:lnTo>
                  <a:lnTo>
                    <a:pt x="2301345" y="418337"/>
                  </a:lnTo>
                  <a:close/>
                </a:path>
                <a:path w="3860800" h="1716404">
                  <a:moveTo>
                    <a:pt x="2307560" y="421598"/>
                  </a:moveTo>
                  <a:lnTo>
                    <a:pt x="2301522" y="418337"/>
                  </a:lnTo>
                  <a:lnTo>
                    <a:pt x="2298700" y="418337"/>
                  </a:lnTo>
                  <a:lnTo>
                    <a:pt x="2298700" y="425195"/>
                  </a:lnTo>
                  <a:lnTo>
                    <a:pt x="2301062" y="426471"/>
                  </a:lnTo>
                  <a:lnTo>
                    <a:pt x="2307560" y="421598"/>
                  </a:lnTo>
                  <a:close/>
                </a:path>
                <a:path w="3860800" h="1716404">
                  <a:moveTo>
                    <a:pt x="2317172" y="432123"/>
                  </a:moveTo>
                  <a:lnTo>
                    <a:pt x="2311400" y="432053"/>
                  </a:lnTo>
                  <a:lnTo>
                    <a:pt x="2301062" y="426471"/>
                  </a:lnTo>
                  <a:lnTo>
                    <a:pt x="2298700" y="428243"/>
                  </a:lnTo>
                  <a:lnTo>
                    <a:pt x="2311400" y="436625"/>
                  </a:lnTo>
                  <a:lnTo>
                    <a:pt x="2311400" y="434339"/>
                  </a:lnTo>
                  <a:lnTo>
                    <a:pt x="2314222" y="434339"/>
                  </a:lnTo>
                  <a:lnTo>
                    <a:pt x="2315972" y="433059"/>
                  </a:lnTo>
                  <a:lnTo>
                    <a:pt x="2317172" y="432123"/>
                  </a:lnTo>
                  <a:close/>
                </a:path>
                <a:path w="3860800" h="1716404">
                  <a:moveTo>
                    <a:pt x="2306637" y="398525"/>
                  </a:moveTo>
                  <a:lnTo>
                    <a:pt x="2301345" y="398525"/>
                  </a:lnTo>
                  <a:lnTo>
                    <a:pt x="2299229" y="401573"/>
                  </a:lnTo>
                  <a:lnTo>
                    <a:pt x="2300287" y="401573"/>
                  </a:lnTo>
                  <a:lnTo>
                    <a:pt x="2306637" y="398525"/>
                  </a:lnTo>
                  <a:close/>
                </a:path>
                <a:path w="3860800" h="1716404">
                  <a:moveTo>
                    <a:pt x="2300287" y="409955"/>
                  </a:moveTo>
                  <a:lnTo>
                    <a:pt x="2299970" y="409803"/>
                  </a:lnTo>
                  <a:lnTo>
                    <a:pt x="2299757" y="409956"/>
                  </a:lnTo>
                  <a:lnTo>
                    <a:pt x="2300287" y="409955"/>
                  </a:lnTo>
                  <a:close/>
                </a:path>
                <a:path w="3860800" h="1716404">
                  <a:moveTo>
                    <a:pt x="2309585" y="406145"/>
                  </a:moveTo>
                  <a:lnTo>
                    <a:pt x="2305050" y="406145"/>
                  </a:lnTo>
                  <a:lnTo>
                    <a:pt x="2299970" y="409803"/>
                  </a:lnTo>
                  <a:lnTo>
                    <a:pt x="2300287" y="409955"/>
                  </a:lnTo>
                  <a:lnTo>
                    <a:pt x="2301062" y="409725"/>
                  </a:lnTo>
                  <a:lnTo>
                    <a:pt x="2309585" y="406145"/>
                  </a:lnTo>
                  <a:close/>
                </a:path>
                <a:path w="3860800" h="1716404">
                  <a:moveTo>
                    <a:pt x="2310130" y="352196"/>
                  </a:moveTo>
                  <a:lnTo>
                    <a:pt x="2309585" y="352044"/>
                  </a:lnTo>
                  <a:lnTo>
                    <a:pt x="2300287" y="355949"/>
                  </a:lnTo>
                  <a:lnTo>
                    <a:pt x="2305050" y="355853"/>
                  </a:lnTo>
                  <a:lnTo>
                    <a:pt x="2310130" y="352196"/>
                  </a:lnTo>
                  <a:close/>
                </a:path>
                <a:path w="3860800" h="1716404">
                  <a:moveTo>
                    <a:pt x="2306917" y="390502"/>
                  </a:moveTo>
                  <a:lnTo>
                    <a:pt x="2300287" y="393287"/>
                  </a:lnTo>
                  <a:lnTo>
                    <a:pt x="2305050" y="393191"/>
                  </a:lnTo>
                  <a:lnTo>
                    <a:pt x="2306917" y="390502"/>
                  </a:lnTo>
                  <a:close/>
                </a:path>
                <a:path w="3860800" h="1716404">
                  <a:moveTo>
                    <a:pt x="2318808" y="396239"/>
                  </a:moveTo>
                  <a:lnTo>
                    <a:pt x="2315972" y="396331"/>
                  </a:lnTo>
                  <a:lnTo>
                    <a:pt x="2311400" y="398525"/>
                  </a:lnTo>
                  <a:lnTo>
                    <a:pt x="2306637" y="398525"/>
                  </a:lnTo>
                  <a:lnTo>
                    <a:pt x="2300287" y="401573"/>
                  </a:lnTo>
                  <a:lnTo>
                    <a:pt x="2311400" y="401573"/>
                  </a:lnTo>
                  <a:lnTo>
                    <a:pt x="2318808" y="396239"/>
                  </a:lnTo>
                  <a:close/>
                </a:path>
                <a:path w="3860800" h="1716404">
                  <a:moveTo>
                    <a:pt x="2324100" y="409193"/>
                  </a:moveTo>
                  <a:lnTo>
                    <a:pt x="2324100" y="405383"/>
                  </a:lnTo>
                  <a:lnTo>
                    <a:pt x="2313214" y="405384"/>
                  </a:lnTo>
                  <a:lnTo>
                    <a:pt x="2311400" y="406145"/>
                  </a:lnTo>
                  <a:lnTo>
                    <a:pt x="2309585" y="406145"/>
                  </a:lnTo>
                  <a:lnTo>
                    <a:pt x="2300287" y="410051"/>
                  </a:lnTo>
                  <a:lnTo>
                    <a:pt x="2322945" y="409955"/>
                  </a:lnTo>
                  <a:lnTo>
                    <a:pt x="2324100" y="409193"/>
                  </a:lnTo>
                  <a:close/>
                </a:path>
                <a:path w="3860800" h="1716404">
                  <a:moveTo>
                    <a:pt x="2322945" y="410059"/>
                  </a:moveTo>
                  <a:lnTo>
                    <a:pt x="2300287" y="409956"/>
                  </a:lnTo>
                  <a:lnTo>
                    <a:pt x="2311400" y="415289"/>
                  </a:lnTo>
                  <a:lnTo>
                    <a:pt x="2311400" y="413765"/>
                  </a:lnTo>
                  <a:lnTo>
                    <a:pt x="2318004" y="413765"/>
                  </a:lnTo>
                  <a:lnTo>
                    <a:pt x="2322945" y="410059"/>
                  </a:lnTo>
                  <a:close/>
                </a:path>
                <a:path w="3860800" h="1716404">
                  <a:moveTo>
                    <a:pt x="2324100" y="425957"/>
                  </a:moveTo>
                  <a:lnTo>
                    <a:pt x="2324100" y="423671"/>
                  </a:lnTo>
                  <a:lnTo>
                    <a:pt x="2311400" y="423671"/>
                  </a:lnTo>
                  <a:lnTo>
                    <a:pt x="2307560" y="421598"/>
                  </a:lnTo>
                  <a:lnTo>
                    <a:pt x="2301062" y="426471"/>
                  </a:lnTo>
                  <a:lnTo>
                    <a:pt x="2311400" y="432053"/>
                  </a:lnTo>
                  <a:lnTo>
                    <a:pt x="2311400" y="425957"/>
                  </a:lnTo>
                  <a:lnTo>
                    <a:pt x="2324100" y="425957"/>
                  </a:lnTo>
                  <a:close/>
                </a:path>
                <a:path w="3860800" h="1716404">
                  <a:moveTo>
                    <a:pt x="2322285" y="393300"/>
                  </a:moveTo>
                  <a:lnTo>
                    <a:pt x="2305050" y="393191"/>
                  </a:lnTo>
                  <a:lnTo>
                    <a:pt x="2301345" y="398525"/>
                  </a:lnTo>
                  <a:lnTo>
                    <a:pt x="2306637" y="398525"/>
                  </a:lnTo>
                  <a:lnTo>
                    <a:pt x="2311400" y="396239"/>
                  </a:lnTo>
                  <a:lnTo>
                    <a:pt x="2316162" y="396239"/>
                  </a:lnTo>
                  <a:lnTo>
                    <a:pt x="2322285" y="393300"/>
                  </a:lnTo>
                  <a:close/>
                </a:path>
                <a:path w="3860800" h="1716404">
                  <a:moveTo>
                    <a:pt x="2311908" y="418337"/>
                  </a:moveTo>
                  <a:lnTo>
                    <a:pt x="2301522" y="418337"/>
                  </a:lnTo>
                  <a:lnTo>
                    <a:pt x="2307560" y="421598"/>
                  </a:lnTo>
                  <a:lnTo>
                    <a:pt x="2311908" y="418337"/>
                  </a:lnTo>
                  <a:close/>
                </a:path>
                <a:path w="3860800" h="1716404">
                  <a:moveTo>
                    <a:pt x="2311400" y="343661"/>
                  </a:moveTo>
                  <a:lnTo>
                    <a:pt x="2311400" y="336041"/>
                  </a:lnTo>
                  <a:lnTo>
                    <a:pt x="2310341" y="335533"/>
                  </a:lnTo>
                  <a:lnTo>
                    <a:pt x="2310130" y="335432"/>
                  </a:lnTo>
                  <a:lnTo>
                    <a:pt x="2302710" y="340774"/>
                  </a:lnTo>
                  <a:lnTo>
                    <a:pt x="2309585" y="343661"/>
                  </a:lnTo>
                  <a:lnTo>
                    <a:pt x="2311400" y="343661"/>
                  </a:lnTo>
                  <a:close/>
                </a:path>
                <a:path w="3860800" h="1716404">
                  <a:moveTo>
                    <a:pt x="2308577" y="368807"/>
                  </a:moveTo>
                  <a:lnTo>
                    <a:pt x="2305050" y="368807"/>
                  </a:lnTo>
                  <a:lnTo>
                    <a:pt x="2302933" y="371855"/>
                  </a:lnTo>
                  <a:lnTo>
                    <a:pt x="2308577" y="368807"/>
                  </a:lnTo>
                  <a:close/>
                </a:path>
                <a:path w="3860800" h="1716404">
                  <a:moveTo>
                    <a:pt x="2324100" y="375665"/>
                  </a:moveTo>
                  <a:lnTo>
                    <a:pt x="2324100" y="368807"/>
                  </a:lnTo>
                  <a:lnTo>
                    <a:pt x="2308577" y="368807"/>
                  </a:lnTo>
                  <a:lnTo>
                    <a:pt x="2302933" y="371855"/>
                  </a:lnTo>
                  <a:lnTo>
                    <a:pt x="2311400" y="371855"/>
                  </a:lnTo>
                  <a:lnTo>
                    <a:pt x="2321858" y="376876"/>
                  </a:lnTo>
                  <a:lnTo>
                    <a:pt x="2324100" y="375665"/>
                  </a:lnTo>
                  <a:close/>
                </a:path>
                <a:path w="3860800" h="1716404">
                  <a:moveTo>
                    <a:pt x="2311400" y="355853"/>
                  </a:moveTo>
                  <a:lnTo>
                    <a:pt x="2311400" y="352805"/>
                  </a:lnTo>
                  <a:lnTo>
                    <a:pt x="2310341" y="352297"/>
                  </a:lnTo>
                  <a:lnTo>
                    <a:pt x="2310130" y="352196"/>
                  </a:lnTo>
                  <a:lnTo>
                    <a:pt x="2305050" y="355853"/>
                  </a:lnTo>
                  <a:lnTo>
                    <a:pt x="2311400" y="355853"/>
                  </a:lnTo>
                  <a:close/>
                </a:path>
                <a:path w="3860800" h="1716404">
                  <a:moveTo>
                    <a:pt x="2311400" y="367283"/>
                  </a:moveTo>
                  <a:lnTo>
                    <a:pt x="2311400" y="360425"/>
                  </a:lnTo>
                  <a:lnTo>
                    <a:pt x="2310870" y="360425"/>
                  </a:lnTo>
                  <a:lnTo>
                    <a:pt x="2305050" y="368807"/>
                  </a:lnTo>
                  <a:lnTo>
                    <a:pt x="2308577" y="368807"/>
                  </a:lnTo>
                  <a:lnTo>
                    <a:pt x="2311400" y="367283"/>
                  </a:lnTo>
                  <a:close/>
                </a:path>
                <a:path w="3860800" h="1716404">
                  <a:moveTo>
                    <a:pt x="2324100" y="392429"/>
                  </a:moveTo>
                  <a:lnTo>
                    <a:pt x="2318327" y="388619"/>
                  </a:lnTo>
                  <a:lnTo>
                    <a:pt x="2311400" y="388619"/>
                  </a:lnTo>
                  <a:lnTo>
                    <a:pt x="2306917" y="390502"/>
                  </a:lnTo>
                  <a:lnTo>
                    <a:pt x="2305050" y="393191"/>
                  </a:lnTo>
                  <a:lnTo>
                    <a:pt x="2322512" y="393191"/>
                  </a:lnTo>
                  <a:lnTo>
                    <a:pt x="2324100" y="392429"/>
                  </a:lnTo>
                  <a:close/>
                </a:path>
                <a:path w="3860800" h="1716404">
                  <a:moveTo>
                    <a:pt x="2322285" y="401573"/>
                  </a:moveTo>
                  <a:lnTo>
                    <a:pt x="2311400" y="401573"/>
                  </a:lnTo>
                  <a:lnTo>
                    <a:pt x="2305050" y="406145"/>
                  </a:lnTo>
                  <a:lnTo>
                    <a:pt x="2309585" y="406145"/>
                  </a:lnTo>
                  <a:lnTo>
                    <a:pt x="2311400" y="405383"/>
                  </a:lnTo>
                  <a:lnTo>
                    <a:pt x="2313214" y="405383"/>
                  </a:lnTo>
                  <a:lnTo>
                    <a:pt x="2322285" y="401573"/>
                  </a:lnTo>
                  <a:close/>
                </a:path>
                <a:path w="3860800" h="1716404">
                  <a:moveTo>
                    <a:pt x="2315972" y="396331"/>
                  </a:moveTo>
                  <a:lnTo>
                    <a:pt x="2311400" y="396239"/>
                  </a:lnTo>
                  <a:lnTo>
                    <a:pt x="2306637" y="398525"/>
                  </a:lnTo>
                  <a:lnTo>
                    <a:pt x="2311400" y="398525"/>
                  </a:lnTo>
                  <a:lnTo>
                    <a:pt x="2315972" y="396331"/>
                  </a:lnTo>
                  <a:close/>
                </a:path>
                <a:path w="3860800" h="1716404">
                  <a:moveTo>
                    <a:pt x="2318327" y="388619"/>
                  </a:moveTo>
                  <a:lnTo>
                    <a:pt x="2313214" y="385245"/>
                  </a:lnTo>
                  <a:lnTo>
                    <a:pt x="2312458" y="384809"/>
                  </a:lnTo>
                  <a:lnTo>
                    <a:pt x="2310870" y="384809"/>
                  </a:lnTo>
                  <a:lnTo>
                    <a:pt x="2306917" y="390502"/>
                  </a:lnTo>
                  <a:lnTo>
                    <a:pt x="2311400" y="388619"/>
                  </a:lnTo>
                  <a:lnTo>
                    <a:pt x="2318327" y="388619"/>
                  </a:lnTo>
                  <a:close/>
                </a:path>
                <a:path w="3860800" h="1716404">
                  <a:moveTo>
                    <a:pt x="2324100" y="420623"/>
                  </a:moveTo>
                  <a:lnTo>
                    <a:pt x="2324100" y="418337"/>
                  </a:lnTo>
                  <a:lnTo>
                    <a:pt x="2311908" y="418337"/>
                  </a:lnTo>
                  <a:lnTo>
                    <a:pt x="2307560" y="421598"/>
                  </a:lnTo>
                  <a:lnTo>
                    <a:pt x="2311400" y="423671"/>
                  </a:lnTo>
                  <a:lnTo>
                    <a:pt x="2311400" y="420623"/>
                  </a:lnTo>
                  <a:lnTo>
                    <a:pt x="2324100" y="420623"/>
                  </a:lnTo>
                  <a:close/>
                </a:path>
                <a:path w="3860800" h="1716404">
                  <a:moveTo>
                    <a:pt x="2311400" y="368807"/>
                  </a:moveTo>
                  <a:lnTo>
                    <a:pt x="2311400" y="367283"/>
                  </a:lnTo>
                  <a:lnTo>
                    <a:pt x="2308577" y="368807"/>
                  </a:lnTo>
                  <a:lnTo>
                    <a:pt x="2311400" y="368807"/>
                  </a:lnTo>
                  <a:close/>
                </a:path>
                <a:path w="3860800" h="1716404">
                  <a:moveTo>
                    <a:pt x="2311400" y="344423"/>
                  </a:moveTo>
                  <a:lnTo>
                    <a:pt x="2311400" y="343661"/>
                  </a:lnTo>
                  <a:lnTo>
                    <a:pt x="2309585" y="343661"/>
                  </a:lnTo>
                  <a:lnTo>
                    <a:pt x="2311400" y="344423"/>
                  </a:lnTo>
                  <a:close/>
                </a:path>
                <a:path w="3860800" h="1716404">
                  <a:moveTo>
                    <a:pt x="2311400" y="351281"/>
                  </a:moveTo>
                  <a:lnTo>
                    <a:pt x="2309585" y="352044"/>
                  </a:lnTo>
                  <a:lnTo>
                    <a:pt x="2310341" y="352043"/>
                  </a:lnTo>
                  <a:lnTo>
                    <a:pt x="2311400" y="351281"/>
                  </a:lnTo>
                  <a:close/>
                </a:path>
                <a:path w="3860800" h="1716404">
                  <a:moveTo>
                    <a:pt x="2310341" y="352044"/>
                  </a:moveTo>
                  <a:lnTo>
                    <a:pt x="2309585" y="352044"/>
                  </a:lnTo>
                  <a:lnTo>
                    <a:pt x="2310130" y="352196"/>
                  </a:lnTo>
                  <a:lnTo>
                    <a:pt x="2310341" y="352044"/>
                  </a:lnTo>
                  <a:close/>
                </a:path>
                <a:path w="3860800" h="1716404">
                  <a:moveTo>
                    <a:pt x="2311400" y="359663"/>
                  </a:moveTo>
                  <a:lnTo>
                    <a:pt x="2309585" y="360534"/>
                  </a:lnTo>
                  <a:lnTo>
                    <a:pt x="2310870" y="360425"/>
                  </a:lnTo>
                  <a:lnTo>
                    <a:pt x="2311400" y="359663"/>
                  </a:lnTo>
                  <a:close/>
                </a:path>
                <a:path w="3860800" h="1716404">
                  <a:moveTo>
                    <a:pt x="2313214" y="405384"/>
                  </a:moveTo>
                  <a:lnTo>
                    <a:pt x="2311400" y="405383"/>
                  </a:lnTo>
                  <a:lnTo>
                    <a:pt x="2309585" y="406145"/>
                  </a:lnTo>
                  <a:lnTo>
                    <a:pt x="2311400" y="406145"/>
                  </a:lnTo>
                  <a:lnTo>
                    <a:pt x="2313214" y="405384"/>
                  </a:lnTo>
                  <a:close/>
                </a:path>
                <a:path w="3860800" h="1716404">
                  <a:moveTo>
                    <a:pt x="2311400" y="352805"/>
                  </a:moveTo>
                  <a:lnTo>
                    <a:pt x="2311400" y="352044"/>
                  </a:lnTo>
                  <a:lnTo>
                    <a:pt x="2310341" y="352044"/>
                  </a:lnTo>
                  <a:lnTo>
                    <a:pt x="2310130" y="352196"/>
                  </a:lnTo>
                  <a:lnTo>
                    <a:pt x="2311400" y="352805"/>
                  </a:lnTo>
                  <a:close/>
                </a:path>
                <a:path w="3860800" h="1716404">
                  <a:moveTo>
                    <a:pt x="2311400" y="352043"/>
                  </a:moveTo>
                  <a:lnTo>
                    <a:pt x="2311400" y="351281"/>
                  </a:lnTo>
                  <a:lnTo>
                    <a:pt x="2310341" y="352044"/>
                  </a:lnTo>
                  <a:lnTo>
                    <a:pt x="2311400" y="352043"/>
                  </a:lnTo>
                  <a:close/>
                </a:path>
                <a:path w="3860800" h="1716404">
                  <a:moveTo>
                    <a:pt x="2311400" y="360425"/>
                  </a:moveTo>
                  <a:lnTo>
                    <a:pt x="2311400" y="359663"/>
                  </a:lnTo>
                  <a:lnTo>
                    <a:pt x="2310870" y="360425"/>
                  </a:lnTo>
                  <a:lnTo>
                    <a:pt x="2311400" y="360425"/>
                  </a:lnTo>
                  <a:close/>
                </a:path>
                <a:path w="3860800" h="1716404">
                  <a:moveTo>
                    <a:pt x="2312458" y="384809"/>
                  </a:moveTo>
                  <a:lnTo>
                    <a:pt x="2311908" y="384383"/>
                  </a:lnTo>
                  <a:lnTo>
                    <a:pt x="2311400" y="384047"/>
                  </a:lnTo>
                  <a:lnTo>
                    <a:pt x="2310870" y="384809"/>
                  </a:lnTo>
                  <a:lnTo>
                    <a:pt x="2312458" y="384809"/>
                  </a:lnTo>
                  <a:close/>
                </a:path>
                <a:path w="3860800" h="1716404">
                  <a:moveTo>
                    <a:pt x="2324100" y="400811"/>
                  </a:moveTo>
                  <a:lnTo>
                    <a:pt x="2324100" y="396239"/>
                  </a:lnTo>
                  <a:lnTo>
                    <a:pt x="2318808" y="396239"/>
                  </a:lnTo>
                  <a:lnTo>
                    <a:pt x="2311400" y="401573"/>
                  </a:lnTo>
                  <a:lnTo>
                    <a:pt x="2322512" y="401478"/>
                  </a:lnTo>
                  <a:lnTo>
                    <a:pt x="2324100" y="400811"/>
                  </a:lnTo>
                  <a:close/>
                </a:path>
                <a:path w="3860800" h="1716404">
                  <a:moveTo>
                    <a:pt x="2318004" y="413765"/>
                  </a:moveTo>
                  <a:lnTo>
                    <a:pt x="2311400" y="413765"/>
                  </a:lnTo>
                  <a:lnTo>
                    <a:pt x="2311400" y="415289"/>
                  </a:lnTo>
                  <a:lnTo>
                    <a:pt x="2315972" y="415289"/>
                  </a:lnTo>
                  <a:lnTo>
                    <a:pt x="2318004" y="413765"/>
                  </a:lnTo>
                  <a:close/>
                </a:path>
                <a:path w="3860800" h="1716404">
                  <a:moveTo>
                    <a:pt x="2328718" y="423117"/>
                  </a:moveTo>
                  <a:lnTo>
                    <a:pt x="2324100" y="420623"/>
                  </a:lnTo>
                  <a:lnTo>
                    <a:pt x="2311400" y="420623"/>
                  </a:lnTo>
                  <a:lnTo>
                    <a:pt x="2311400" y="423671"/>
                  </a:lnTo>
                  <a:lnTo>
                    <a:pt x="2324100" y="423671"/>
                  </a:lnTo>
                  <a:lnTo>
                    <a:pt x="2324100" y="425957"/>
                  </a:lnTo>
                  <a:lnTo>
                    <a:pt x="2325076" y="425957"/>
                  </a:lnTo>
                  <a:lnTo>
                    <a:pt x="2328582" y="423223"/>
                  </a:lnTo>
                  <a:lnTo>
                    <a:pt x="2328718" y="423117"/>
                  </a:lnTo>
                  <a:close/>
                </a:path>
                <a:path w="3860800" h="1716404">
                  <a:moveTo>
                    <a:pt x="2325076" y="425957"/>
                  </a:moveTo>
                  <a:lnTo>
                    <a:pt x="2311400" y="425957"/>
                  </a:lnTo>
                  <a:lnTo>
                    <a:pt x="2311400" y="429005"/>
                  </a:lnTo>
                  <a:lnTo>
                    <a:pt x="2321169" y="429005"/>
                  </a:lnTo>
                  <a:lnTo>
                    <a:pt x="2325076" y="425957"/>
                  </a:lnTo>
                  <a:close/>
                </a:path>
                <a:path w="3860800" h="1716404">
                  <a:moveTo>
                    <a:pt x="2321169" y="429005"/>
                  </a:moveTo>
                  <a:lnTo>
                    <a:pt x="2311400" y="429005"/>
                  </a:lnTo>
                  <a:lnTo>
                    <a:pt x="2311400" y="432053"/>
                  </a:lnTo>
                  <a:lnTo>
                    <a:pt x="2317172" y="432053"/>
                  </a:lnTo>
                  <a:lnTo>
                    <a:pt x="2317750" y="431672"/>
                  </a:lnTo>
                  <a:lnTo>
                    <a:pt x="2321169" y="429005"/>
                  </a:lnTo>
                  <a:close/>
                </a:path>
                <a:path w="3860800" h="1716404">
                  <a:moveTo>
                    <a:pt x="2314222" y="434424"/>
                  </a:moveTo>
                  <a:lnTo>
                    <a:pt x="2311400" y="434339"/>
                  </a:lnTo>
                  <a:lnTo>
                    <a:pt x="2311400" y="436625"/>
                  </a:lnTo>
                  <a:lnTo>
                    <a:pt x="2314222" y="434424"/>
                  </a:lnTo>
                  <a:close/>
                </a:path>
                <a:path w="3860800" h="1716404">
                  <a:moveTo>
                    <a:pt x="2335212" y="434339"/>
                  </a:moveTo>
                  <a:lnTo>
                    <a:pt x="2314222" y="434424"/>
                  </a:lnTo>
                  <a:lnTo>
                    <a:pt x="2311400" y="436625"/>
                  </a:lnTo>
                  <a:lnTo>
                    <a:pt x="2311400" y="439673"/>
                  </a:lnTo>
                  <a:lnTo>
                    <a:pt x="2320471" y="439673"/>
                  </a:lnTo>
                  <a:lnTo>
                    <a:pt x="2324100" y="438149"/>
                  </a:lnTo>
                  <a:lnTo>
                    <a:pt x="2327275" y="438149"/>
                  </a:lnTo>
                  <a:lnTo>
                    <a:pt x="2335212" y="434339"/>
                  </a:lnTo>
                  <a:close/>
                </a:path>
                <a:path w="3860800" h="1716404">
                  <a:moveTo>
                    <a:pt x="2320471" y="439673"/>
                  </a:moveTo>
                  <a:lnTo>
                    <a:pt x="2311400" y="439673"/>
                  </a:lnTo>
                  <a:lnTo>
                    <a:pt x="2311400" y="442721"/>
                  </a:lnTo>
                  <a:lnTo>
                    <a:pt x="2313214" y="442721"/>
                  </a:lnTo>
                  <a:lnTo>
                    <a:pt x="2320471" y="439673"/>
                  </a:lnTo>
                  <a:close/>
                </a:path>
                <a:path w="3860800" h="1716404">
                  <a:moveTo>
                    <a:pt x="2313214" y="442722"/>
                  </a:moveTo>
                  <a:lnTo>
                    <a:pt x="2311400" y="442721"/>
                  </a:lnTo>
                  <a:lnTo>
                    <a:pt x="2311400" y="443483"/>
                  </a:lnTo>
                  <a:lnTo>
                    <a:pt x="2313214" y="442722"/>
                  </a:lnTo>
                  <a:close/>
                </a:path>
                <a:path w="3860800" h="1716404">
                  <a:moveTo>
                    <a:pt x="2324100" y="442721"/>
                  </a:moveTo>
                  <a:lnTo>
                    <a:pt x="2313214" y="442722"/>
                  </a:lnTo>
                  <a:lnTo>
                    <a:pt x="2311400" y="443483"/>
                  </a:lnTo>
                  <a:lnTo>
                    <a:pt x="2311400" y="447293"/>
                  </a:lnTo>
                  <a:lnTo>
                    <a:pt x="2317750" y="447293"/>
                  </a:lnTo>
                  <a:lnTo>
                    <a:pt x="2324100" y="442721"/>
                  </a:lnTo>
                  <a:close/>
                </a:path>
                <a:path w="3860800" h="1716404">
                  <a:moveTo>
                    <a:pt x="2317750" y="447293"/>
                  </a:moveTo>
                  <a:lnTo>
                    <a:pt x="2311400" y="447293"/>
                  </a:lnTo>
                  <a:lnTo>
                    <a:pt x="2311400" y="451103"/>
                  </a:lnTo>
                  <a:lnTo>
                    <a:pt x="2312458" y="451103"/>
                  </a:lnTo>
                  <a:lnTo>
                    <a:pt x="2317750" y="447293"/>
                  </a:lnTo>
                  <a:close/>
                </a:path>
                <a:path w="3860800" h="1716404">
                  <a:moveTo>
                    <a:pt x="2312458" y="451103"/>
                  </a:moveTo>
                  <a:lnTo>
                    <a:pt x="2311400" y="451103"/>
                  </a:lnTo>
                  <a:lnTo>
                    <a:pt x="2311400" y="451865"/>
                  </a:lnTo>
                  <a:lnTo>
                    <a:pt x="2312458" y="451103"/>
                  </a:lnTo>
                  <a:close/>
                </a:path>
                <a:path w="3860800" h="1716404">
                  <a:moveTo>
                    <a:pt x="2313214" y="451103"/>
                  </a:moveTo>
                  <a:lnTo>
                    <a:pt x="2312458" y="451103"/>
                  </a:lnTo>
                  <a:lnTo>
                    <a:pt x="2311400" y="451865"/>
                  </a:lnTo>
                  <a:lnTo>
                    <a:pt x="2313214" y="451103"/>
                  </a:lnTo>
                  <a:close/>
                </a:path>
                <a:path w="3860800" h="1716404">
                  <a:moveTo>
                    <a:pt x="2330450" y="451103"/>
                  </a:moveTo>
                  <a:lnTo>
                    <a:pt x="2313214" y="451103"/>
                  </a:lnTo>
                  <a:lnTo>
                    <a:pt x="2311400" y="451865"/>
                  </a:lnTo>
                  <a:lnTo>
                    <a:pt x="2317172" y="455675"/>
                  </a:lnTo>
                  <a:lnTo>
                    <a:pt x="2322512" y="455675"/>
                  </a:lnTo>
                  <a:lnTo>
                    <a:pt x="2322945" y="455398"/>
                  </a:lnTo>
                  <a:lnTo>
                    <a:pt x="2324100" y="454913"/>
                  </a:lnTo>
                  <a:lnTo>
                    <a:pt x="2325914" y="454913"/>
                  </a:lnTo>
                  <a:lnTo>
                    <a:pt x="2328333" y="453897"/>
                  </a:lnTo>
                  <a:lnTo>
                    <a:pt x="2328582" y="453793"/>
                  </a:lnTo>
                  <a:lnTo>
                    <a:pt x="2330450" y="451103"/>
                  </a:lnTo>
                  <a:close/>
                </a:path>
                <a:path w="3860800" h="1716404">
                  <a:moveTo>
                    <a:pt x="2317172" y="455675"/>
                  </a:moveTo>
                  <a:lnTo>
                    <a:pt x="2311400" y="451865"/>
                  </a:lnTo>
                  <a:lnTo>
                    <a:pt x="2311400" y="455675"/>
                  </a:lnTo>
                  <a:lnTo>
                    <a:pt x="2317172" y="455675"/>
                  </a:lnTo>
                  <a:close/>
                </a:path>
                <a:path w="3860800" h="1716404">
                  <a:moveTo>
                    <a:pt x="2319161" y="456988"/>
                  </a:moveTo>
                  <a:lnTo>
                    <a:pt x="2317172" y="455675"/>
                  </a:lnTo>
                  <a:lnTo>
                    <a:pt x="2311400" y="455675"/>
                  </a:lnTo>
                  <a:lnTo>
                    <a:pt x="2311400" y="457961"/>
                  </a:lnTo>
                  <a:lnTo>
                    <a:pt x="2313781" y="459247"/>
                  </a:lnTo>
                  <a:lnTo>
                    <a:pt x="2319161" y="456988"/>
                  </a:lnTo>
                  <a:close/>
                </a:path>
                <a:path w="3860800" h="1716404">
                  <a:moveTo>
                    <a:pt x="2313781" y="459247"/>
                  </a:moveTo>
                  <a:lnTo>
                    <a:pt x="2311400" y="457961"/>
                  </a:lnTo>
                  <a:lnTo>
                    <a:pt x="2311400" y="459485"/>
                  </a:lnTo>
                  <a:lnTo>
                    <a:pt x="2313214" y="459485"/>
                  </a:lnTo>
                  <a:lnTo>
                    <a:pt x="2313781" y="459247"/>
                  </a:lnTo>
                  <a:close/>
                </a:path>
                <a:path w="3860800" h="1716404">
                  <a:moveTo>
                    <a:pt x="2313214" y="459486"/>
                  </a:moveTo>
                  <a:lnTo>
                    <a:pt x="2311400" y="459485"/>
                  </a:lnTo>
                  <a:lnTo>
                    <a:pt x="2311400" y="460247"/>
                  </a:lnTo>
                  <a:lnTo>
                    <a:pt x="2313214" y="459486"/>
                  </a:lnTo>
                  <a:close/>
                </a:path>
                <a:path w="3860800" h="1716404">
                  <a:moveTo>
                    <a:pt x="2332037" y="464819"/>
                  </a:moveTo>
                  <a:lnTo>
                    <a:pt x="2324100" y="464819"/>
                  </a:lnTo>
                  <a:lnTo>
                    <a:pt x="2314222" y="459485"/>
                  </a:lnTo>
                  <a:lnTo>
                    <a:pt x="2313214" y="459486"/>
                  </a:lnTo>
                  <a:lnTo>
                    <a:pt x="2311400" y="460247"/>
                  </a:lnTo>
                  <a:lnTo>
                    <a:pt x="2311400" y="466343"/>
                  </a:lnTo>
                  <a:lnTo>
                    <a:pt x="2314222" y="467867"/>
                  </a:lnTo>
                  <a:lnTo>
                    <a:pt x="2325914" y="467867"/>
                  </a:lnTo>
                  <a:lnTo>
                    <a:pt x="2326640" y="467410"/>
                  </a:lnTo>
                  <a:lnTo>
                    <a:pt x="2332037" y="464819"/>
                  </a:lnTo>
                  <a:close/>
                </a:path>
                <a:path w="3860800" h="1716404">
                  <a:moveTo>
                    <a:pt x="2314222" y="467867"/>
                  </a:moveTo>
                  <a:lnTo>
                    <a:pt x="2311400" y="466343"/>
                  </a:lnTo>
                  <a:lnTo>
                    <a:pt x="2311400" y="467867"/>
                  </a:lnTo>
                  <a:lnTo>
                    <a:pt x="2314222" y="467867"/>
                  </a:lnTo>
                  <a:close/>
                </a:path>
                <a:path w="3860800" h="1716404">
                  <a:moveTo>
                    <a:pt x="2326640" y="473201"/>
                  </a:moveTo>
                  <a:lnTo>
                    <a:pt x="2324100" y="473201"/>
                  </a:lnTo>
                  <a:lnTo>
                    <a:pt x="2314222" y="467867"/>
                  </a:lnTo>
                  <a:lnTo>
                    <a:pt x="2311400" y="467867"/>
                  </a:lnTo>
                  <a:lnTo>
                    <a:pt x="2311400" y="474725"/>
                  </a:lnTo>
                  <a:lnTo>
                    <a:pt x="2324100" y="481583"/>
                  </a:lnTo>
                  <a:lnTo>
                    <a:pt x="2324100" y="475488"/>
                  </a:lnTo>
                  <a:lnTo>
                    <a:pt x="2325076" y="475488"/>
                  </a:lnTo>
                  <a:lnTo>
                    <a:pt x="2325370" y="475106"/>
                  </a:lnTo>
                  <a:lnTo>
                    <a:pt x="2326640" y="473201"/>
                  </a:lnTo>
                  <a:close/>
                </a:path>
                <a:path w="3860800" h="1716404">
                  <a:moveTo>
                    <a:pt x="2324100" y="418337"/>
                  </a:moveTo>
                  <a:lnTo>
                    <a:pt x="2324100" y="415289"/>
                  </a:lnTo>
                  <a:lnTo>
                    <a:pt x="2315972" y="415289"/>
                  </a:lnTo>
                  <a:lnTo>
                    <a:pt x="2311908" y="418337"/>
                  </a:lnTo>
                  <a:lnTo>
                    <a:pt x="2324100" y="418337"/>
                  </a:lnTo>
                  <a:close/>
                </a:path>
                <a:path w="3860800" h="1716404">
                  <a:moveTo>
                    <a:pt x="2324100" y="388619"/>
                  </a:moveTo>
                  <a:lnTo>
                    <a:pt x="2324100" y="385571"/>
                  </a:lnTo>
                  <a:lnTo>
                    <a:pt x="2322512" y="384809"/>
                  </a:lnTo>
                  <a:lnTo>
                    <a:pt x="2312458" y="384809"/>
                  </a:lnTo>
                  <a:lnTo>
                    <a:pt x="2313214" y="385245"/>
                  </a:lnTo>
                  <a:lnTo>
                    <a:pt x="2318327" y="388619"/>
                  </a:lnTo>
                  <a:lnTo>
                    <a:pt x="2324100" y="388619"/>
                  </a:lnTo>
                  <a:close/>
                </a:path>
                <a:path w="3860800" h="1716404">
                  <a:moveTo>
                    <a:pt x="2322285" y="447294"/>
                  </a:moveTo>
                  <a:lnTo>
                    <a:pt x="2317750" y="447293"/>
                  </a:lnTo>
                  <a:lnTo>
                    <a:pt x="2312458" y="451103"/>
                  </a:lnTo>
                  <a:lnTo>
                    <a:pt x="2313214" y="451103"/>
                  </a:lnTo>
                  <a:lnTo>
                    <a:pt x="2322285" y="447294"/>
                  </a:lnTo>
                  <a:close/>
                </a:path>
                <a:path w="3860800" h="1716404">
                  <a:moveTo>
                    <a:pt x="2324100" y="405383"/>
                  </a:moveTo>
                  <a:lnTo>
                    <a:pt x="2324100" y="401573"/>
                  </a:lnTo>
                  <a:lnTo>
                    <a:pt x="2322285" y="401573"/>
                  </a:lnTo>
                  <a:lnTo>
                    <a:pt x="2313214" y="405384"/>
                  </a:lnTo>
                  <a:lnTo>
                    <a:pt x="2324100" y="405383"/>
                  </a:lnTo>
                  <a:close/>
                </a:path>
                <a:path w="3860800" h="1716404">
                  <a:moveTo>
                    <a:pt x="2330450" y="438149"/>
                  </a:moveTo>
                  <a:lnTo>
                    <a:pt x="2327275" y="438149"/>
                  </a:lnTo>
                  <a:lnTo>
                    <a:pt x="2324100" y="439673"/>
                  </a:lnTo>
                  <a:lnTo>
                    <a:pt x="2320471" y="439673"/>
                  </a:lnTo>
                  <a:lnTo>
                    <a:pt x="2313214" y="442722"/>
                  </a:lnTo>
                  <a:lnTo>
                    <a:pt x="2324100" y="442721"/>
                  </a:lnTo>
                  <a:lnTo>
                    <a:pt x="2330450" y="438149"/>
                  </a:lnTo>
                  <a:close/>
                </a:path>
                <a:path w="3860800" h="1716404">
                  <a:moveTo>
                    <a:pt x="2333625" y="446531"/>
                  </a:moveTo>
                  <a:lnTo>
                    <a:pt x="2325687" y="446627"/>
                  </a:lnTo>
                  <a:lnTo>
                    <a:pt x="2324100" y="447293"/>
                  </a:lnTo>
                  <a:lnTo>
                    <a:pt x="2322285" y="447294"/>
                  </a:lnTo>
                  <a:lnTo>
                    <a:pt x="2313214" y="451103"/>
                  </a:lnTo>
                  <a:lnTo>
                    <a:pt x="2330450" y="451103"/>
                  </a:lnTo>
                  <a:lnTo>
                    <a:pt x="2333625" y="446531"/>
                  </a:lnTo>
                  <a:close/>
                </a:path>
                <a:path w="3860800" h="1716404">
                  <a:moveTo>
                    <a:pt x="2314222" y="459485"/>
                  </a:moveTo>
                  <a:lnTo>
                    <a:pt x="2313781" y="459247"/>
                  </a:lnTo>
                  <a:lnTo>
                    <a:pt x="2313214" y="459486"/>
                  </a:lnTo>
                  <a:lnTo>
                    <a:pt x="2314222" y="459485"/>
                  </a:lnTo>
                  <a:close/>
                </a:path>
                <a:path w="3860800" h="1716404">
                  <a:moveTo>
                    <a:pt x="2322945" y="459485"/>
                  </a:moveTo>
                  <a:lnTo>
                    <a:pt x="2319161" y="456988"/>
                  </a:lnTo>
                  <a:lnTo>
                    <a:pt x="2313781" y="459247"/>
                  </a:lnTo>
                  <a:lnTo>
                    <a:pt x="2314222" y="459485"/>
                  </a:lnTo>
                  <a:lnTo>
                    <a:pt x="2322945" y="459485"/>
                  </a:lnTo>
                  <a:close/>
                </a:path>
                <a:path w="3860800" h="1716404">
                  <a:moveTo>
                    <a:pt x="2324100" y="384809"/>
                  </a:moveTo>
                  <a:lnTo>
                    <a:pt x="2324100" y="377951"/>
                  </a:lnTo>
                  <a:lnTo>
                    <a:pt x="2321858" y="376876"/>
                  </a:lnTo>
                  <a:lnTo>
                    <a:pt x="2314222" y="380999"/>
                  </a:lnTo>
                  <a:lnTo>
                    <a:pt x="2314222" y="380830"/>
                  </a:lnTo>
                  <a:lnTo>
                    <a:pt x="2322285" y="384701"/>
                  </a:lnTo>
                  <a:lnTo>
                    <a:pt x="2324100" y="384809"/>
                  </a:lnTo>
                  <a:close/>
                </a:path>
                <a:path w="3860800" h="1716404">
                  <a:moveTo>
                    <a:pt x="2324100" y="434339"/>
                  </a:moveTo>
                  <a:lnTo>
                    <a:pt x="2324100" y="432053"/>
                  </a:lnTo>
                  <a:lnTo>
                    <a:pt x="2317172" y="432123"/>
                  </a:lnTo>
                  <a:lnTo>
                    <a:pt x="2314222" y="434424"/>
                  </a:lnTo>
                  <a:lnTo>
                    <a:pt x="2324100" y="434339"/>
                  </a:lnTo>
                  <a:close/>
                </a:path>
                <a:path w="3860800" h="1716404">
                  <a:moveTo>
                    <a:pt x="2335741" y="459549"/>
                  </a:moveTo>
                  <a:lnTo>
                    <a:pt x="2324629" y="459485"/>
                  </a:lnTo>
                  <a:lnTo>
                    <a:pt x="2324100" y="460247"/>
                  </a:lnTo>
                  <a:lnTo>
                    <a:pt x="2322945" y="459485"/>
                  </a:lnTo>
                  <a:lnTo>
                    <a:pt x="2314222" y="459485"/>
                  </a:lnTo>
                  <a:lnTo>
                    <a:pt x="2324100" y="464819"/>
                  </a:lnTo>
                  <a:lnTo>
                    <a:pt x="2332228" y="464819"/>
                  </a:lnTo>
                  <a:lnTo>
                    <a:pt x="2335741" y="459549"/>
                  </a:lnTo>
                  <a:close/>
                </a:path>
                <a:path w="3860800" h="1716404">
                  <a:moveTo>
                    <a:pt x="2325687" y="467867"/>
                  </a:moveTo>
                  <a:lnTo>
                    <a:pt x="2314222" y="467867"/>
                  </a:lnTo>
                  <a:lnTo>
                    <a:pt x="2324100" y="473201"/>
                  </a:lnTo>
                  <a:lnTo>
                    <a:pt x="2324100" y="468629"/>
                  </a:lnTo>
                  <a:lnTo>
                    <a:pt x="2325687" y="467867"/>
                  </a:lnTo>
                  <a:close/>
                </a:path>
                <a:path w="3860800" h="1716404">
                  <a:moveTo>
                    <a:pt x="2334895" y="418299"/>
                  </a:moveTo>
                  <a:lnTo>
                    <a:pt x="2324100" y="413765"/>
                  </a:lnTo>
                  <a:lnTo>
                    <a:pt x="2318004" y="413765"/>
                  </a:lnTo>
                  <a:lnTo>
                    <a:pt x="2315972" y="415289"/>
                  </a:lnTo>
                  <a:lnTo>
                    <a:pt x="2324100" y="415289"/>
                  </a:lnTo>
                  <a:lnTo>
                    <a:pt x="2324100" y="420623"/>
                  </a:lnTo>
                  <a:lnTo>
                    <a:pt x="2328582" y="423044"/>
                  </a:lnTo>
                  <a:lnTo>
                    <a:pt x="2328718" y="423117"/>
                  </a:lnTo>
                  <a:lnTo>
                    <a:pt x="2334895" y="418299"/>
                  </a:lnTo>
                  <a:close/>
                </a:path>
                <a:path w="3860800" h="1716404">
                  <a:moveTo>
                    <a:pt x="2322945" y="393261"/>
                  </a:moveTo>
                  <a:lnTo>
                    <a:pt x="2322285" y="393300"/>
                  </a:lnTo>
                  <a:lnTo>
                    <a:pt x="2316162" y="396239"/>
                  </a:lnTo>
                  <a:lnTo>
                    <a:pt x="2318808" y="396239"/>
                  </a:lnTo>
                  <a:lnTo>
                    <a:pt x="2322945" y="393261"/>
                  </a:lnTo>
                  <a:close/>
                </a:path>
                <a:path w="3860800" h="1716404">
                  <a:moveTo>
                    <a:pt x="2335212" y="434339"/>
                  </a:moveTo>
                  <a:lnTo>
                    <a:pt x="2324100" y="429005"/>
                  </a:lnTo>
                  <a:lnTo>
                    <a:pt x="2321169" y="429005"/>
                  </a:lnTo>
                  <a:lnTo>
                    <a:pt x="2317172" y="432123"/>
                  </a:lnTo>
                  <a:lnTo>
                    <a:pt x="2324100" y="432053"/>
                  </a:lnTo>
                  <a:lnTo>
                    <a:pt x="2324100" y="434339"/>
                  </a:lnTo>
                  <a:lnTo>
                    <a:pt x="2335212" y="434339"/>
                  </a:lnTo>
                  <a:close/>
                </a:path>
                <a:path w="3860800" h="1716404">
                  <a:moveTo>
                    <a:pt x="2322285" y="455675"/>
                  </a:moveTo>
                  <a:lnTo>
                    <a:pt x="2317172" y="455675"/>
                  </a:lnTo>
                  <a:lnTo>
                    <a:pt x="2319161" y="456988"/>
                  </a:lnTo>
                  <a:lnTo>
                    <a:pt x="2322285" y="455675"/>
                  </a:lnTo>
                  <a:close/>
                </a:path>
                <a:path w="3860800" h="1716404">
                  <a:moveTo>
                    <a:pt x="2334895" y="442760"/>
                  </a:moveTo>
                  <a:lnTo>
                    <a:pt x="2324100" y="442721"/>
                  </a:lnTo>
                  <a:lnTo>
                    <a:pt x="2317750" y="447293"/>
                  </a:lnTo>
                  <a:lnTo>
                    <a:pt x="2322512" y="447293"/>
                  </a:lnTo>
                  <a:lnTo>
                    <a:pt x="2322945" y="447016"/>
                  </a:lnTo>
                  <a:lnTo>
                    <a:pt x="2324100" y="446531"/>
                  </a:lnTo>
                  <a:lnTo>
                    <a:pt x="2325914" y="446531"/>
                  </a:lnTo>
                  <a:lnTo>
                    <a:pt x="2334895" y="442760"/>
                  </a:lnTo>
                  <a:close/>
                </a:path>
                <a:path w="3860800" h="1716404">
                  <a:moveTo>
                    <a:pt x="2324100" y="413765"/>
                  </a:moveTo>
                  <a:lnTo>
                    <a:pt x="2324100" y="409956"/>
                  </a:lnTo>
                  <a:lnTo>
                    <a:pt x="2322945" y="410059"/>
                  </a:lnTo>
                  <a:lnTo>
                    <a:pt x="2318004" y="413765"/>
                  </a:lnTo>
                  <a:lnTo>
                    <a:pt x="2324100" y="413765"/>
                  </a:lnTo>
                  <a:close/>
                </a:path>
                <a:path w="3860800" h="1716404">
                  <a:moveTo>
                    <a:pt x="2324100" y="392429"/>
                  </a:moveTo>
                  <a:lnTo>
                    <a:pt x="2324100" y="388619"/>
                  </a:lnTo>
                  <a:lnTo>
                    <a:pt x="2318327" y="388619"/>
                  </a:lnTo>
                  <a:lnTo>
                    <a:pt x="2324100" y="392429"/>
                  </a:lnTo>
                  <a:close/>
                </a:path>
                <a:path w="3860800" h="1716404">
                  <a:moveTo>
                    <a:pt x="2324100" y="396239"/>
                  </a:moveTo>
                  <a:lnTo>
                    <a:pt x="2324100" y="393191"/>
                  </a:lnTo>
                  <a:lnTo>
                    <a:pt x="2322945" y="393261"/>
                  </a:lnTo>
                  <a:lnTo>
                    <a:pt x="2318808" y="396239"/>
                  </a:lnTo>
                  <a:lnTo>
                    <a:pt x="2324100" y="396239"/>
                  </a:lnTo>
                  <a:close/>
                </a:path>
                <a:path w="3860800" h="1716404">
                  <a:moveTo>
                    <a:pt x="2327804" y="454913"/>
                  </a:moveTo>
                  <a:lnTo>
                    <a:pt x="2325687" y="455009"/>
                  </a:lnTo>
                  <a:lnTo>
                    <a:pt x="2324100" y="455675"/>
                  </a:lnTo>
                  <a:lnTo>
                    <a:pt x="2322285" y="455675"/>
                  </a:lnTo>
                  <a:lnTo>
                    <a:pt x="2319161" y="456988"/>
                  </a:lnTo>
                  <a:lnTo>
                    <a:pt x="2322945" y="459485"/>
                  </a:lnTo>
                  <a:lnTo>
                    <a:pt x="2324629" y="459485"/>
                  </a:lnTo>
                  <a:lnTo>
                    <a:pt x="2327804" y="454913"/>
                  </a:lnTo>
                  <a:close/>
                </a:path>
                <a:path w="3860800" h="1716404">
                  <a:moveTo>
                    <a:pt x="2327275" y="438149"/>
                  </a:moveTo>
                  <a:lnTo>
                    <a:pt x="2324100" y="438149"/>
                  </a:lnTo>
                  <a:lnTo>
                    <a:pt x="2320471" y="439673"/>
                  </a:lnTo>
                  <a:lnTo>
                    <a:pt x="2324100" y="439673"/>
                  </a:lnTo>
                  <a:lnTo>
                    <a:pt x="2327275" y="438149"/>
                  </a:lnTo>
                  <a:close/>
                </a:path>
                <a:path w="3860800" h="1716404">
                  <a:moveTo>
                    <a:pt x="2336800" y="433577"/>
                  </a:moveTo>
                  <a:lnTo>
                    <a:pt x="2336800" y="427481"/>
                  </a:lnTo>
                  <a:lnTo>
                    <a:pt x="2333977" y="425957"/>
                  </a:lnTo>
                  <a:lnTo>
                    <a:pt x="2325076" y="425957"/>
                  </a:lnTo>
                  <a:lnTo>
                    <a:pt x="2321169" y="429005"/>
                  </a:lnTo>
                  <a:lnTo>
                    <a:pt x="2324100" y="429005"/>
                  </a:lnTo>
                  <a:lnTo>
                    <a:pt x="2335212" y="434339"/>
                  </a:lnTo>
                  <a:lnTo>
                    <a:pt x="2336800" y="433577"/>
                  </a:lnTo>
                  <a:close/>
                </a:path>
                <a:path w="3860800" h="1716404">
                  <a:moveTo>
                    <a:pt x="2324100" y="377951"/>
                  </a:moveTo>
                  <a:lnTo>
                    <a:pt x="2324100" y="375665"/>
                  </a:lnTo>
                  <a:lnTo>
                    <a:pt x="2321858" y="376876"/>
                  </a:lnTo>
                  <a:lnTo>
                    <a:pt x="2324100" y="377951"/>
                  </a:lnTo>
                  <a:close/>
                </a:path>
                <a:path w="3860800" h="1716404">
                  <a:moveTo>
                    <a:pt x="2324100" y="385571"/>
                  </a:moveTo>
                  <a:lnTo>
                    <a:pt x="2324100" y="384809"/>
                  </a:lnTo>
                  <a:lnTo>
                    <a:pt x="2322512" y="384809"/>
                  </a:lnTo>
                  <a:lnTo>
                    <a:pt x="2324100" y="385571"/>
                  </a:lnTo>
                  <a:close/>
                </a:path>
                <a:path w="3860800" h="1716404">
                  <a:moveTo>
                    <a:pt x="2324100" y="392429"/>
                  </a:moveTo>
                  <a:lnTo>
                    <a:pt x="2322512" y="393191"/>
                  </a:lnTo>
                  <a:lnTo>
                    <a:pt x="2322945" y="393191"/>
                  </a:lnTo>
                  <a:lnTo>
                    <a:pt x="2324100" y="392429"/>
                  </a:lnTo>
                  <a:close/>
                </a:path>
                <a:path w="3860800" h="1716404">
                  <a:moveTo>
                    <a:pt x="2324100" y="401573"/>
                  </a:moveTo>
                  <a:lnTo>
                    <a:pt x="2324100" y="400811"/>
                  </a:lnTo>
                  <a:lnTo>
                    <a:pt x="2322512" y="401478"/>
                  </a:lnTo>
                  <a:lnTo>
                    <a:pt x="2324100" y="401573"/>
                  </a:lnTo>
                  <a:close/>
                </a:path>
                <a:path w="3860800" h="1716404">
                  <a:moveTo>
                    <a:pt x="2325687" y="446627"/>
                  </a:moveTo>
                  <a:lnTo>
                    <a:pt x="2324100" y="446531"/>
                  </a:lnTo>
                  <a:lnTo>
                    <a:pt x="2322512" y="447198"/>
                  </a:lnTo>
                  <a:lnTo>
                    <a:pt x="2324100" y="447293"/>
                  </a:lnTo>
                  <a:lnTo>
                    <a:pt x="2325687" y="446627"/>
                  </a:lnTo>
                  <a:close/>
                </a:path>
                <a:path w="3860800" h="1716404">
                  <a:moveTo>
                    <a:pt x="2325687" y="455009"/>
                  </a:moveTo>
                  <a:lnTo>
                    <a:pt x="2324100" y="454913"/>
                  </a:lnTo>
                  <a:lnTo>
                    <a:pt x="2322512" y="455580"/>
                  </a:lnTo>
                  <a:lnTo>
                    <a:pt x="2324100" y="455675"/>
                  </a:lnTo>
                  <a:lnTo>
                    <a:pt x="2325687" y="455009"/>
                  </a:lnTo>
                  <a:close/>
                </a:path>
                <a:path w="3860800" h="1716404">
                  <a:moveTo>
                    <a:pt x="2324100" y="393191"/>
                  </a:moveTo>
                  <a:lnTo>
                    <a:pt x="2324100" y="392429"/>
                  </a:lnTo>
                  <a:lnTo>
                    <a:pt x="2322945" y="393261"/>
                  </a:lnTo>
                  <a:lnTo>
                    <a:pt x="2324100" y="393191"/>
                  </a:lnTo>
                  <a:close/>
                </a:path>
                <a:path w="3860800" h="1716404">
                  <a:moveTo>
                    <a:pt x="2336800" y="416813"/>
                  </a:moveTo>
                  <a:lnTo>
                    <a:pt x="2324100" y="409193"/>
                  </a:lnTo>
                  <a:lnTo>
                    <a:pt x="2322945" y="410059"/>
                  </a:lnTo>
                  <a:lnTo>
                    <a:pt x="2324100" y="409955"/>
                  </a:lnTo>
                  <a:lnTo>
                    <a:pt x="2324100" y="413765"/>
                  </a:lnTo>
                  <a:lnTo>
                    <a:pt x="2334895" y="418299"/>
                  </a:lnTo>
                  <a:lnTo>
                    <a:pt x="2336800" y="416813"/>
                  </a:lnTo>
                  <a:close/>
                </a:path>
                <a:path w="3860800" h="1716404">
                  <a:moveTo>
                    <a:pt x="2324629" y="459485"/>
                  </a:moveTo>
                  <a:lnTo>
                    <a:pt x="2322945" y="459485"/>
                  </a:lnTo>
                  <a:lnTo>
                    <a:pt x="2324100" y="460247"/>
                  </a:lnTo>
                  <a:lnTo>
                    <a:pt x="2324629" y="459485"/>
                  </a:lnTo>
                  <a:close/>
                </a:path>
                <a:path w="3860800" h="1716404">
                  <a:moveTo>
                    <a:pt x="2349500" y="451103"/>
                  </a:moveTo>
                  <a:lnTo>
                    <a:pt x="2349500" y="443483"/>
                  </a:lnTo>
                  <a:lnTo>
                    <a:pt x="2336800" y="438149"/>
                  </a:lnTo>
                  <a:lnTo>
                    <a:pt x="2330450" y="438149"/>
                  </a:lnTo>
                  <a:lnTo>
                    <a:pt x="2324100" y="442721"/>
                  </a:lnTo>
                  <a:lnTo>
                    <a:pt x="2335212" y="442721"/>
                  </a:lnTo>
                  <a:lnTo>
                    <a:pt x="2335530" y="442493"/>
                  </a:lnTo>
                  <a:lnTo>
                    <a:pt x="2336800" y="441959"/>
                  </a:lnTo>
                  <a:lnTo>
                    <a:pt x="2336800" y="446531"/>
                  </a:lnTo>
                  <a:lnTo>
                    <a:pt x="2347685" y="451103"/>
                  </a:lnTo>
                  <a:lnTo>
                    <a:pt x="2349500" y="451103"/>
                  </a:lnTo>
                  <a:close/>
                </a:path>
                <a:path w="3860800" h="1716404">
                  <a:moveTo>
                    <a:pt x="2330196" y="467867"/>
                  </a:moveTo>
                  <a:lnTo>
                    <a:pt x="2325687" y="467867"/>
                  </a:lnTo>
                  <a:lnTo>
                    <a:pt x="2324100" y="468629"/>
                  </a:lnTo>
                  <a:lnTo>
                    <a:pt x="2324100" y="473201"/>
                  </a:lnTo>
                  <a:lnTo>
                    <a:pt x="2326640" y="473201"/>
                  </a:lnTo>
                  <a:lnTo>
                    <a:pt x="2330196" y="467867"/>
                  </a:lnTo>
                  <a:close/>
                </a:path>
                <a:path w="3860800" h="1716404">
                  <a:moveTo>
                    <a:pt x="2325076" y="475546"/>
                  </a:moveTo>
                  <a:lnTo>
                    <a:pt x="2324100" y="475488"/>
                  </a:lnTo>
                  <a:lnTo>
                    <a:pt x="2324100" y="477011"/>
                  </a:lnTo>
                  <a:lnTo>
                    <a:pt x="2325076" y="475546"/>
                  </a:lnTo>
                  <a:close/>
                </a:path>
                <a:path w="3860800" h="1716404">
                  <a:moveTo>
                    <a:pt x="2326922" y="475488"/>
                  </a:moveTo>
                  <a:lnTo>
                    <a:pt x="2325076" y="475546"/>
                  </a:lnTo>
                  <a:lnTo>
                    <a:pt x="2324100" y="477011"/>
                  </a:lnTo>
                  <a:lnTo>
                    <a:pt x="2326922" y="475488"/>
                  </a:lnTo>
                  <a:close/>
                </a:path>
                <a:path w="3860800" h="1716404">
                  <a:moveTo>
                    <a:pt x="2336800" y="475488"/>
                  </a:moveTo>
                  <a:lnTo>
                    <a:pt x="2326922" y="475488"/>
                  </a:lnTo>
                  <a:lnTo>
                    <a:pt x="2324100" y="477011"/>
                  </a:lnTo>
                  <a:lnTo>
                    <a:pt x="2324100" y="481583"/>
                  </a:lnTo>
                  <a:lnTo>
                    <a:pt x="2328333" y="481583"/>
                  </a:lnTo>
                  <a:lnTo>
                    <a:pt x="2336800" y="475488"/>
                  </a:lnTo>
                  <a:close/>
                </a:path>
                <a:path w="3860800" h="1716404">
                  <a:moveTo>
                    <a:pt x="2328333" y="481583"/>
                  </a:moveTo>
                  <a:lnTo>
                    <a:pt x="2324100" y="481583"/>
                  </a:lnTo>
                  <a:lnTo>
                    <a:pt x="2324100" y="483107"/>
                  </a:lnTo>
                  <a:lnTo>
                    <a:pt x="2325370" y="483717"/>
                  </a:lnTo>
                  <a:lnTo>
                    <a:pt x="2328333" y="481583"/>
                  </a:lnTo>
                  <a:close/>
                </a:path>
                <a:path w="3860800" h="1716404">
                  <a:moveTo>
                    <a:pt x="2325370" y="483717"/>
                  </a:moveTo>
                  <a:lnTo>
                    <a:pt x="2324100" y="483107"/>
                  </a:lnTo>
                  <a:lnTo>
                    <a:pt x="2324100" y="483869"/>
                  </a:lnTo>
                  <a:lnTo>
                    <a:pt x="2325076" y="483869"/>
                  </a:lnTo>
                  <a:lnTo>
                    <a:pt x="2325370" y="483717"/>
                  </a:lnTo>
                  <a:close/>
                </a:path>
                <a:path w="3860800" h="1716404">
                  <a:moveTo>
                    <a:pt x="2325076" y="483928"/>
                  </a:moveTo>
                  <a:lnTo>
                    <a:pt x="2324100" y="483869"/>
                  </a:lnTo>
                  <a:lnTo>
                    <a:pt x="2324100" y="484631"/>
                  </a:lnTo>
                  <a:lnTo>
                    <a:pt x="2325076" y="483928"/>
                  </a:lnTo>
                  <a:close/>
                </a:path>
                <a:path w="3860800" h="1716404">
                  <a:moveTo>
                    <a:pt x="2349500" y="492251"/>
                  </a:moveTo>
                  <a:lnTo>
                    <a:pt x="2349500" y="489203"/>
                  </a:lnTo>
                  <a:lnTo>
                    <a:pt x="2336800" y="489203"/>
                  </a:lnTo>
                  <a:lnTo>
                    <a:pt x="2326640" y="484327"/>
                  </a:lnTo>
                  <a:lnTo>
                    <a:pt x="2325914" y="483869"/>
                  </a:lnTo>
                  <a:lnTo>
                    <a:pt x="2325076" y="483928"/>
                  </a:lnTo>
                  <a:lnTo>
                    <a:pt x="2324100" y="484631"/>
                  </a:lnTo>
                  <a:lnTo>
                    <a:pt x="2324100" y="491489"/>
                  </a:lnTo>
                  <a:lnTo>
                    <a:pt x="2325076" y="491900"/>
                  </a:lnTo>
                  <a:lnTo>
                    <a:pt x="2325370" y="492023"/>
                  </a:lnTo>
                  <a:lnTo>
                    <a:pt x="2325687" y="491870"/>
                  </a:lnTo>
                  <a:lnTo>
                    <a:pt x="2332228" y="487161"/>
                  </a:lnTo>
                  <a:lnTo>
                    <a:pt x="2332228" y="494903"/>
                  </a:lnTo>
                  <a:lnTo>
                    <a:pt x="2336800" y="496823"/>
                  </a:lnTo>
                  <a:lnTo>
                    <a:pt x="2336800" y="492251"/>
                  </a:lnTo>
                  <a:lnTo>
                    <a:pt x="2349500" y="492251"/>
                  </a:lnTo>
                  <a:close/>
                </a:path>
                <a:path w="3860800" h="1716404">
                  <a:moveTo>
                    <a:pt x="2343150" y="496823"/>
                  </a:moveTo>
                  <a:lnTo>
                    <a:pt x="2336800" y="496823"/>
                  </a:lnTo>
                  <a:lnTo>
                    <a:pt x="2325914" y="492251"/>
                  </a:lnTo>
                  <a:lnTo>
                    <a:pt x="2325687" y="492156"/>
                  </a:lnTo>
                  <a:lnTo>
                    <a:pt x="2325370" y="492099"/>
                  </a:lnTo>
                  <a:lnTo>
                    <a:pt x="2324100" y="493013"/>
                  </a:lnTo>
                  <a:lnTo>
                    <a:pt x="2336800" y="501395"/>
                  </a:lnTo>
                  <a:lnTo>
                    <a:pt x="2336800" y="500633"/>
                  </a:lnTo>
                  <a:lnTo>
                    <a:pt x="2337858" y="500633"/>
                  </a:lnTo>
                  <a:lnTo>
                    <a:pt x="2343150" y="496823"/>
                  </a:lnTo>
                  <a:close/>
                </a:path>
                <a:path w="3860800" h="1716404">
                  <a:moveTo>
                    <a:pt x="2347118" y="459247"/>
                  </a:moveTo>
                  <a:lnTo>
                    <a:pt x="2336800" y="454913"/>
                  </a:lnTo>
                  <a:lnTo>
                    <a:pt x="2327804" y="454913"/>
                  </a:lnTo>
                  <a:lnTo>
                    <a:pt x="2324629" y="459485"/>
                  </a:lnTo>
                  <a:lnTo>
                    <a:pt x="2335741" y="459485"/>
                  </a:lnTo>
                  <a:lnTo>
                    <a:pt x="2336270" y="458755"/>
                  </a:lnTo>
                  <a:lnTo>
                    <a:pt x="2336800" y="457961"/>
                  </a:lnTo>
                  <a:lnTo>
                    <a:pt x="2339109" y="459485"/>
                  </a:lnTo>
                  <a:lnTo>
                    <a:pt x="2346677" y="459485"/>
                  </a:lnTo>
                  <a:lnTo>
                    <a:pt x="2347118" y="459247"/>
                  </a:lnTo>
                  <a:close/>
                </a:path>
                <a:path w="3860800" h="1716404">
                  <a:moveTo>
                    <a:pt x="2333977" y="425957"/>
                  </a:moveTo>
                  <a:lnTo>
                    <a:pt x="2328718" y="423117"/>
                  </a:lnTo>
                  <a:lnTo>
                    <a:pt x="2325076" y="425957"/>
                  </a:lnTo>
                  <a:lnTo>
                    <a:pt x="2333977" y="425957"/>
                  </a:lnTo>
                  <a:close/>
                </a:path>
                <a:path w="3860800" h="1716404">
                  <a:moveTo>
                    <a:pt x="2331155" y="473201"/>
                  </a:moveTo>
                  <a:lnTo>
                    <a:pt x="2326640" y="473201"/>
                  </a:lnTo>
                  <a:lnTo>
                    <a:pt x="2325076" y="475546"/>
                  </a:lnTo>
                  <a:lnTo>
                    <a:pt x="2326922" y="475488"/>
                  </a:lnTo>
                  <a:lnTo>
                    <a:pt x="2331155" y="473201"/>
                  </a:lnTo>
                  <a:close/>
                </a:path>
                <a:path w="3860800" h="1716404">
                  <a:moveTo>
                    <a:pt x="2325687" y="483869"/>
                  </a:moveTo>
                  <a:lnTo>
                    <a:pt x="2325370" y="483717"/>
                  </a:lnTo>
                  <a:lnTo>
                    <a:pt x="2325076" y="483928"/>
                  </a:lnTo>
                  <a:lnTo>
                    <a:pt x="2325687" y="483869"/>
                  </a:lnTo>
                  <a:close/>
                </a:path>
                <a:path w="3860800" h="1716404">
                  <a:moveTo>
                    <a:pt x="2344152" y="478576"/>
                  </a:moveTo>
                  <a:lnTo>
                    <a:pt x="2342444" y="478535"/>
                  </a:lnTo>
                  <a:lnTo>
                    <a:pt x="2336800" y="481583"/>
                  </a:lnTo>
                  <a:lnTo>
                    <a:pt x="2328333" y="481583"/>
                  </a:lnTo>
                  <a:lnTo>
                    <a:pt x="2325370" y="483717"/>
                  </a:lnTo>
                  <a:lnTo>
                    <a:pt x="2325687" y="483869"/>
                  </a:lnTo>
                  <a:lnTo>
                    <a:pt x="2336800" y="483869"/>
                  </a:lnTo>
                  <a:lnTo>
                    <a:pt x="2344152" y="478576"/>
                  </a:lnTo>
                  <a:close/>
                </a:path>
                <a:path w="3860800" h="1716404">
                  <a:moveTo>
                    <a:pt x="2332228" y="494903"/>
                  </a:moveTo>
                  <a:lnTo>
                    <a:pt x="2332228" y="487161"/>
                  </a:lnTo>
                  <a:lnTo>
                    <a:pt x="2325370" y="492099"/>
                  </a:lnTo>
                  <a:lnTo>
                    <a:pt x="2325687" y="492156"/>
                  </a:lnTo>
                  <a:lnTo>
                    <a:pt x="2332037" y="494823"/>
                  </a:lnTo>
                  <a:lnTo>
                    <a:pt x="2332228" y="494903"/>
                  </a:lnTo>
                  <a:close/>
                </a:path>
                <a:path w="3860800" h="1716404">
                  <a:moveTo>
                    <a:pt x="2336270" y="442721"/>
                  </a:moveTo>
                  <a:lnTo>
                    <a:pt x="2335212" y="442626"/>
                  </a:lnTo>
                  <a:lnTo>
                    <a:pt x="2325914" y="446531"/>
                  </a:lnTo>
                  <a:lnTo>
                    <a:pt x="2333625" y="446531"/>
                  </a:lnTo>
                  <a:lnTo>
                    <a:pt x="2336270" y="442721"/>
                  </a:lnTo>
                  <a:close/>
                </a:path>
                <a:path w="3860800" h="1716404">
                  <a:moveTo>
                    <a:pt x="2328582" y="453793"/>
                  </a:moveTo>
                  <a:lnTo>
                    <a:pt x="2325914" y="454914"/>
                  </a:lnTo>
                  <a:lnTo>
                    <a:pt x="2327804" y="454913"/>
                  </a:lnTo>
                  <a:lnTo>
                    <a:pt x="2328582" y="453793"/>
                  </a:lnTo>
                  <a:close/>
                </a:path>
                <a:path w="3860800" h="1716404">
                  <a:moveTo>
                    <a:pt x="2332228" y="464819"/>
                  </a:moveTo>
                  <a:lnTo>
                    <a:pt x="2332037" y="464819"/>
                  </a:lnTo>
                  <a:lnTo>
                    <a:pt x="2325914" y="467759"/>
                  </a:lnTo>
                  <a:lnTo>
                    <a:pt x="2330196" y="467867"/>
                  </a:lnTo>
                  <a:lnTo>
                    <a:pt x="2332228" y="464819"/>
                  </a:lnTo>
                  <a:close/>
                </a:path>
                <a:path w="3860800" h="1716404">
                  <a:moveTo>
                    <a:pt x="2336800" y="483869"/>
                  </a:moveTo>
                  <a:lnTo>
                    <a:pt x="2325914" y="483869"/>
                  </a:lnTo>
                  <a:lnTo>
                    <a:pt x="2326640" y="484327"/>
                  </a:lnTo>
                  <a:lnTo>
                    <a:pt x="2332037" y="486917"/>
                  </a:lnTo>
                  <a:lnTo>
                    <a:pt x="2332228" y="487009"/>
                  </a:lnTo>
                  <a:lnTo>
                    <a:pt x="2332228" y="487161"/>
                  </a:lnTo>
                  <a:lnTo>
                    <a:pt x="2336800" y="483869"/>
                  </a:lnTo>
                  <a:close/>
                </a:path>
                <a:path w="3860800" h="1716404">
                  <a:moveTo>
                    <a:pt x="2346677" y="467867"/>
                  </a:moveTo>
                  <a:lnTo>
                    <a:pt x="2330196" y="467867"/>
                  </a:lnTo>
                  <a:lnTo>
                    <a:pt x="2326640" y="473201"/>
                  </a:lnTo>
                  <a:lnTo>
                    <a:pt x="2331155" y="473201"/>
                  </a:lnTo>
                  <a:lnTo>
                    <a:pt x="2336800" y="470153"/>
                  </a:lnTo>
                  <a:lnTo>
                    <a:pt x="2342444" y="470153"/>
                  </a:lnTo>
                  <a:lnTo>
                    <a:pt x="2346677" y="467867"/>
                  </a:lnTo>
                  <a:close/>
                </a:path>
                <a:path w="3860800" h="1716404">
                  <a:moveTo>
                    <a:pt x="2344152" y="470194"/>
                  </a:moveTo>
                  <a:lnTo>
                    <a:pt x="2342444" y="470153"/>
                  </a:lnTo>
                  <a:lnTo>
                    <a:pt x="2336800" y="473201"/>
                  </a:lnTo>
                  <a:lnTo>
                    <a:pt x="2331155" y="473201"/>
                  </a:lnTo>
                  <a:lnTo>
                    <a:pt x="2326922" y="475488"/>
                  </a:lnTo>
                  <a:lnTo>
                    <a:pt x="2336800" y="475488"/>
                  </a:lnTo>
                  <a:lnTo>
                    <a:pt x="2344152" y="470194"/>
                  </a:lnTo>
                  <a:close/>
                </a:path>
                <a:path w="3860800" h="1716404">
                  <a:moveTo>
                    <a:pt x="2335530" y="434492"/>
                  </a:moveTo>
                  <a:lnTo>
                    <a:pt x="2335212" y="434339"/>
                  </a:lnTo>
                  <a:lnTo>
                    <a:pt x="2327275" y="438149"/>
                  </a:lnTo>
                  <a:lnTo>
                    <a:pt x="2330450" y="438149"/>
                  </a:lnTo>
                  <a:lnTo>
                    <a:pt x="2335530" y="434492"/>
                  </a:lnTo>
                  <a:close/>
                </a:path>
                <a:path w="3860800" h="1716404">
                  <a:moveTo>
                    <a:pt x="2349500" y="457961"/>
                  </a:moveTo>
                  <a:lnTo>
                    <a:pt x="2349500" y="451865"/>
                  </a:lnTo>
                  <a:lnTo>
                    <a:pt x="2347685" y="451103"/>
                  </a:lnTo>
                  <a:lnTo>
                    <a:pt x="2335212" y="451008"/>
                  </a:lnTo>
                  <a:lnTo>
                    <a:pt x="2328718" y="453736"/>
                  </a:lnTo>
                  <a:lnTo>
                    <a:pt x="2328582" y="453793"/>
                  </a:lnTo>
                  <a:lnTo>
                    <a:pt x="2327804" y="454913"/>
                  </a:lnTo>
                  <a:lnTo>
                    <a:pt x="2336800" y="454913"/>
                  </a:lnTo>
                  <a:lnTo>
                    <a:pt x="2347118" y="459247"/>
                  </a:lnTo>
                  <a:lnTo>
                    <a:pt x="2349500" y="457961"/>
                  </a:lnTo>
                  <a:close/>
                </a:path>
                <a:path w="3860800" h="1716404">
                  <a:moveTo>
                    <a:pt x="2348088" y="475488"/>
                  </a:moveTo>
                  <a:lnTo>
                    <a:pt x="2336800" y="475488"/>
                  </a:lnTo>
                  <a:lnTo>
                    <a:pt x="2328333" y="481583"/>
                  </a:lnTo>
                  <a:lnTo>
                    <a:pt x="2336800" y="481583"/>
                  </a:lnTo>
                  <a:lnTo>
                    <a:pt x="2336800" y="478535"/>
                  </a:lnTo>
                  <a:lnTo>
                    <a:pt x="2342444" y="478535"/>
                  </a:lnTo>
                  <a:lnTo>
                    <a:pt x="2348088" y="475488"/>
                  </a:lnTo>
                  <a:close/>
                </a:path>
                <a:path w="3860800" h="1716404">
                  <a:moveTo>
                    <a:pt x="2334895" y="451142"/>
                  </a:moveTo>
                  <a:lnTo>
                    <a:pt x="2330450" y="451103"/>
                  </a:lnTo>
                  <a:lnTo>
                    <a:pt x="2328582" y="453793"/>
                  </a:lnTo>
                  <a:lnTo>
                    <a:pt x="2334895" y="451142"/>
                  </a:lnTo>
                  <a:close/>
                </a:path>
                <a:path w="3860800" h="1716404">
                  <a:moveTo>
                    <a:pt x="2336800" y="425957"/>
                  </a:moveTo>
                  <a:lnTo>
                    <a:pt x="2336800" y="419099"/>
                  </a:lnTo>
                  <a:lnTo>
                    <a:pt x="2334895" y="418299"/>
                  </a:lnTo>
                  <a:lnTo>
                    <a:pt x="2328718" y="423117"/>
                  </a:lnTo>
                  <a:lnTo>
                    <a:pt x="2333977" y="425957"/>
                  </a:lnTo>
                  <a:lnTo>
                    <a:pt x="2336800" y="425957"/>
                  </a:lnTo>
                  <a:close/>
                </a:path>
                <a:path w="3860800" h="1716404">
                  <a:moveTo>
                    <a:pt x="2349500" y="466343"/>
                  </a:moveTo>
                  <a:lnTo>
                    <a:pt x="2343727" y="462533"/>
                  </a:lnTo>
                  <a:lnTo>
                    <a:pt x="2341033" y="462533"/>
                  </a:lnTo>
                  <a:lnTo>
                    <a:pt x="2336800" y="464819"/>
                  </a:lnTo>
                  <a:lnTo>
                    <a:pt x="2332228" y="464819"/>
                  </a:lnTo>
                  <a:lnTo>
                    <a:pt x="2330196" y="467867"/>
                  </a:lnTo>
                  <a:lnTo>
                    <a:pt x="2346677" y="467867"/>
                  </a:lnTo>
                  <a:lnTo>
                    <a:pt x="2349500" y="466343"/>
                  </a:lnTo>
                  <a:close/>
                </a:path>
                <a:path w="3860800" h="1716404">
                  <a:moveTo>
                    <a:pt x="2336800" y="438149"/>
                  </a:moveTo>
                  <a:lnTo>
                    <a:pt x="2336800" y="435101"/>
                  </a:lnTo>
                  <a:lnTo>
                    <a:pt x="2335741" y="434593"/>
                  </a:lnTo>
                  <a:lnTo>
                    <a:pt x="2335530" y="434492"/>
                  </a:lnTo>
                  <a:lnTo>
                    <a:pt x="2330450" y="438149"/>
                  </a:lnTo>
                  <a:lnTo>
                    <a:pt x="2336800" y="438149"/>
                  </a:lnTo>
                  <a:close/>
                </a:path>
                <a:path w="3860800" h="1716404">
                  <a:moveTo>
                    <a:pt x="2347685" y="451103"/>
                  </a:moveTo>
                  <a:lnTo>
                    <a:pt x="2336800" y="446531"/>
                  </a:lnTo>
                  <a:lnTo>
                    <a:pt x="2333625" y="446531"/>
                  </a:lnTo>
                  <a:lnTo>
                    <a:pt x="2330450" y="451103"/>
                  </a:lnTo>
                  <a:lnTo>
                    <a:pt x="2335212" y="451103"/>
                  </a:lnTo>
                  <a:lnTo>
                    <a:pt x="2335530" y="450875"/>
                  </a:lnTo>
                  <a:lnTo>
                    <a:pt x="2336800" y="450341"/>
                  </a:lnTo>
                  <a:lnTo>
                    <a:pt x="2336800" y="451103"/>
                  </a:lnTo>
                  <a:lnTo>
                    <a:pt x="2347685" y="451103"/>
                  </a:lnTo>
                  <a:close/>
                </a:path>
                <a:path w="3860800" h="1716404">
                  <a:moveTo>
                    <a:pt x="2342444" y="470153"/>
                  </a:moveTo>
                  <a:lnTo>
                    <a:pt x="2336800" y="470153"/>
                  </a:lnTo>
                  <a:lnTo>
                    <a:pt x="2331155" y="473201"/>
                  </a:lnTo>
                  <a:lnTo>
                    <a:pt x="2336800" y="473201"/>
                  </a:lnTo>
                  <a:lnTo>
                    <a:pt x="2342444" y="470153"/>
                  </a:lnTo>
                  <a:close/>
                </a:path>
                <a:path w="3860800" h="1716404">
                  <a:moveTo>
                    <a:pt x="2342444" y="461772"/>
                  </a:moveTo>
                  <a:lnTo>
                    <a:pt x="2341033" y="460755"/>
                  </a:lnTo>
                  <a:lnTo>
                    <a:pt x="2339109" y="459485"/>
                  </a:lnTo>
                  <a:lnTo>
                    <a:pt x="2335741" y="459549"/>
                  </a:lnTo>
                  <a:lnTo>
                    <a:pt x="2332228" y="464820"/>
                  </a:lnTo>
                  <a:lnTo>
                    <a:pt x="2333625" y="464057"/>
                  </a:lnTo>
                  <a:lnTo>
                    <a:pt x="2336800" y="462533"/>
                  </a:lnTo>
                  <a:lnTo>
                    <a:pt x="2341033" y="462533"/>
                  </a:lnTo>
                  <a:lnTo>
                    <a:pt x="2342444" y="461772"/>
                  </a:lnTo>
                  <a:close/>
                </a:path>
                <a:path w="3860800" h="1716404">
                  <a:moveTo>
                    <a:pt x="2341033" y="462533"/>
                  </a:moveTo>
                  <a:lnTo>
                    <a:pt x="2336800" y="462533"/>
                  </a:lnTo>
                  <a:lnTo>
                    <a:pt x="2332228" y="464728"/>
                  </a:lnTo>
                  <a:lnTo>
                    <a:pt x="2336800" y="464819"/>
                  </a:lnTo>
                  <a:lnTo>
                    <a:pt x="2341033" y="462533"/>
                  </a:lnTo>
                  <a:close/>
                </a:path>
                <a:path w="3860800" h="1716404">
                  <a:moveTo>
                    <a:pt x="2349500" y="487679"/>
                  </a:moveTo>
                  <a:lnTo>
                    <a:pt x="2349500" y="483869"/>
                  </a:lnTo>
                  <a:lnTo>
                    <a:pt x="2336800" y="483869"/>
                  </a:lnTo>
                  <a:lnTo>
                    <a:pt x="2332228" y="487161"/>
                  </a:lnTo>
                  <a:lnTo>
                    <a:pt x="2332228" y="487009"/>
                  </a:lnTo>
                  <a:lnTo>
                    <a:pt x="2336800" y="489203"/>
                  </a:lnTo>
                  <a:lnTo>
                    <a:pt x="2336800" y="487679"/>
                  </a:lnTo>
                  <a:lnTo>
                    <a:pt x="2349500" y="487679"/>
                  </a:lnTo>
                  <a:close/>
                </a:path>
                <a:path w="3860800" h="1716404">
                  <a:moveTo>
                    <a:pt x="2336800" y="446531"/>
                  </a:moveTo>
                  <a:lnTo>
                    <a:pt x="2336800" y="442721"/>
                  </a:lnTo>
                  <a:lnTo>
                    <a:pt x="2336270" y="442721"/>
                  </a:lnTo>
                  <a:lnTo>
                    <a:pt x="2333625" y="446531"/>
                  </a:lnTo>
                  <a:lnTo>
                    <a:pt x="2336800" y="446531"/>
                  </a:lnTo>
                  <a:close/>
                </a:path>
                <a:path w="3860800" h="1716404">
                  <a:moveTo>
                    <a:pt x="2336800" y="427481"/>
                  </a:moveTo>
                  <a:lnTo>
                    <a:pt x="2336800" y="425957"/>
                  </a:lnTo>
                  <a:lnTo>
                    <a:pt x="2333977" y="425957"/>
                  </a:lnTo>
                  <a:lnTo>
                    <a:pt x="2336800" y="427481"/>
                  </a:lnTo>
                  <a:close/>
                </a:path>
                <a:path w="3860800" h="1716404">
                  <a:moveTo>
                    <a:pt x="2336270" y="433958"/>
                  </a:moveTo>
                  <a:lnTo>
                    <a:pt x="2335741" y="434085"/>
                  </a:lnTo>
                  <a:lnTo>
                    <a:pt x="2335212" y="434339"/>
                  </a:lnTo>
                  <a:lnTo>
                    <a:pt x="2335741" y="434339"/>
                  </a:lnTo>
                  <a:lnTo>
                    <a:pt x="2336270" y="433958"/>
                  </a:lnTo>
                  <a:close/>
                </a:path>
                <a:path w="3860800" h="1716404">
                  <a:moveTo>
                    <a:pt x="2335741" y="434339"/>
                  </a:moveTo>
                  <a:lnTo>
                    <a:pt x="2335212" y="434339"/>
                  </a:lnTo>
                  <a:lnTo>
                    <a:pt x="2335530" y="434492"/>
                  </a:lnTo>
                  <a:lnTo>
                    <a:pt x="2335741" y="434339"/>
                  </a:lnTo>
                  <a:close/>
                </a:path>
                <a:path w="3860800" h="1716404">
                  <a:moveTo>
                    <a:pt x="2336800" y="441959"/>
                  </a:moveTo>
                  <a:lnTo>
                    <a:pt x="2335212" y="442626"/>
                  </a:lnTo>
                  <a:lnTo>
                    <a:pt x="2336270" y="442721"/>
                  </a:lnTo>
                  <a:lnTo>
                    <a:pt x="2336800" y="441959"/>
                  </a:lnTo>
                  <a:close/>
                </a:path>
                <a:path w="3860800" h="1716404">
                  <a:moveTo>
                    <a:pt x="2336800" y="451103"/>
                  </a:moveTo>
                  <a:lnTo>
                    <a:pt x="2336800" y="450341"/>
                  </a:lnTo>
                  <a:lnTo>
                    <a:pt x="2335212" y="451008"/>
                  </a:lnTo>
                  <a:lnTo>
                    <a:pt x="2336800" y="451103"/>
                  </a:lnTo>
                  <a:close/>
                </a:path>
                <a:path w="3860800" h="1716404">
                  <a:moveTo>
                    <a:pt x="2336800" y="435101"/>
                  </a:moveTo>
                  <a:lnTo>
                    <a:pt x="2336800" y="434339"/>
                  </a:lnTo>
                  <a:lnTo>
                    <a:pt x="2335741" y="434339"/>
                  </a:lnTo>
                  <a:lnTo>
                    <a:pt x="2335530" y="434492"/>
                  </a:lnTo>
                  <a:lnTo>
                    <a:pt x="2336800" y="435101"/>
                  </a:lnTo>
                  <a:close/>
                </a:path>
                <a:path w="3860800" h="1716404">
                  <a:moveTo>
                    <a:pt x="2336800" y="434339"/>
                  </a:moveTo>
                  <a:lnTo>
                    <a:pt x="2336800" y="433577"/>
                  </a:lnTo>
                  <a:lnTo>
                    <a:pt x="2335741" y="434339"/>
                  </a:lnTo>
                  <a:lnTo>
                    <a:pt x="2336800" y="434339"/>
                  </a:lnTo>
                  <a:close/>
                </a:path>
                <a:path w="3860800" h="1716404">
                  <a:moveTo>
                    <a:pt x="2339109" y="459485"/>
                  </a:moveTo>
                  <a:lnTo>
                    <a:pt x="2336800" y="457961"/>
                  </a:lnTo>
                  <a:lnTo>
                    <a:pt x="2335741" y="459549"/>
                  </a:lnTo>
                  <a:lnTo>
                    <a:pt x="2339109" y="459485"/>
                  </a:lnTo>
                  <a:close/>
                </a:path>
                <a:path w="3860800" h="1716404">
                  <a:moveTo>
                    <a:pt x="2336800" y="442721"/>
                  </a:moveTo>
                  <a:lnTo>
                    <a:pt x="2336800" y="441959"/>
                  </a:lnTo>
                  <a:lnTo>
                    <a:pt x="2336270" y="442721"/>
                  </a:lnTo>
                  <a:lnTo>
                    <a:pt x="2336800" y="442721"/>
                  </a:lnTo>
                  <a:close/>
                </a:path>
                <a:path w="3860800" h="1716404">
                  <a:moveTo>
                    <a:pt x="2349500" y="474725"/>
                  </a:moveTo>
                  <a:lnTo>
                    <a:pt x="2349500" y="470153"/>
                  </a:lnTo>
                  <a:lnTo>
                    <a:pt x="2344152" y="470194"/>
                  </a:lnTo>
                  <a:lnTo>
                    <a:pt x="2336800" y="475488"/>
                  </a:lnTo>
                  <a:lnTo>
                    <a:pt x="2348088" y="475488"/>
                  </a:lnTo>
                  <a:lnTo>
                    <a:pt x="2349500" y="474725"/>
                  </a:lnTo>
                  <a:close/>
                </a:path>
                <a:path w="3860800" h="1716404">
                  <a:moveTo>
                    <a:pt x="2342444" y="478535"/>
                  </a:moveTo>
                  <a:lnTo>
                    <a:pt x="2336800" y="478535"/>
                  </a:lnTo>
                  <a:lnTo>
                    <a:pt x="2336800" y="481583"/>
                  </a:lnTo>
                  <a:lnTo>
                    <a:pt x="2342444" y="478535"/>
                  </a:lnTo>
                  <a:close/>
                </a:path>
                <a:path w="3860800" h="1716404">
                  <a:moveTo>
                    <a:pt x="2360930" y="484022"/>
                  </a:moveTo>
                  <a:lnTo>
                    <a:pt x="2349500" y="478535"/>
                  </a:lnTo>
                  <a:lnTo>
                    <a:pt x="2344152" y="478576"/>
                  </a:lnTo>
                  <a:lnTo>
                    <a:pt x="2336800" y="483869"/>
                  </a:lnTo>
                  <a:lnTo>
                    <a:pt x="2349500" y="483869"/>
                  </a:lnTo>
                  <a:lnTo>
                    <a:pt x="2349500" y="487679"/>
                  </a:lnTo>
                  <a:lnTo>
                    <a:pt x="2353510" y="489364"/>
                  </a:lnTo>
                  <a:lnTo>
                    <a:pt x="2360612" y="484251"/>
                  </a:lnTo>
                  <a:lnTo>
                    <a:pt x="2360788" y="484124"/>
                  </a:lnTo>
                  <a:lnTo>
                    <a:pt x="2360930" y="484022"/>
                  </a:lnTo>
                  <a:close/>
                </a:path>
                <a:path w="3860800" h="1716404">
                  <a:moveTo>
                    <a:pt x="2353510" y="489364"/>
                  </a:moveTo>
                  <a:lnTo>
                    <a:pt x="2349500" y="487679"/>
                  </a:lnTo>
                  <a:lnTo>
                    <a:pt x="2336800" y="487679"/>
                  </a:lnTo>
                  <a:lnTo>
                    <a:pt x="2336800" y="489203"/>
                  </a:lnTo>
                  <a:lnTo>
                    <a:pt x="2349500" y="489203"/>
                  </a:lnTo>
                  <a:lnTo>
                    <a:pt x="2349500" y="492251"/>
                  </a:lnTo>
                  <a:lnTo>
                    <a:pt x="2353510" y="489364"/>
                  </a:lnTo>
                  <a:close/>
                </a:path>
                <a:path w="3860800" h="1716404">
                  <a:moveTo>
                    <a:pt x="2349500" y="492251"/>
                  </a:moveTo>
                  <a:lnTo>
                    <a:pt x="2336800" y="492251"/>
                  </a:lnTo>
                  <a:lnTo>
                    <a:pt x="2336800" y="496061"/>
                  </a:lnTo>
                  <a:lnTo>
                    <a:pt x="2344152" y="496061"/>
                  </a:lnTo>
                  <a:lnTo>
                    <a:pt x="2345871" y="494864"/>
                  </a:lnTo>
                  <a:lnTo>
                    <a:pt x="2349500" y="492251"/>
                  </a:lnTo>
                  <a:close/>
                </a:path>
                <a:path w="3860800" h="1716404">
                  <a:moveTo>
                    <a:pt x="2344152" y="496102"/>
                  </a:moveTo>
                  <a:lnTo>
                    <a:pt x="2336800" y="496061"/>
                  </a:lnTo>
                  <a:lnTo>
                    <a:pt x="2336800" y="496823"/>
                  </a:lnTo>
                  <a:lnTo>
                    <a:pt x="2343150" y="496823"/>
                  </a:lnTo>
                  <a:lnTo>
                    <a:pt x="2344152" y="496102"/>
                  </a:lnTo>
                  <a:close/>
                </a:path>
                <a:path w="3860800" h="1716404">
                  <a:moveTo>
                    <a:pt x="2337858" y="500633"/>
                  </a:moveTo>
                  <a:lnTo>
                    <a:pt x="2336800" y="500633"/>
                  </a:lnTo>
                  <a:lnTo>
                    <a:pt x="2336800" y="501395"/>
                  </a:lnTo>
                  <a:lnTo>
                    <a:pt x="2337858" y="500633"/>
                  </a:lnTo>
                  <a:close/>
                </a:path>
                <a:path w="3860800" h="1716404">
                  <a:moveTo>
                    <a:pt x="2360385" y="500743"/>
                  </a:moveTo>
                  <a:lnTo>
                    <a:pt x="2337858" y="500633"/>
                  </a:lnTo>
                  <a:lnTo>
                    <a:pt x="2336800" y="501395"/>
                  </a:lnTo>
                  <a:lnTo>
                    <a:pt x="2336800" y="504443"/>
                  </a:lnTo>
                  <a:lnTo>
                    <a:pt x="2349500" y="504443"/>
                  </a:lnTo>
                  <a:lnTo>
                    <a:pt x="2350965" y="505059"/>
                  </a:lnTo>
                  <a:lnTo>
                    <a:pt x="2350965" y="505264"/>
                  </a:lnTo>
                  <a:lnTo>
                    <a:pt x="2360385" y="500743"/>
                  </a:lnTo>
                  <a:close/>
                </a:path>
                <a:path w="3860800" h="1716404">
                  <a:moveTo>
                    <a:pt x="2359818" y="508777"/>
                  </a:moveTo>
                  <a:lnTo>
                    <a:pt x="2349500" y="504443"/>
                  </a:lnTo>
                  <a:lnTo>
                    <a:pt x="2336800" y="504443"/>
                  </a:lnTo>
                  <a:lnTo>
                    <a:pt x="2336800" y="505967"/>
                  </a:lnTo>
                  <a:lnTo>
                    <a:pt x="2349500" y="505967"/>
                  </a:lnTo>
                  <a:lnTo>
                    <a:pt x="2350965" y="505264"/>
                  </a:lnTo>
                  <a:lnTo>
                    <a:pt x="2350965" y="509015"/>
                  </a:lnTo>
                  <a:lnTo>
                    <a:pt x="2359377" y="509015"/>
                  </a:lnTo>
                  <a:lnTo>
                    <a:pt x="2359660" y="508863"/>
                  </a:lnTo>
                  <a:lnTo>
                    <a:pt x="2359818" y="508777"/>
                  </a:lnTo>
                  <a:close/>
                </a:path>
                <a:path w="3860800" h="1716404">
                  <a:moveTo>
                    <a:pt x="2350965" y="509015"/>
                  </a:moveTo>
                  <a:lnTo>
                    <a:pt x="2350965" y="505264"/>
                  </a:lnTo>
                  <a:lnTo>
                    <a:pt x="2349500" y="505967"/>
                  </a:lnTo>
                  <a:lnTo>
                    <a:pt x="2336800" y="505967"/>
                  </a:lnTo>
                  <a:lnTo>
                    <a:pt x="2336800" y="509015"/>
                  </a:lnTo>
                  <a:lnTo>
                    <a:pt x="2350965" y="509015"/>
                  </a:lnTo>
                  <a:close/>
                </a:path>
                <a:path w="3860800" h="1716404">
                  <a:moveTo>
                    <a:pt x="2359377" y="509016"/>
                  </a:moveTo>
                  <a:lnTo>
                    <a:pt x="2336800" y="509015"/>
                  </a:lnTo>
                  <a:lnTo>
                    <a:pt x="2336800" y="512063"/>
                  </a:lnTo>
                  <a:lnTo>
                    <a:pt x="2349500" y="512063"/>
                  </a:lnTo>
                  <a:lnTo>
                    <a:pt x="2351741" y="513139"/>
                  </a:lnTo>
                  <a:lnTo>
                    <a:pt x="2359377" y="509016"/>
                  </a:lnTo>
                  <a:close/>
                </a:path>
                <a:path w="3860800" h="1716404">
                  <a:moveTo>
                    <a:pt x="2351741" y="513139"/>
                  </a:moveTo>
                  <a:lnTo>
                    <a:pt x="2349500" y="512063"/>
                  </a:lnTo>
                  <a:lnTo>
                    <a:pt x="2336800" y="512063"/>
                  </a:lnTo>
                  <a:lnTo>
                    <a:pt x="2336800" y="514349"/>
                  </a:lnTo>
                  <a:lnTo>
                    <a:pt x="2349500" y="514349"/>
                  </a:lnTo>
                  <a:lnTo>
                    <a:pt x="2351741" y="513139"/>
                  </a:lnTo>
                  <a:close/>
                </a:path>
                <a:path w="3860800" h="1716404">
                  <a:moveTo>
                    <a:pt x="2359025" y="516635"/>
                  </a:moveTo>
                  <a:lnTo>
                    <a:pt x="2351919" y="513225"/>
                  </a:lnTo>
                  <a:lnTo>
                    <a:pt x="2351741" y="513139"/>
                  </a:lnTo>
                  <a:lnTo>
                    <a:pt x="2349500" y="514349"/>
                  </a:lnTo>
                  <a:lnTo>
                    <a:pt x="2336800" y="514349"/>
                  </a:lnTo>
                  <a:lnTo>
                    <a:pt x="2336800" y="516635"/>
                  </a:lnTo>
                  <a:lnTo>
                    <a:pt x="2359025" y="516635"/>
                  </a:lnTo>
                  <a:close/>
                </a:path>
                <a:path w="3860800" h="1716404">
                  <a:moveTo>
                    <a:pt x="2359958" y="517084"/>
                  </a:moveTo>
                  <a:lnTo>
                    <a:pt x="2359025" y="516635"/>
                  </a:lnTo>
                  <a:lnTo>
                    <a:pt x="2336800" y="516635"/>
                  </a:lnTo>
                  <a:lnTo>
                    <a:pt x="2336800" y="519683"/>
                  </a:lnTo>
                  <a:lnTo>
                    <a:pt x="2349500" y="519683"/>
                  </a:lnTo>
                  <a:lnTo>
                    <a:pt x="2352322" y="521207"/>
                  </a:lnTo>
                  <a:lnTo>
                    <a:pt x="2359660" y="517245"/>
                  </a:lnTo>
                  <a:lnTo>
                    <a:pt x="2359818" y="517159"/>
                  </a:lnTo>
                  <a:lnTo>
                    <a:pt x="2359958" y="517084"/>
                  </a:lnTo>
                  <a:close/>
                </a:path>
                <a:path w="3860800" h="1716404">
                  <a:moveTo>
                    <a:pt x="2352322" y="521207"/>
                  </a:moveTo>
                  <a:lnTo>
                    <a:pt x="2349500" y="519683"/>
                  </a:lnTo>
                  <a:lnTo>
                    <a:pt x="2336800" y="519683"/>
                  </a:lnTo>
                  <a:lnTo>
                    <a:pt x="2336800" y="522731"/>
                  </a:lnTo>
                  <a:lnTo>
                    <a:pt x="2349500" y="522731"/>
                  </a:lnTo>
                  <a:lnTo>
                    <a:pt x="2352322" y="521207"/>
                  </a:lnTo>
                  <a:close/>
                </a:path>
                <a:path w="3860800" h="1716404">
                  <a:moveTo>
                    <a:pt x="2359377" y="525017"/>
                  </a:moveTo>
                  <a:lnTo>
                    <a:pt x="2352322" y="521207"/>
                  </a:lnTo>
                  <a:lnTo>
                    <a:pt x="2349500" y="522731"/>
                  </a:lnTo>
                  <a:lnTo>
                    <a:pt x="2336800" y="522731"/>
                  </a:lnTo>
                  <a:lnTo>
                    <a:pt x="2336800" y="525017"/>
                  </a:lnTo>
                  <a:lnTo>
                    <a:pt x="2359377" y="525017"/>
                  </a:lnTo>
                  <a:close/>
                </a:path>
                <a:path w="3860800" h="1716404">
                  <a:moveTo>
                    <a:pt x="2362200" y="532637"/>
                  </a:moveTo>
                  <a:lnTo>
                    <a:pt x="2362200" y="526541"/>
                  </a:lnTo>
                  <a:lnTo>
                    <a:pt x="2359377" y="525018"/>
                  </a:lnTo>
                  <a:lnTo>
                    <a:pt x="2336800" y="525018"/>
                  </a:lnTo>
                  <a:lnTo>
                    <a:pt x="2336800" y="528065"/>
                  </a:lnTo>
                  <a:lnTo>
                    <a:pt x="2349500" y="528065"/>
                  </a:lnTo>
                  <a:lnTo>
                    <a:pt x="2352322" y="529420"/>
                  </a:lnTo>
                  <a:lnTo>
                    <a:pt x="2352322" y="529590"/>
                  </a:lnTo>
                  <a:lnTo>
                    <a:pt x="2359660" y="525627"/>
                  </a:lnTo>
                  <a:lnTo>
                    <a:pt x="2359818" y="525541"/>
                  </a:lnTo>
                  <a:lnTo>
                    <a:pt x="2359958" y="525466"/>
                  </a:lnTo>
                  <a:lnTo>
                    <a:pt x="2359958" y="533086"/>
                  </a:lnTo>
                  <a:lnTo>
                    <a:pt x="2360385" y="533290"/>
                  </a:lnTo>
                  <a:lnTo>
                    <a:pt x="2360612" y="533399"/>
                  </a:lnTo>
                  <a:lnTo>
                    <a:pt x="2360788" y="533484"/>
                  </a:lnTo>
                  <a:lnTo>
                    <a:pt x="2360788" y="533315"/>
                  </a:lnTo>
                  <a:lnTo>
                    <a:pt x="2362200" y="532637"/>
                  </a:lnTo>
                  <a:close/>
                </a:path>
                <a:path w="3860800" h="1716404">
                  <a:moveTo>
                    <a:pt x="2360385" y="533399"/>
                  </a:moveTo>
                  <a:lnTo>
                    <a:pt x="2359958" y="533086"/>
                  </a:lnTo>
                  <a:lnTo>
                    <a:pt x="2349500" y="528065"/>
                  </a:lnTo>
                  <a:lnTo>
                    <a:pt x="2336800" y="528065"/>
                  </a:lnTo>
                  <a:lnTo>
                    <a:pt x="2336800" y="531113"/>
                  </a:lnTo>
                  <a:lnTo>
                    <a:pt x="2349500" y="531113"/>
                  </a:lnTo>
                  <a:lnTo>
                    <a:pt x="2352322" y="529590"/>
                  </a:lnTo>
                  <a:lnTo>
                    <a:pt x="2352322" y="533399"/>
                  </a:lnTo>
                  <a:lnTo>
                    <a:pt x="2360385" y="533399"/>
                  </a:lnTo>
                  <a:close/>
                </a:path>
                <a:path w="3860800" h="1716404">
                  <a:moveTo>
                    <a:pt x="2352322" y="533399"/>
                  </a:moveTo>
                  <a:lnTo>
                    <a:pt x="2352322" y="529590"/>
                  </a:lnTo>
                  <a:lnTo>
                    <a:pt x="2349500" y="531113"/>
                  </a:lnTo>
                  <a:lnTo>
                    <a:pt x="2336800" y="531113"/>
                  </a:lnTo>
                  <a:lnTo>
                    <a:pt x="2336800" y="533399"/>
                  </a:lnTo>
                  <a:lnTo>
                    <a:pt x="2352322" y="533399"/>
                  </a:lnTo>
                  <a:close/>
                </a:path>
                <a:path w="3860800" h="1716404">
                  <a:moveTo>
                    <a:pt x="2360385" y="533509"/>
                  </a:moveTo>
                  <a:lnTo>
                    <a:pt x="2336800" y="533400"/>
                  </a:lnTo>
                  <a:lnTo>
                    <a:pt x="2336800" y="538733"/>
                  </a:lnTo>
                  <a:lnTo>
                    <a:pt x="2345871" y="538733"/>
                  </a:lnTo>
                  <a:lnTo>
                    <a:pt x="2349500" y="537210"/>
                  </a:lnTo>
                  <a:lnTo>
                    <a:pt x="2352675" y="537210"/>
                  </a:lnTo>
                  <a:lnTo>
                    <a:pt x="2360385" y="533509"/>
                  </a:lnTo>
                  <a:close/>
                </a:path>
                <a:path w="3860800" h="1716404">
                  <a:moveTo>
                    <a:pt x="2345871" y="538734"/>
                  </a:moveTo>
                  <a:lnTo>
                    <a:pt x="2336800" y="538733"/>
                  </a:lnTo>
                  <a:lnTo>
                    <a:pt x="2336800" y="541782"/>
                  </a:lnTo>
                  <a:lnTo>
                    <a:pt x="2338614" y="541782"/>
                  </a:lnTo>
                  <a:lnTo>
                    <a:pt x="2345871" y="538734"/>
                  </a:lnTo>
                  <a:close/>
                </a:path>
                <a:path w="3860800" h="1716404">
                  <a:moveTo>
                    <a:pt x="2338387" y="541877"/>
                  </a:moveTo>
                  <a:lnTo>
                    <a:pt x="2336800" y="541782"/>
                  </a:lnTo>
                  <a:lnTo>
                    <a:pt x="2336800" y="542543"/>
                  </a:lnTo>
                  <a:lnTo>
                    <a:pt x="2338211" y="541951"/>
                  </a:lnTo>
                  <a:lnTo>
                    <a:pt x="2338387" y="541877"/>
                  </a:lnTo>
                  <a:close/>
                </a:path>
                <a:path w="3860800" h="1716404">
                  <a:moveTo>
                    <a:pt x="2349500" y="541782"/>
                  </a:moveTo>
                  <a:lnTo>
                    <a:pt x="2338387" y="541877"/>
                  </a:lnTo>
                  <a:lnTo>
                    <a:pt x="2336800" y="542543"/>
                  </a:lnTo>
                  <a:lnTo>
                    <a:pt x="2336800" y="546354"/>
                  </a:lnTo>
                  <a:lnTo>
                    <a:pt x="2343150" y="546354"/>
                  </a:lnTo>
                  <a:lnTo>
                    <a:pt x="2349500" y="541782"/>
                  </a:lnTo>
                  <a:close/>
                </a:path>
                <a:path w="3860800" h="1716404">
                  <a:moveTo>
                    <a:pt x="2343150" y="546354"/>
                  </a:moveTo>
                  <a:lnTo>
                    <a:pt x="2336800" y="546354"/>
                  </a:lnTo>
                  <a:lnTo>
                    <a:pt x="2336800" y="550163"/>
                  </a:lnTo>
                  <a:lnTo>
                    <a:pt x="2337858" y="550163"/>
                  </a:lnTo>
                  <a:lnTo>
                    <a:pt x="2343150" y="546354"/>
                  </a:lnTo>
                  <a:close/>
                </a:path>
                <a:path w="3860800" h="1716404">
                  <a:moveTo>
                    <a:pt x="2337858" y="550163"/>
                  </a:moveTo>
                  <a:lnTo>
                    <a:pt x="2336800" y="550163"/>
                  </a:lnTo>
                  <a:lnTo>
                    <a:pt x="2336800" y="550926"/>
                  </a:lnTo>
                  <a:lnTo>
                    <a:pt x="2337858" y="550163"/>
                  </a:lnTo>
                  <a:close/>
                </a:path>
                <a:path w="3860800" h="1716404">
                  <a:moveTo>
                    <a:pt x="2338211" y="550248"/>
                  </a:moveTo>
                  <a:lnTo>
                    <a:pt x="2337858" y="550163"/>
                  </a:lnTo>
                  <a:lnTo>
                    <a:pt x="2336800" y="550926"/>
                  </a:lnTo>
                  <a:lnTo>
                    <a:pt x="2338211" y="550248"/>
                  </a:lnTo>
                  <a:close/>
                </a:path>
                <a:path w="3860800" h="1716404">
                  <a:moveTo>
                    <a:pt x="2356104" y="550163"/>
                  </a:moveTo>
                  <a:lnTo>
                    <a:pt x="2338211" y="550248"/>
                  </a:lnTo>
                  <a:lnTo>
                    <a:pt x="2336800" y="550926"/>
                  </a:lnTo>
                  <a:lnTo>
                    <a:pt x="2343150" y="555497"/>
                  </a:lnTo>
                  <a:lnTo>
                    <a:pt x="2345871" y="555497"/>
                  </a:lnTo>
                  <a:lnTo>
                    <a:pt x="2349500" y="553973"/>
                  </a:lnTo>
                  <a:lnTo>
                    <a:pt x="2352675" y="553973"/>
                  </a:lnTo>
                  <a:lnTo>
                    <a:pt x="2353982" y="553346"/>
                  </a:lnTo>
                  <a:lnTo>
                    <a:pt x="2356104" y="550163"/>
                  </a:lnTo>
                  <a:close/>
                </a:path>
                <a:path w="3860800" h="1716404">
                  <a:moveTo>
                    <a:pt x="2343150" y="555497"/>
                  </a:moveTo>
                  <a:lnTo>
                    <a:pt x="2336800" y="550926"/>
                  </a:lnTo>
                  <a:lnTo>
                    <a:pt x="2336800" y="555497"/>
                  </a:lnTo>
                  <a:lnTo>
                    <a:pt x="2343150" y="555497"/>
                  </a:lnTo>
                  <a:close/>
                </a:path>
                <a:path w="3860800" h="1716404">
                  <a:moveTo>
                    <a:pt x="2344152" y="556219"/>
                  </a:moveTo>
                  <a:lnTo>
                    <a:pt x="2343150" y="555497"/>
                  </a:lnTo>
                  <a:lnTo>
                    <a:pt x="2336800" y="555497"/>
                  </a:lnTo>
                  <a:lnTo>
                    <a:pt x="2336800" y="557021"/>
                  </a:lnTo>
                  <a:lnTo>
                    <a:pt x="2339109" y="558268"/>
                  </a:lnTo>
                  <a:lnTo>
                    <a:pt x="2339621" y="558122"/>
                  </a:lnTo>
                  <a:lnTo>
                    <a:pt x="2344152" y="556219"/>
                  </a:lnTo>
                  <a:close/>
                </a:path>
                <a:path w="3860800" h="1716404">
                  <a:moveTo>
                    <a:pt x="2339109" y="558338"/>
                  </a:moveTo>
                  <a:lnTo>
                    <a:pt x="2338614" y="558001"/>
                  </a:lnTo>
                  <a:lnTo>
                    <a:pt x="2336800" y="557021"/>
                  </a:lnTo>
                  <a:lnTo>
                    <a:pt x="2336800" y="558545"/>
                  </a:lnTo>
                  <a:lnTo>
                    <a:pt x="2338614" y="558545"/>
                  </a:lnTo>
                  <a:lnTo>
                    <a:pt x="2339109" y="558338"/>
                  </a:lnTo>
                  <a:close/>
                </a:path>
                <a:path w="3860800" h="1716404">
                  <a:moveTo>
                    <a:pt x="2338387" y="558641"/>
                  </a:moveTo>
                  <a:lnTo>
                    <a:pt x="2336800" y="558545"/>
                  </a:lnTo>
                  <a:lnTo>
                    <a:pt x="2336800" y="559307"/>
                  </a:lnTo>
                  <a:lnTo>
                    <a:pt x="2338211" y="558715"/>
                  </a:lnTo>
                  <a:lnTo>
                    <a:pt x="2338387" y="558641"/>
                  </a:lnTo>
                  <a:close/>
                </a:path>
                <a:path w="3860800" h="1716404">
                  <a:moveTo>
                    <a:pt x="2356338" y="563997"/>
                  </a:moveTo>
                  <a:lnTo>
                    <a:pt x="2349500" y="563879"/>
                  </a:lnTo>
                  <a:lnTo>
                    <a:pt x="2339621" y="558545"/>
                  </a:lnTo>
                  <a:lnTo>
                    <a:pt x="2338387" y="558641"/>
                  </a:lnTo>
                  <a:lnTo>
                    <a:pt x="2336800" y="559307"/>
                  </a:lnTo>
                  <a:lnTo>
                    <a:pt x="2336800" y="565404"/>
                  </a:lnTo>
                  <a:lnTo>
                    <a:pt x="2338211" y="566165"/>
                  </a:lnTo>
                  <a:lnTo>
                    <a:pt x="2352322" y="566165"/>
                  </a:lnTo>
                  <a:lnTo>
                    <a:pt x="2356104" y="564123"/>
                  </a:lnTo>
                  <a:lnTo>
                    <a:pt x="2356338" y="563997"/>
                  </a:lnTo>
                  <a:close/>
                </a:path>
                <a:path w="3860800" h="1716404">
                  <a:moveTo>
                    <a:pt x="2338211" y="566165"/>
                  </a:moveTo>
                  <a:lnTo>
                    <a:pt x="2336800" y="565404"/>
                  </a:lnTo>
                  <a:lnTo>
                    <a:pt x="2336800" y="566165"/>
                  </a:lnTo>
                  <a:lnTo>
                    <a:pt x="2338211" y="566165"/>
                  </a:lnTo>
                  <a:close/>
                </a:path>
                <a:path w="3860800" h="1716404">
                  <a:moveTo>
                    <a:pt x="2373923" y="566165"/>
                  </a:moveTo>
                  <a:lnTo>
                    <a:pt x="2373312" y="566261"/>
                  </a:lnTo>
                  <a:lnTo>
                    <a:pt x="2362200" y="572261"/>
                  </a:lnTo>
                  <a:lnTo>
                    <a:pt x="2349500" y="572261"/>
                  </a:lnTo>
                  <a:lnTo>
                    <a:pt x="2338614" y="566383"/>
                  </a:lnTo>
                  <a:lnTo>
                    <a:pt x="2338387" y="566165"/>
                  </a:lnTo>
                  <a:lnTo>
                    <a:pt x="2336800" y="566165"/>
                  </a:lnTo>
                  <a:lnTo>
                    <a:pt x="2336800" y="573785"/>
                  </a:lnTo>
                  <a:lnTo>
                    <a:pt x="2349500" y="580643"/>
                  </a:lnTo>
                  <a:lnTo>
                    <a:pt x="2349500" y="574547"/>
                  </a:lnTo>
                  <a:lnTo>
                    <a:pt x="2350965" y="574547"/>
                  </a:lnTo>
                  <a:lnTo>
                    <a:pt x="2352322" y="572431"/>
                  </a:lnTo>
                  <a:lnTo>
                    <a:pt x="2352322" y="574547"/>
                  </a:lnTo>
                  <a:lnTo>
                    <a:pt x="2363176" y="574547"/>
                  </a:lnTo>
                  <a:lnTo>
                    <a:pt x="2373923" y="566165"/>
                  </a:lnTo>
                  <a:close/>
                </a:path>
                <a:path w="3860800" h="1716404">
                  <a:moveTo>
                    <a:pt x="2349500" y="500633"/>
                  </a:moveTo>
                  <a:lnTo>
                    <a:pt x="2349500" y="496823"/>
                  </a:lnTo>
                  <a:lnTo>
                    <a:pt x="2343150" y="496823"/>
                  </a:lnTo>
                  <a:lnTo>
                    <a:pt x="2337858" y="500633"/>
                  </a:lnTo>
                  <a:lnTo>
                    <a:pt x="2349500" y="500633"/>
                  </a:lnTo>
                  <a:close/>
                </a:path>
                <a:path w="3860800" h="1716404">
                  <a:moveTo>
                    <a:pt x="2346325" y="546354"/>
                  </a:moveTo>
                  <a:lnTo>
                    <a:pt x="2343150" y="546354"/>
                  </a:lnTo>
                  <a:lnTo>
                    <a:pt x="2337858" y="550163"/>
                  </a:lnTo>
                  <a:lnTo>
                    <a:pt x="2338614" y="550163"/>
                  </a:lnTo>
                  <a:lnTo>
                    <a:pt x="2339109" y="549817"/>
                  </a:lnTo>
                  <a:lnTo>
                    <a:pt x="2346325" y="546354"/>
                  </a:lnTo>
                  <a:close/>
                </a:path>
                <a:path w="3860800" h="1716404">
                  <a:moveTo>
                    <a:pt x="2352322" y="566165"/>
                  </a:moveTo>
                  <a:lnTo>
                    <a:pt x="2338387" y="566165"/>
                  </a:lnTo>
                  <a:lnTo>
                    <a:pt x="2338614" y="566383"/>
                  </a:lnTo>
                  <a:lnTo>
                    <a:pt x="2349500" y="572261"/>
                  </a:lnTo>
                  <a:lnTo>
                    <a:pt x="2349500" y="567689"/>
                  </a:lnTo>
                  <a:lnTo>
                    <a:pt x="2352322" y="566165"/>
                  </a:lnTo>
                  <a:close/>
                </a:path>
                <a:path w="3860800" h="1716404">
                  <a:moveTo>
                    <a:pt x="2355850" y="537210"/>
                  </a:moveTo>
                  <a:lnTo>
                    <a:pt x="2352675" y="537210"/>
                  </a:lnTo>
                  <a:lnTo>
                    <a:pt x="2349500" y="538733"/>
                  </a:lnTo>
                  <a:lnTo>
                    <a:pt x="2345871" y="538734"/>
                  </a:lnTo>
                  <a:lnTo>
                    <a:pt x="2338614" y="541782"/>
                  </a:lnTo>
                  <a:lnTo>
                    <a:pt x="2349500" y="541782"/>
                  </a:lnTo>
                  <a:lnTo>
                    <a:pt x="2355850" y="537210"/>
                  </a:lnTo>
                  <a:close/>
                </a:path>
                <a:path w="3860800" h="1716404">
                  <a:moveTo>
                    <a:pt x="2359660" y="544829"/>
                  </a:moveTo>
                  <a:lnTo>
                    <a:pt x="2353128" y="544829"/>
                  </a:lnTo>
                  <a:lnTo>
                    <a:pt x="2349500" y="546354"/>
                  </a:lnTo>
                  <a:lnTo>
                    <a:pt x="2346325" y="546354"/>
                  </a:lnTo>
                  <a:lnTo>
                    <a:pt x="2338614" y="550055"/>
                  </a:lnTo>
                  <a:lnTo>
                    <a:pt x="2356104" y="550163"/>
                  </a:lnTo>
                  <a:lnTo>
                    <a:pt x="2359660" y="544829"/>
                  </a:lnTo>
                  <a:close/>
                </a:path>
                <a:path w="3860800" h="1716404">
                  <a:moveTo>
                    <a:pt x="2339621" y="558545"/>
                  </a:moveTo>
                  <a:lnTo>
                    <a:pt x="2339109" y="558338"/>
                  </a:lnTo>
                  <a:lnTo>
                    <a:pt x="2338614" y="558546"/>
                  </a:lnTo>
                  <a:lnTo>
                    <a:pt x="2339621" y="558545"/>
                  </a:lnTo>
                  <a:close/>
                </a:path>
                <a:path w="3860800" h="1716404">
                  <a:moveTo>
                    <a:pt x="2346677" y="459485"/>
                  </a:moveTo>
                  <a:lnTo>
                    <a:pt x="2339109" y="459485"/>
                  </a:lnTo>
                  <a:lnTo>
                    <a:pt x="2342444" y="461687"/>
                  </a:lnTo>
                  <a:lnTo>
                    <a:pt x="2343150" y="461391"/>
                  </a:lnTo>
                  <a:lnTo>
                    <a:pt x="2346677" y="459485"/>
                  </a:lnTo>
                  <a:close/>
                </a:path>
                <a:path w="3860800" h="1716404">
                  <a:moveTo>
                    <a:pt x="2347383" y="558545"/>
                  </a:moveTo>
                  <a:lnTo>
                    <a:pt x="2344152" y="556219"/>
                  </a:lnTo>
                  <a:lnTo>
                    <a:pt x="2339109" y="558338"/>
                  </a:lnTo>
                  <a:lnTo>
                    <a:pt x="2339621" y="558545"/>
                  </a:lnTo>
                  <a:lnTo>
                    <a:pt x="2347383" y="558545"/>
                  </a:lnTo>
                  <a:close/>
                </a:path>
                <a:path w="3860800" h="1716404">
                  <a:moveTo>
                    <a:pt x="2367844" y="560832"/>
                  </a:moveTo>
                  <a:lnTo>
                    <a:pt x="2367491" y="560514"/>
                  </a:lnTo>
                  <a:lnTo>
                    <a:pt x="2364508" y="558545"/>
                  </a:lnTo>
                  <a:lnTo>
                    <a:pt x="2350516" y="558545"/>
                  </a:lnTo>
                  <a:lnTo>
                    <a:pt x="2349500" y="560069"/>
                  </a:lnTo>
                  <a:lnTo>
                    <a:pt x="2347383" y="558545"/>
                  </a:lnTo>
                  <a:lnTo>
                    <a:pt x="2339621" y="558545"/>
                  </a:lnTo>
                  <a:lnTo>
                    <a:pt x="2349500" y="563879"/>
                  </a:lnTo>
                  <a:lnTo>
                    <a:pt x="2356555" y="563879"/>
                  </a:lnTo>
                  <a:lnTo>
                    <a:pt x="2358464" y="562849"/>
                  </a:lnTo>
                  <a:lnTo>
                    <a:pt x="2361141" y="558673"/>
                  </a:lnTo>
                  <a:lnTo>
                    <a:pt x="2361141" y="561403"/>
                  </a:lnTo>
                  <a:lnTo>
                    <a:pt x="2362200" y="560832"/>
                  </a:lnTo>
                  <a:lnTo>
                    <a:pt x="2367844" y="560832"/>
                  </a:lnTo>
                  <a:close/>
                </a:path>
                <a:path w="3860800" h="1716404">
                  <a:moveTo>
                    <a:pt x="2343727" y="462533"/>
                  </a:moveTo>
                  <a:lnTo>
                    <a:pt x="2343150" y="462152"/>
                  </a:lnTo>
                  <a:lnTo>
                    <a:pt x="2342444" y="461772"/>
                  </a:lnTo>
                  <a:lnTo>
                    <a:pt x="2341033" y="462533"/>
                  </a:lnTo>
                  <a:lnTo>
                    <a:pt x="2343727" y="462533"/>
                  </a:lnTo>
                  <a:close/>
                </a:path>
                <a:path w="3860800" h="1716404">
                  <a:moveTo>
                    <a:pt x="2349500" y="462533"/>
                  </a:moveTo>
                  <a:lnTo>
                    <a:pt x="2349500" y="460247"/>
                  </a:lnTo>
                  <a:lnTo>
                    <a:pt x="2347685" y="459485"/>
                  </a:lnTo>
                  <a:lnTo>
                    <a:pt x="2346677" y="459485"/>
                  </a:lnTo>
                  <a:lnTo>
                    <a:pt x="2342444" y="461772"/>
                  </a:lnTo>
                  <a:lnTo>
                    <a:pt x="2343150" y="462152"/>
                  </a:lnTo>
                  <a:lnTo>
                    <a:pt x="2343727" y="462533"/>
                  </a:lnTo>
                  <a:lnTo>
                    <a:pt x="2349500" y="462533"/>
                  </a:lnTo>
                  <a:close/>
                </a:path>
                <a:path w="3860800" h="1716404">
                  <a:moveTo>
                    <a:pt x="2347383" y="467868"/>
                  </a:moveTo>
                  <a:lnTo>
                    <a:pt x="2346677" y="467867"/>
                  </a:lnTo>
                  <a:lnTo>
                    <a:pt x="2342444" y="470153"/>
                  </a:lnTo>
                  <a:lnTo>
                    <a:pt x="2344152" y="470153"/>
                  </a:lnTo>
                  <a:lnTo>
                    <a:pt x="2345871" y="468956"/>
                  </a:lnTo>
                  <a:lnTo>
                    <a:pt x="2347383" y="467868"/>
                  </a:lnTo>
                  <a:close/>
                </a:path>
                <a:path w="3860800" h="1716404">
                  <a:moveTo>
                    <a:pt x="2348441" y="475488"/>
                  </a:moveTo>
                  <a:lnTo>
                    <a:pt x="2348088" y="475488"/>
                  </a:lnTo>
                  <a:lnTo>
                    <a:pt x="2342444" y="478535"/>
                  </a:lnTo>
                  <a:lnTo>
                    <a:pt x="2344152" y="478535"/>
                  </a:lnTo>
                  <a:lnTo>
                    <a:pt x="2345871" y="477338"/>
                  </a:lnTo>
                  <a:lnTo>
                    <a:pt x="2348441" y="475488"/>
                  </a:lnTo>
                  <a:close/>
                </a:path>
                <a:path w="3860800" h="1716404">
                  <a:moveTo>
                    <a:pt x="2360385" y="500633"/>
                  </a:moveTo>
                  <a:lnTo>
                    <a:pt x="2349500" y="496061"/>
                  </a:lnTo>
                  <a:lnTo>
                    <a:pt x="2344152" y="496102"/>
                  </a:lnTo>
                  <a:lnTo>
                    <a:pt x="2343150" y="496823"/>
                  </a:lnTo>
                  <a:lnTo>
                    <a:pt x="2349500" y="496823"/>
                  </a:lnTo>
                  <a:lnTo>
                    <a:pt x="2349500" y="500633"/>
                  </a:lnTo>
                  <a:lnTo>
                    <a:pt x="2360385" y="500633"/>
                  </a:lnTo>
                  <a:close/>
                </a:path>
                <a:path w="3860800" h="1716404">
                  <a:moveTo>
                    <a:pt x="2360385" y="541782"/>
                  </a:moveTo>
                  <a:lnTo>
                    <a:pt x="2349500" y="541782"/>
                  </a:lnTo>
                  <a:lnTo>
                    <a:pt x="2343150" y="546354"/>
                  </a:lnTo>
                  <a:lnTo>
                    <a:pt x="2346325" y="546354"/>
                  </a:lnTo>
                  <a:lnTo>
                    <a:pt x="2349500" y="544829"/>
                  </a:lnTo>
                  <a:lnTo>
                    <a:pt x="2353128" y="544829"/>
                  </a:lnTo>
                  <a:lnTo>
                    <a:pt x="2360385" y="541782"/>
                  </a:lnTo>
                  <a:close/>
                </a:path>
                <a:path w="3860800" h="1716404">
                  <a:moveTo>
                    <a:pt x="2345871" y="555497"/>
                  </a:moveTo>
                  <a:lnTo>
                    <a:pt x="2343150" y="555497"/>
                  </a:lnTo>
                  <a:lnTo>
                    <a:pt x="2344152" y="556219"/>
                  </a:lnTo>
                  <a:lnTo>
                    <a:pt x="2345871" y="555497"/>
                  </a:lnTo>
                  <a:close/>
                </a:path>
                <a:path w="3860800" h="1716404">
                  <a:moveTo>
                    <a:pt x="2349500" y="466343"/>
                  </a:moveTo>
                  <a:lnTo>
                    <a:pt x="2349500" y="462533"/>
                  </a:lnTo>
                  <a:lnTo>
                    <a:pt x="2343727" y="462533"/>
                  </a:lnTo>
                  <a:lnTo>
                    <a:pt x="2349500" y="466343"/>
                  </a:lnTo>
                  <a:close/>
                </a:path>
                <a:path w="3860800" h="1716404">
                  <a:moveTo>
                    <a:pt x="2349500" y="470153"/>
                  </a:moveTo>
                  <a:lnTo>
                    <a:pt x="2349500" y="467867"/>
                  </a:lnTo>
                  <a:lnTo>
                    <a:pt x="2347383" y="467868"/>
                  </a:lnTo>
                  <a:lnTo>
                    <a:pt x="2344152" y="470194"/>
                  </a:lnTo>
                  <a:lnTo>
                    <a:pt x="2349500" y="470153"/>
                  </a:lnTo>
                  <a:close/>
                </a:path>
                <a:path w="3860800" h="1716404">
                  <a:moveTo>
                    <a:pt x="2349500" y="478535"/>
                  </a:moveTo>
                  <a:lnTo>
                    <a:pt x="2349500" y="475488"/>
                  </a:lnTo>
                  <a:lnTo>
                    <a:pt x="2348441" y="475488"/>
                  </a:lnTo>
                  <a:lnTo>
                    <a:pt x="2344152" y="478576"/>
                  </a:lnTo>
                  <a:lnTo>
                    <a:pt x="2349500" y="478535"/>
                  </a:lnTo>
                  <a:close/>
                </a:path>
                <a:path w="3860800" h="1716404">
                  <a:moveTo>
                    <a:pt x="2362200" y="499871"/>
                  </a:moveTo>
                  <a:lnTo>
                    <a:pt x="2362200" y="493013"/>
                  </a:lnTo>
                  <a:lnTo>
                    <a:pt x="2361141" y="492569"/>
                  </a:lnTo>
                  <a:lnTo>
                    <a:pt x="2360930" y="492480"/>
                  </a:lnTo>
                  <a:lnTo>
                    <a:pt x="2360788" y="492421"/>
                  </a:lnTo>
                  <a:lnTo>
                    <a:pt x="2360612" y="492251"/>
                  </a:lnTo>
                  <a:lnTo>
                    <a:pt x="2349500" y="492251"/>
                  </a:lnTo>
                  <a:lnTo>
                    <a:pt x="2344152" y="496102"/>
                  </a:lnTo>
                  <a:lnTo>
                    <a:pt x="2349500" y="496061"/>
                  </a:lnTo>
                  <a:lnTo>
                    <a:pt x="2360385" y="500633"/>
                  </a:lnTo>
                  <a:lnTo>
                    <a:pt x="2360788" y="500633"/>
                  </a:lnTo>
                  <a:lnTo>
                    <a:pt x="2360930" y="500481"/>
                  </a:lnTo>
                  <a:lnTo>
                    <a:pt x="2362200" y="499871"/>
                  </a:lnTo>
                  <a:close/>
                </a:path>
                <a:path w="3860800" h="1716404">
                  <a:moveTo>
                    <a:pt x="2353510" y="554054"/>
                  </a:moveTo>
                  <a:lnTo>
                    <a:pt x="2352675" y="553974"/>
                  </a:lnTo>
                  <a:lnTo>
                    <a:pt x="2349500" y="555497"/>
                  </a:lnTo>
                  <a:lnTo>
                    <a:pt x="2345871" y="555497"/>
                  </a:lnTo>
                  <a:lnTo>
                    <a:pt x="2344152" y="556219"/>
                  </a:lnTo>
                  <a:lnTo>
                    <a:pt x="2347383" y="558545"/>
                  </a:lnTo>
                  <a:lnTo>
                    <a:pt x="2350516" y="558545"/>
                  </a:lnTo>
                  <a:lnTo>
                    <a:pt x="2353510" y="554054"/>
                  </a:lnTo>
                  <a:close/>
                </a:path>
                <a:path w="3860800" h="1716404">
                  <a:moveTo>
                    <a:pt x="2352675" y="537210"/>
                  </a:moveTo>
                  <a:lnTo>
                    <a:pt x="2349500" y="537210"/>
                  </a:lnTo>
                  <a:lnTo>
                    <a:pt x="2345871" y="538734"/>
                  </a:lnTo>
                  <a:lnTo>
                    <a:pt x="2349500" y="538733"/>
                  </a:lnTo>
                  <a:lnTo>
                    <a:pt x="2352675" y="537210"/>
                  </a:lnTo>
                  <a:close/>
                </a:path>
                <a:path w="3860800" h="1716404">
                  <a:moveTo>
                    <a:pt x="2352675" y="553974"/>
                  </a:moveTo>
                  <a:lnTo>
                    <a:pt x="2349500" y="553973"/>
                  </a:lnTo>
                  <a:lnTo>
                    <a:pt x="2345871" y="555497"/>
                  </a:lnTo>
                  <a:lnTo>
                    <a:pt x="2349500" y="555497"/>
                  </a:lnTo>
                  <a:lnTo>
                    <a:pt x="2352675" y="553974"/>
                  </a:lnTo>
                  <a:close/>
                </a:path>
                <a:path w="3860800" h="1716404">
                  <a:moveTo>
                    <a:pt x="2353128" y="544829"/>
                  </a:moveTo>
                  <a:lnTo>
                    <a:pt x="2349500" y="544829"/>
                  </a:lnTo>
                  <a:lnTo>
                    <a:pt x="2346325" y="546354"/>
                  </a:lnTo>
                  <a:lnTo>
                    <a:pt x="2349500" y="546354"/>
                  </a:lnTo>
                  <a:lnTo>
                    <a:pt x="2353128" y="544829"/>
                  </a:lnTo>
                  <a:close/>
                </a:path>
                <a:path w="3860800" h="1716404">
                  <a:moveTo>
                    <a:pt x="2347685" y="459485"/>
                  </a:moveTo>
                  <a:lnTo>
                    <a:pt x="2347383" y="459358"/>
                  </a:lnTo>
                  <a:lnTo>
                    <a:pt x="2347118" y="459247"/>
                  </a:lnTo>
                  <a:lnTo>
                    <a:pt x="2346677" y="459485"/>
                  </a:lnTo>
                  <a:lnTo>
                    <a:pt x="2347685" y="459485"/>
                  </a:lnTo>
                  <a:close/>
                </a:path>
                <a:path w="3860800" h="1716404">
                  <a:moveTo>
                    <a:pt x="2349500" y="466343"/>
                  </a:moveTo>
                  <a:lnTo>
                    <a:pt x="2346677" y="467867"/>
                  </a:lnTo>
                  <a:lnTo>
                    <a:pt x="2347383" y="467867"/>
                  </a:lnTo>
                  <a:lnTo>
                    <a:pt x="2349500" y="466343"/>
                  </a:lnTo>
                  <a:close/>
                </a:path>
                <a:path w="3860800" h="1716404">
                  <a:moveTo>
                    <a:pt x="2349500" y="459485"/>
                  </a:moveTo>
                  <a:lnTo>
                    <a:pt x="2349500" y="457961"/>
                  </a:lnTo>
                  <a:lnTo>
                    <a:pt x="2347118" y="459247"/>
                  </a:lnTo>
                  <a:lnTo>
                    <a:pt x="2347685" y="459485"/>
                  </a:lnTo>
                  <a:lnTo>
                    <a:pt x="2349500" y="459485"/>
                  </a:lnTo>
                  <a:close/>
                </a:path>
                <a:path w="3860800" h="1716404">
                  <a:moveTo>
                    <a:pt x="2349500" y="467867"/>
                  </a:moveTo>
                  <a:lnTo>
                    <a:pt x="2349500" y="466343"/>
                  </a:lnTo>
                  <a:lnTo>
                    <a:pt x="2347383" y="467868"/>
                  </a:lnTo>
                  <a:lnTo>
                    <a:pt x="2349500" y="467867"/>
                  </a:lnTo>
                  <a:close/>
                </a:path>
                <a:path w="3860800" h="1716404">
                  <a:moveTo>
                    <a:pt x="2350516" y="558545"/>
                  </a:moveTo>
                  <a:lnTo>
                    <a:pt x="2347383" y="558545"/>
                  </a:lnTo>
                  <a:lnTo>
                    <a:pt x="2349500" y="560069"/>
                  </a:lnTo>
                  <a:lnTo>
                    <a:pt x="2350516" y="558545"/>
                  </a:lnTo>
                  <a:close/>
                </a:path>
                <a:path w="3860800" h="1716404">
                  <a:moveTo>
                    <a:pt x="2349500" y="451865"/>
                  </a:moveTo>
                  <a:lnTo>
                    <a:pt x="2349500" y="451103"/>
                  </a:lnTo>
                  <a:lnTo>
                    <a:pt x="2347685" y="451103"/>
                  </a:lnTo>
                  <a:lnTo>
                    <a:pt x="2349500" y="451865"/>
                  </a:lnTo>
                  <a:close/>
                </a:path>
                <a:path w="3860800" h="1716404">
                  <a:moveTo>
                    <a:pt x="2349500" y="460247"/>
                  </a:moveTo>
                  <a:lnTo>
                    <a:pt x="2349500" y="459485"/>
                  </a:lnTo>
                  <a:lnTo>
                    <a:pt x="2347685" y="459485"/>
                  </a:lnTo>
                  <a:lnTo>
                    <a:pt x="2349500" y="460247"/>
                  </a:lnTo>
                  <a:close/>
                </a:path>
                <a:path w="3860800" h="1716404">
                  <a:moveTo>
                    <a:pt x="2349500" y="474725"/>
                  </a:moveTo>
                  <a:lnTo>
                    <a:pt x="2348088" y="475488"/>
                  </a:lnTo>
                  <a:lnTo>
                    <a:pt x="2348441" y="475488"/>
                  </a:lnTo>
                  <a:lnTo>
                    <a:pt x="2349500" y="474725"/>
                  </a:lnTo>
                  <a:close/>
                </a:path>
                <a:path w="3860800" h="1716404">
                  <a:moveTo>
                    <a:pt x="2362200" y="483107"/>
                  </a:moveTo>
                  <a:lnTo>
                    <a:pt x="2349500" y="474725"/>
                  </a:lnTo>
                  <a:lnTo>
                    <a:pt x="2348441" y="475488"/>
                  </a:lnTo>
                  <a:lnTo>
                    <a:pt x="2349500" y="475488"/>
                  </a:lnTo>
                  <a:lnTo>
                    <a:pt x="2349500" y="478535"/>
                  </a:lnTo>
                  <a:lnTo>
                    <a:pt x="2360385" y="483760"/>
                  </a:lnTo>
                  <a:lnTo>
                    <a:pt x="2360612" y="483869"/>
                  </a:lnTo>
                  <a:lnTo>
                    <a:pt x="2360788" y="483954"/>
                  </a:lnTo>
                  <a:lnTo>
                    <a:pt x="2360930" y="484022"/>
                  </a:lnTo>
                  <a:lnTo>
                    <a:pt x="2362200" y="483107"/>
                  </a:lnTo>
                  <a:close/>
                </a:path>
                <a:path w="3860800" h="1716404">
                  <a:moveTo>
                    <a:pt x="2360385" y="492251"/>
                  </a:moveTo>
                  <a:lnTo>
                    <a:pt x="2353510" y="489364"/>
                  </a:lnTo>
                  <a:lnTo>
                    <a:pt x="2349500" y="492251"/>
                  </a:lnTo>
                  <a:lnTo>
                    <a:pt x="2360385" y="492251"/>
                  </a:lnTo>
                  <a:close/>
                </a:path>
                <a:path w="3860800" h="1716404">
                  <a:moveTo>
                    <a:pt x="2374900" y="550163"/>
                  </a:moveTo>
                  <a:lnTo>
                    <a:pt x="2374900" y="542543"/>
                  </a:lnTo>
                  <a:lnTo>
                    <a:pt x="2362200" y="537210"/>
                  </a:lnTo>
                  <a:lnTo>
                    <a:pt x="2355850" y="537210"/>
                  </a:lnTo>
                  <a:lnTo>
                    <a:pt x="2349500" y="541782"/>
                  </a:lnTo>
                  <a:lnTo>
                    <a:pt x="2360612" y="541782"/>
                  </a:lnTo>
                  <a:lnTo>
                    <a:pt x="2360788" y="541612"/>
                  </a:lnTo>
                  <a:lnTo>
                    <a:pt x="2362200" y="541019"/>
                  </a:lnTo>
                  <a:lnTo>
                    <a:pt x="2362200" y="544829"/>
                  </a:lnTo>
                  <a:lnTo>
                    <a:pt x="2373085" y="550054"/>
                  </a:lnTo>
                  <a:lnTo>
                    <a:pt x="2374900" y="550163"/>
                  </a:lnTo>
                  <a:close/>
                </a:path>
                <a:path w="3860800" h="1716404">
                  <a:moveTo>
                    <a:pt x="2356338" y="566165"/>
                  </a:moveTo>
                  <a:lnTo>
                    <a:pt x="2352322" y="566165"/>
                  </a:lnTo>
                  <a:lnTo>
                    <a:pt x="2349500" y="567689"/>
                  </a:lnTo>
                  <a:lnTo>
                    <a:pt x="2349500" y="572261"/>
                  </a:lnTo>
                  <a:lnTo>
                    <a:pt x="2352322" y="572261"/>
                  </a:lnTo>
                  <a:lnTo>
                    <a:pt x="2352322" y="572431"/>
                  </a:lnTo>
                  <a:lnTo>
                    <a:pt x="2356338" y="566165"/>
                  </a:lnTo>
                  <a:close/>
                </a:path>
                <a:path w="3860800" h="1716404">
                  <a:moveTo>
                    <a:pt x="2350965" y="574547"/>
                  </a:moveTo>
                  <a:lnTo>
                    <a:pt x="2349500" y="574547"/>
                  </a:lnTo>
                  <a:lnTo>
                    <a:pt x="2349500" y="576833"/>
                  </a:lnTo>
                  <a:lnTo>
                    <a:pt x="2350965" y="574547"/>
                  </a:lnTo>
                  <a:close/>
                </a:path>
                <a:path w="3860800" h="1716404">
                  <a:moveTo>
                    <a:pt x="2363176" y="574547"/>
                  </a:moveTo>
                  <a:lnTo>
                    <a:pt x="2350965" y="574547"/>
                  </a:lnTo>
                  <a:lnTo>
                    <a:pt x="2349500" y="576833"/>
                  </a:lnTo>
                  <a:lnTo>
                    <a:pt x="2349500" y="580643"/>
                  </a:lnTo>
                  <a:lnTo>
                    <a:pt x="2355361" y="580643"/>
                  </a:lnTo>
                  <a:lnTo>
                    <a:pt x="2363176" y="574547"/>
                  </a:lnTo>
                  <a:close/>
                </a:path>
                <a:path w="3860800" h="1716404">
                  <a:moveTo>
                    <a:pt x="2355361" y="580643"/>
                  </a:moveTo>
                  <a:lnTo>
                    <a:pt x="2349500" y="580643"/>
                  </a:lnTo>
                  <a:lnTo>
                    <a:pt x="2349500" y="582167"/>
                  </a:lnTo>
                  <a:lnTo>
                    <a:pt x="2350965" y="582871"/>
                  </a:lnTo>
                  <a:lnTo>
                    <a:pt x="2351358" y="582799"/>
                  </a:lnTo>
                  <a:lnTo>
                    <a:pt x="2354579" y="581253"/>
                  </a:lnTo>
                  <a:lnTo>
                    <a:pt x="2355361" y="580643"/>
                  </a:lnTo>
                  <a:close/>
                </a:path>
                <a:path w="3860800" h="1716404">
                  <a:moveTo>
                    <a:pt x="2350965" y="582988"/>
                  </a:moveTo>
                  <a:lnTo>
                    <a:pt x="2350516" y="582655"/>
                  </a:lnTo>
                  <a:lnTo>
                    <a:pt x="2349500" y="582167"/>
                  </a:lnTo>
                  <a:lnTo>
                    <a:pt x="2349500" y="583691"/>
                  </a:lnTo>
                  <a:lnTo>
                    <a:pt x="2350965" y="582988"/>
                  </a:lnTo>
                  <a:close/>
                </a:path>
                <a:path w="3860800" h="1716404">
                  <a:moveTo>
                    <a:pt x="2351919" y="583329"/>
                  </a:moveTo>
                  <a:lnTo>
                    <a:pt x="2351358" y="583060"/>
                  </a:lnTo>
                  <a:lnTo>
                    <a:pt x="2350965" y="582988"/>
                  </a:lnTo>
                  <a:lnTo>
                    <a:pt x="2349500" y="583691"/>
                  </a:lnTo>
                  <a:lnTo>
                    <a:pt x="2349500" y="585215"/>
                  </a:lnTo>
                  <a:lnTo>
                    <a:pt x="2351919" y="583329"/>
                  </a:lnTo>
                  <a:close/>
                </a:path>
                <a:path w="3860800" h="1716404">
                  <a:moveTo>
                    <a:pt x="2366645" y="588359"/>
                  </a:moveTo>
                  <a:lnTo>
                    <a:pt x="2362200" y="588263"/>
                  </a:lnTo>
                  <a:lnTo>
                    <a:pt x="2351919" y="583329"/>
                  </a:lnTo>
                  <a:lnTo>
                    <a:pt x="2349500" y="585215"/>
                  </a:lnTo>
                  <a:lnTo>
                    <a:pt x="2349500" y="591311"/>
                  </a:lnTo>
                  <a:lnTo>
                    <a:pt x="2362708" y="591311"/>
                  </a:lnTo>
                  <a:lnTo>
                    <a:pt x="2366645" y="588359"/>
                  </a:lnTo>
                  <a:close/>
                </a:path>
                <a:path w="3860800" h="1716404">
                  <a:moveTo>
                    <a:pt x="2362708" y="591311"/>
                  </a:moveTo>
                  <a:lnTo>
                    <a:pt x="2349500" y="591311"/>
                  </a:lnTo>
                  <a:lnTo>
                    <a:pt x="2349500" y="598932"/>
                  </a:lnTo>
                  <a:lnTo>
                    <a:pt x="2351358" y="599824"/>
                  </a:lnTo>
                  <a:lnTo>
                    <a:pt x="2362708" y="591311"/>
                  </a:lnTo>
                  <a:close/>
                </a:path>
                <a:path w="3860800" h="1716404">
                  <a:moveTo>
                    <a:pt x="2368296" y="605027"/>
                  </a:moveTo>
                  <a:lnTo>
                    <a:pt x="2362200" y="605027"/>
                  </a:lnTo>
                  <a:lnTo>
                    <a:pt x="2351358" y="599824"/>
                  </a:lnTo>
                  <a:lnTo>
                    <a:pt x="2349500" y="601217"/>
                  </a:lnTo>
                  <a:lnTo>
                    <a:pt x="2362200" y="609599"/>
                  </a:lnTo>
                  <a:lnTo>
                    <a:pt x="2362200" y="608076"/>
                  </a:lnTo>
                  <a:lnTo>
                    <a:pt x="2363787" y="608076"/>
                  </a:lnTo>
                  <a:lnTo>
                    <a:pt x="2364232" y="607740"/>
                  </a:lnTo>
                  <a:lnTo>
                    <a:pt x="2365828" y="606878"/>
                  </a:lnTo>
                  <a:lnTo>
                    <a:pt x="2368296" y="605027"/>
                  </a:lnTo>
                  <a:close/>
                </a:path>
                <a:path w="3860800" h="1716404">
                  <a:moveTo>
                    <a:pt x="2372518" y="558307"/>
                  </a:moveTo>
                  <a:lnTo>
                    <a:pt x="2362200" y="553973"/>
                  </a:lnTo>
                  <a:lnTo>
                    <a:pt x="2353510" y="554054"/>
                  </a:lnTo>
                  <a:lnTo>
                    <a:pt x="2350516" y="558545"/>
                  </a:lnTo>
                  <a:lnTo>
                    <a:pt x="2361141" y="558545"/>
                  </a:lnTo>
                  <a:lnTo>
                    <a:pt x="2361141" y="558673"/>
                  </a:lnTo>
                  <a:lnTo>
                    <a:pt x="2362200" y="557021"/>
                  </a:lnTo>
                  <a:lnTo>
                    <a:pt x="2364508" y="558545"/>
                  </a:lnTo>
                  <a:lnTo>
                    <a:pt x="2372077" y="558545"/>
                  </a:lnTo>
                  <a:lnTo>
                    <a:pt x="2372518" y="558307"/>
                  </a:lnTo>
                  <a:close/>
                </a:path>
                <a:path w="3860800" h="1716404">
                  <a:moveTo>
                    <a:pt x="2362200" y="507491"/>
                  </a:moveTo>
                  <a:lnTo>
                    <a:pt x="2362200" y="501395"/>
                  </a:lnTo>
                  <a:lnTo>
                    <a:pt x="2361141" y="500951"/>
                  </a:lnTo>
                  <a:lnTo>
                    <a:pt x="2360930" y="500862"/>
                  </a:lnTo>
                  <a:lnTo>
                    <a:pt x="2360385" y="500743"/>
                  </a:lnTo>
                  <a:lnTo>
                    <a:pt x="2350965" y="505264"/>
                  </a:lnTo>
                  <a:lnTo>
                    <a:pt x="2350965" y="505059"/>
                  </a:lnTo>
                  <a:lnTo>
                    <a:pt x="2359377" y="508592"/>
                  </a:lnTo>
                  <a:lnTo>
                    <a:pt x="2359958" y="508702"/>
                  </a:lnTo>
                  <a:lnTo>
                    <a:pt x="2362200" y="507491"/>
                  </a:lnTo>
                  <a:close/>
                </a:path>
                <a:path w="3860800" h="1716404">
                  <a:moveTo>
                    <a:pt x="2352322" y="574547"/>
                  </a:moveTo>
                  <a:lnTo>
                    <a:pt x="2352322" y="572431"/>
                  </a:lnTo>
                  <a:lnTo>
                    <a:pt x="2350965" y="574547"/>
                  </a:lnTo>
                  <a:lnTo>
                    <a:pt x="2352322" y="574547"/>
                  </a:lnTo>
                  <a:close/>
                </a:path>
                <a:path w="3860800" h="1716404">
                  <a:moveTo>
                    <a:pt x="2354579" y="581253"/>
                  </a:moveTo>
                  <a:lnTo>
                    <a:pt x="2350965" y="582988"/>
                  </a:lnTo>
                  <a:lnTo>
                    <a:pt x="2351358" y="583060"/>
                  </a:lnTo>
                  <a:lnTo>
                    <a:pt x="2351741" y="583243"/>
                  </a:lnTo>
                  <a:lnTo>
                    <a:pt x="2351919" y="583329"/>
                  </a:lnTo>
                  <a:lnTo>
                    <a:pt x="2354579" y="581253"/>
                  </a:lnTo>
                  <a:close/>
                </a:path>
                <a:path w="3860800" h="1716404">
                  <a:moveTo>
                    <a:pt x="2374900" y="594360"/>
                  </a:moveTo>
                  <a:lnTo>
                    <a:pt x="2374900" y="591311"/>
                  </a:lnTo>
                  <a:lnTo>
                    <a:pt x="2362708" y="591311"/>
                  </a:lnTo>
                  <a:lnTo>
                    <a:pt x="2351358" y="599824"/>
                  </a:lnTo>
                  <a:lnTo>
                    <a:pt x="2362200" y="605027"/>
                  </a:lnTo>
                  <a:lnTo>
                    <a:pt x="2362200" y="594360"/>
                  </a:lnTo>
                  <a:lnTo>
                    <a:pt x="2374900" y="594360"/>
                  </a:lnTo>
                  <a:close/>
                </a:path>
                <a:path w="3860800" h="1716404">
                  <a:moveTo>
                    <a:pt x="2362200" y="515873"/>
                  </a:moveTo>
                  <a:lnTo>
                    <a:pt x="2362200" y="509777"/>
                  </a:lnTo>
                  <a:lnTo>
                    <a:pt x="2361141" y="509333"/>
                  </a:lnTo>
                  <a:lnTo>
                    <a:pt x="2360930" y="509244"/>
                  </a:lnTo>
                  <a:lnTo>
                    <a:pt x="2360788" y="509185"/>
                  </a:lnTo>
                  <a:lnTo>
                    <a:pt x="2360612" y="509015"/>
                  </a:lnTo>
                  <a:lnTo>
                    <a:pt x="2359377" y="509016"/>
                  </a:lnTo>
                  <a:lnTo>
                    <a:pt x="2351919" y="513043"/>
                  </a:lnTo>
                  <a:lnTo>
                    <a:pt x="2351741" y="513139"/>
                  </a:lnTo>
                  <a:lnTo>
                    <a:pt x="2359025" y="516635"/>
                  </a:lnTo>
                  <a:lnTo>
                    <a:pt x="2360930" y="516635"/>
                  </a:lnTo>
                  <a:lnTo>
                    <a:pt x="2361141" y="516445"/>
                  </a:lnTo>
                  <a:lnTo>
                    <a:pt x="2362200" y="515873"/>
                  </a:lnTo>
                  <a:close/>
                </a:path>
                <a:path w="3860800" h="1716404">
                  <a:moveTo>
                    <a:pt x="2374900" y="582167"/>
                  </a:moveTo>
                  <a:lnTo>
                    <a:pt x="2374900" y="577595"/>
                  </a:lnTo>
                  <a:lnTo>
                    <a:pt x="2367844" y="577595"/>
                  </a:lnTo>
                  <a:lnTo>
                    <a:pt x="2362200" y="580643"/>
                  </a:lnTo>
                  <a:lnTo>
                    <a:pt x="2355850" y="580644"/>
                  </a:lnTo>
                  <a:lnTo>
                    <a:pt x="2354579" y="581253"/>
                  </a:lnTo>
                  <a:lnTo>
                    <a:pt x="2351919" y="583329"/>
                  </a:lnTo>
                  <a:lnTo>
                    <a:pt x="2362200" y="588263"/>
                  </a:lnTo>
                  <a:lnTo>
                    <a:pt x="2362200" y="585977"/>
                  </a:lnTo>
                  <a:lnTo>
                    <a:pt x="2369820" y="585977"/>
                  </a:lnTo>
                  <a:lnTo>
                    <a:pt x="2374900" y="582167"/>
                  </a:lnTo>
                  <a:close/>
                </a:path>
                <a:path w="3860800" h="1716404">
                  <a:moveTo>
                    <a:pt x="2362200" y="524255"/>
                  </a:moveTo>
                  <a:lnTo>
                    <a:pt x="2362200" y="518159"/>
                  </a:lnTo>
                  <a:lnTo>
                    <a:pt x="2359958" y="517084"/>
                  </a:lnTo>
                  <a:lnTo>
                    <a:pt x="2352322" y="521207"/>
                  </a:lnTo>
                  <a:lnTo>
                    <a:pt x="2359377" y="525017"/>
                  </a:lnTo>
                  <a:lnTo>
                    <a:pt x="2360930" y="525017"/>
                  </a:lnTo>
                  <a:lnTo>
                    <a:pt x="2361141" y="524827"/>
                  </a:lnTo>
                  <a:lnTo>
                    <a:pt x="2362200" y="524255"/>
                  </a:lnTo>
                  <a:close/>
                </a:path>
                <a:path w="3860800" h="1716404">
                  <a:moveTo>
                    <a:pt x="2359958" y="533086"/>
                  </a:moveTo>
                  <a:lnTo>
                    <a:pt x="2359958" y="525466"/>
                  </a:lnTo>
                  <a:lnTo>
                    <a:pt x="2352322" y="529590"/>
                  </a:lnTo>
                  <a:lnTo>
                    <a:pt x="2352322" y="529420"/>
                  </a:lnTo>
                  <a:lnTo>
                    <a:pt x="2359660" y="532942"/>
                  </a:lnTo>
                  <a:lnTo>
                    <a:pt x="2359818" y="533018"/>
                  </a:lnTo>
                  <a:lnTo>
                    <a:pt x="2359958" y="533086"/>
                  </a:lnTo>
                  <a:close/>
                </a:path>
                <a:path w="3860800" h="1716404">
                  <a:moveTo>
                    <a:pt x="2357803" y="563879"/>
                  </a:moveTo>
                  <a:lnTo>
                    <a:pt x="2356338" y="563997"/>
                  </a:lnTo>
                  <a:lnTo>
                    <a:pt x="2352322" y="566165"/>
                  </a:lnTo>
                  <a:lnTo>
                    <a:pt x="2356338" y="566165"/>
                  </a:lnTo>
                  <a:lnTo>
                    <a:pt x="2357803" y="563879"/>
                  </a:lnTo>
                  <a:close/>
                </a:path>
                <a:path w="3860800" h="1716404">
                  <a:moveTo>
                    <a:pt x="2373312" y="566261"/>
                  </a:moveTo>
                  <a:lnTo>
                    <a:pt x="2356338" y="566165"/>
                  </a:lnTo>
                  <a:lnTo>
                    <a:pt x="2352322" y="572431"/>
                  </a:lnTo>
                  <a:lnTo>
                    <a:pt x="2352322" y="572261"/>
                  </a:lnTo>
                  <a:lnTo>
                    <a:pt x="2362200" y="572261"/>
                  </a:lnTo>
                  <a:lnTo>
                    <a:pt x="2373085" y="566383"/>
                  </a:lnTo>
                  <a:lnTo>
                    <a:pt x="2373312" y="566261"/>
                  </a:lnTo>
                  <a:close/>
                </a:path>
                <a:path w="3860800" h="1716404">
                  <a:moveTo>
                    <a:pt x="2360930" y="533552"/>
                  </a:moveTo>
                  <a:lnTo>
                    <a:pt x="2360385" y="533509"/>
                  </a:lnTo>
                  <a:lnTo>
                    <a:pt x="2352675" y="537210"/>
                  </a:lnTo>
                  <a:lnTo>
                    <a:pt x="2355850" y="537210"/>
                  </a:lnTo>
                  <a:lnTo>
                    <a:pt x="2360612" y="533781"/>
                  </a:lnTo>
                  <a:lnTo>
                    <a:pt x="2360788" y="533654"/>
                  </a:lnTo>
                  <a:lnTo>
                    <a:pt x="2360930" y="533552"/>
                  </a:lnTo>
                  <a:close/>
                </a:path>
                <a:path w="3860800" h="1716404">
                  <a:moveTo>
                    <a:pt x="2353982" y="553346"/>
                  </a:moveTo>
                  <a:lnTo>
                    <a:pt x="2352675" y="553974"/>
                  </a:lnTo>
                  <a:lnTo>
                    <a:pt x="2353510" y="553973"/>
                  </a:lnTo>
                  <a:lnTo>
                    <a:pt x="2353982" y="553346"/>
                  </a:lnTo>
                  <a:close/>
                </a:path>
                <a:path w="3860800" h="1716404">
                  <a:moveTo>
                    <a:pt x="2361692" y="541782"/>
                  </a:moveTo>
                  <a:lnTo>
                    <a:pt x="2360385" y="541782"/>
                  </a:lnTo>
                  <a:lnTo>
                    <a:pt x="2353128" y="544829"/>
                  </a:lnTo>
                  <a:lnTo>
                    <a:pt x="2359660" y="544829"/>
                  </a:lnTo>
                  <a:lnTo>
                    <a:pt x="2361692" y="541782"/>
                  </a:lnTo>
                  <a:close/>
                </a:path>
                <a:path w="3860800" h="1716404">
                  <a:moveTo>
                    <a:pt x="2362200" y="492251"/>
                  </a:moveTo>
                  <a:lnTo>
                    <a:pt x="2362200" y="484631"/>
                  </a:lnTo>
                  <a:lnTo>
                    <a:pt x="2361141" y="484123"/>
                  </a:lnTo>
                  <a:lnTo>
                    <a:pt x="2360788" y="484124"/>
                  </a:lnTo>
                  <a:lnTo>
                    <a:pt x="2353510" y="489364"/>
                  </a:lnTo>
                  <a:lnTo>
                    <a:pt x="2360385" y="492251"/>
                  </a:lnTo>
                  <a:lnTo>
                    <a:pt x="2362200" y="492251"/>
                  </a:lnTo>
                  <a:close/>
                </a:path>
                <a:path w="3860800" h="1716404">
                  <a:moveTo>
                    <a:pt x="2374900" y="557021"/>
                  </a:moveTo>
                  <a:lnTo>
                    <a:pt x="2374900" y="550926"/>
                  </a:lnTo>
                  <a:lnTo>
                    <a:pt x="2373488" y="550248"/>
                  </a:lnTo>
                  <a:lnTo>
                    <a:pt x="2360385" y="550273"/>
                  </a:lnTo>
                  <a:lnTo>
                    <a:pt x="2353982" y="553346"/>
                  </a:lnTo>
                  <a:lnTo>
                    <a:pt x="2353510" y="554054"/>
                  </a:lnTo>
                  <a:lnTo>
                    <a:pt x="2362200" y="553973"/>
                  </a:lnTo>
                  <a:lnTo>
                    <a:pt x="2372518" y="558307"/>
                  </a:lnTo>
                  <a:lnTo>
                    <a:pt x="2374900" y="557021"/>
                  </a:lnTo>
                  <a:close/>
                </a:path>
                <a:path w="3860800" h="1716404">
                  <a:moveTo>
                    <a:pt x="2360385" y="550273"/>
                  </a:moveTo>
                  <a:lnTo>
                    <a:pt x="2356104" y="550163"/>
                  </a:lnTo>
                  <a:lnTo>
                    <a:pt x="2353982" y="553346"/>
                  </a:lnTo>
                  <a:lnTo>
                    <a:pt x="2360385" y="550273"/>
                  </a:lnTo>
                  <a:close/>
                </a:path>
                <a:path w="3860800" h="1716404">
                  <a:moveTo>
                    <a:pt x="2355850" y="580644"/>
                  </a:moveTo>
                  <a:lnTo>
                    <a:pt x="2355361" y="580643"/>
                  </a:lnTo>
                  <a:lnTo>
                    <a:pt x="2354579" y="581253"/>
                  </a:lnTo>
                  <a:lnTo>
                    <a:pt x="2355850" y="580644"/>
                  </a:lnTo>
                  <a:close/>
                </a:path>
                <a:path w="3860800" h="1716404">
                  <a:moveTo>
                    <a:pt x="2373312" y="574643"/>
                  </a:moveTo>
                  <a:lnTo>
                    <a:pt x="2363176" y="574547"/>
                  </a:lnTo>
                  <a:lnTo>
                    <a:pt x="2355361" y="580643"/>
                  </a:lnTo>
                  <a:lnTo>
                    <a:pt x="2356104" y="580643"/>
                  </a:lnTo>
                  <a:lnTo>
                    <a:pt x="2356338" y="580409"/>
                  </a:lnTo>
                  <a:lnTo>
                    <a:pt x="2362200" y="577595"/>
                  </a:lnTo>
                  <a:lnTo>
                    <a:pt x="2367844" y="577595"/>
                  </a:lnTo>
                  <a:lnTo>
                    <a:pt x="2373085" y="574765"/>
                  </a:lnTo>
                  <a:lnTo>
                    <a:pt x="2373312" y="574643"/>
                  </a:lnTo>
                  <a:close/>
                </a:path>
                <a:path w="3860800" h="1716404">
                  <a:moveTo>
                    <a:pt x="2362200" y="537210"/>
                  </a:moveTo>
                  <a:lnTo>
                    <a:pt x="2362200" y="534161"/>
                  </a:lnTo>
                  <a:lnTo>
                    <a:pt x="2361141" y="533653"/>
                  </a:lnTo>
                  <a:lnTo>
                    <a:pt x="2360788" y="533654"/>
                  </a:lnTo>
                  <a:lnTo>
                    <a:pt x="2355850" y="537210"/>
                  </a:lnTo>
                  <a:lnTo>
                    <a:pt x="2362200" y="537210"/>
                  </a:lnTo>
                  <a:close/>
                </a:path>
                <a:path w="3860800" h="1716404">
                  <a:moveTo>
                    <a:pt x="2373085" y="550163"/>
                  </a:moveTo>
                  <a:lnTo>
                    <a:pt x="2372518" y="549782"/>
                  </a:lnTo>
                  <a:lnTo>
                    <a:pt x="2362200" y="544829"/>
                  </a:lnTo>
                  <a:lnTo>
                    <a:pt x="2359660" y="544829"/>
                  </a:lnTo>
                  <a:lnTo>
                    <a:pt x="2356104" y="550163"/>
                  </a:lnTo>
                  <a:lnTo>
                    <a:pt x="2360788" y="550163"/>
                  </a:lnTo>
                  <a:lnTo>
                    <a:pt x="2360930" y="550011"/>
                  </a:lnTo>
                  <a:lnTo>
                    <a:pt x="2362200" y="549401"/>
                  </a:lnTo>
                  <a:lnTo>
                    <a:pt x="2362200" y="550163"/>
                  </a:lnTo>
                  <a:lnTo>
                    <a:pt x="2373085" y="550163"/>
                  </a:lnTo>
                  <a:close/>
                </a:path>
                <a:path w="3860800" h="1716404">
                  <a:moveTo>
                    <a:pt x="2367844" y="577595"/>
                  </a:moveTo>
                  <a:lnTo>
                    <a:pt x="2362200" y="577595"/>
                  </a:lnTo>
                  <a:lnTo>
                    <a:pt x="2356555" y="580305"/>
                  </a:lnTo>
                  <a:lnTo>
                    <a:pt x="2356338" y="580409"/>
                  </a:lnTo>
                  <a:lnTo>
                    <a:pt x="2356104" y="580522"/>
                  </a:lnTo>
                  <a:lnTo>
                    <a:pt x="2362200" y="580643"/>
                  </a:lnTo>
                  <a:lnTo>
                    <a:pt x="2367844" y="577595"/>
                  </a:lnTo>
                  <a:close/>
                </a:path>
                <a:path w="3860800" h="1716404">
                  <a:moveTo>
                    <a:pt x="2374900" y="565404"/>
                  </a:moveTo>
                  <a:lnTo>
                    <a:pt x="2368296" y="561045"/>
                  </a:lnTo>
                  <a:lnTo>
                    <a:pt x="2367844" y="560831"/>
                  </a:lnTo>
                  <a:lnTo>
                    <a:pt x="2362200" y="563879"/>
                  </a:lnTo>
                  <a:lnTo>
                    <a:pt x="2357803" y="563879"/>
                  </a:lnTo>
                  <a:lnTo>
                    <a:pt x="2356338" y="566165"/>
                  </a:lnTo>
                  <a:lnTo>
                    <a:pt x="2373488" y="566165"/>
                  </a:lnTo>
                  <a:lnTo>
                    <a:pt x="2374900" y="565404"/>
                  </a:lnTo>
                  <a:close/>
                </a:path>
                <a:path w="3860800" h="1716404">
                  <a:moveTo>
                    <a:pt x="2358464" y="562849"/>
                  </a:moveTo>
                  <a:lnTo>
                    <a:pt x="2356555" y="563879"/>
                  </a:lnTo>
                  <a:lnTo>
                    <a:pt x="2357803" y="563879"/>
                  </a:lnTo>
                  <a:lnTo>
                    <a:pt x="2358464" y="562849"/>
                  </a:lnTo>
                  <a:close/>
                </a:path>
                <a:path w="3860800" h="1716404">
                  <a:moveTo>
                    <a:pt x="2367844" y="560831"/>
                  </a:moveTo>
                  <a:lnTo>
                    <a:pt x="2362200" y="560832"/>
                  </a:lnTo>
                  <a:lnTo>
                    <a:pt x="2358464" y="562849"/>
                  </a:lnTo>
                  <a:lnTo>
                    <a:pt x="2357803" y="563879"/>
                  </a:lnTo>
                  <a:lnTo>
                    <a:pt x="2362200" y="563879"/>
                  </a:lnTo>
                  <a:lnTo>
                    <a:pt x="2367844" y="560831"/>
                  </a:lnTo>
                  <a:close/>
                </a:path>
                <a:path w="3860800" h="1716404">
                  <a:moveTo>
                    <a:pt x="2361141" y="561403"/>
                  </a:moveTo>
                  <a:lnTo>
                    <a:pt x="2361141" y="558673"/>
                  </a:lnTo>
                  <a:lnTo>
                    <a:pt x="2358464" y="562849"/>
                  </a:lnTo>
                  <a:lnTo>
                    <a:pt x="2360385" y="561811"/>
                  </a:lnTo>
                  <a:lnTo>
                    <a:pt x="2360612" y="561689"/>
                  </a:lnTo>
                  <a:lnTo>
                    <a:pt x="2360788" y="561594"/>
                  </a:lnTo>
                  <a:lnTo>
                    <a:pt x="2360930" y="561517"/>
                  </a:lnTo>
                  <a:lnTo>
                    <a:pt x="2361141" y="561403"/>
                  </a:lnTo>
                  <a:close/>
                </a:path>
                <a:path w="3860800" h="1716404">
                  <a:moveTo>
                    <a:pt x="2360612" y="516731"/>
                  </a:moveTo>
                  <a:lnTo>
                    <a:pt x="2359025" y="516635"/>
                  </a:lnTo>
                  <a:lnTo>
                    <a:pt x="2359660" y="516940"/>
                  </a:lnTo>
                  <a:lnTo>
                    <a:pt x="2359818" y="517016"/>
                  </a:lnTo>
                  <a:lnTo>
                    <a:pt x="2359958" y="517084"/>
                  </a:lnTo>
                  <a:lnTo>
                    <a:pt x="2360385" y="516853"/>
                  </a:lnTo>
                  <a:lnTo>
                    <a:pt x="2360612" y="516731"/>
                  </a:lnTo>
                  <a:close/>
                </a:path>
                <a:path w="3860800" h="1716404">
                  <a:moveTo>
                    <a:pt x="2360385" y="509015"/>
                  </a:moveTo>
                  <a:lnTo>
                    <a:pt x="2359958" y="508836"/>
                  </a:lnTo>
                  <a:lnTo>
                    <a:pt x="2359660" y="508863"/>
                  </a:lnTo>
                  <a:lnTo>
                    <a:pt x="2359377" y="509016"/>
                  </a:lnTo>
                  <a:lnTo>
                    <a:pt x="2360385" y="509015"/>
                  </a:lnTo>
                  <a:close/>
                </a:path>
                <a:path w="3860800" h="1716404">
                  <a:moveTo>
                    <a:pt x="2360612" y="525113"/>
                  </a:moveTo>
                  <a:lnTo>
                    <a:pt x="2359377" y="525018"/>
                  </a:lnTo>
                  <a:lnTo>
                    <a:pt x="2359660" y="525170"/>
                  </a:lnTo>
                  <a:lnTo>
                    <a:pt x="2359818" y="525256"/>
                  </a:lnTo>
                  <a:lnTo>
                    <a:pt x="2359958" y="525331"/>
                  </a:lnTo>
                  <a:lnTo>
                    <a:pt x="2359958" y="525466"/>
                  </a:lnTo>
                  <a:lnTo>
                    <a:pt x="2360385" y="525235"/>
                  </a:lnTo>
                  <a:lnTo>
                    <a:pt x="2360612" y="525113"/>
                  </a:lnTo>
                  <a:close/>
                </a:path>
                <a:path w="3860800" h="1716404">
                  <a:moveTo>
                    <a:pt x="2362200" y="544829"/>
                  </a:moveTo>
                  <a:lnTo>
                    <a:pt x="2362200" y="541782"/>
                  </a:lnTo>
                  <a:lnTo>
                    <a:pt x="2361692" y="541782"/>
                  </a:lnTo>
                  <a:lnTo>
                    <a:pt x="2359660" y="544829"/>
                  </a:lnTo>
                  <a:lnTo>
                    <a:pt x="2362200" y="544829"/>
                  </a:lnTo>
                  <a:close/>
                </a:path>
                <a:path w="3860800" h="1716404">
                  <a:moveTo>
                    <a:pt x="2362200" y="509015"/>
                  </a:moveTo>
                  <a:lnTo>
                    <a:pt x="2362200" y="507491"/>
                  </a:lnTo>
                  <a:lnTo>
                    <a:pt x="2359958" y="508702"/>
                  </a:lnTo>
                  <a:lnTo>
                    <a:pt x="2359818" y="508777"/>
                  </a:lnTo>
                  <a:lnTo>
                    <a:pt x="2360385" y="509015"/>
                  </a:lnTo>
                  <a:lnTo>
                    <a:pt x="2362200" y="509015"/>
                  </a:lnTo>
                  <a:close/>
                </a:path>
                <a:path w="3860800" h="1716404">
                  <a:moveTo>
                    <a:pt x="2362200" y="518159"/>
                  </a:moveTo>
                  <a:lnTo>
                    <a:pt x="2362200" y="516635"/>
                  </a:lnTo>
                  <a:lnTo>
                    <a:pt x="2360612" y="516731"/>
                  </a:lnTo>
                  <a:lnTo>
                    <a:pt x="2359958" y="517084"/>
                  </a:lnTo>
                  <a:lnTo>
                    <a:pt x="2362200" y="518159"/>
                  </a:lnTo>
                  <a:close/>
                </a:path>
                <a:path w="3860800" h="1716404">
                  <a:moveTo>
                    <a:pt x="2362200" y="526541"/>
                  </a:moveTo>
                  <a:lnTo>
                    <a:pt x="2362200" y="525018"/>
                  </a:lnTo>
                  <a:lnTo>
                    <a:pt x="2360612" y="525113"/>
                  </a:lnTo>
                  <a:lnTo>
                    <a:pt x="2359958" y="525466"/>
                  </a:lnTo>
                  <a:lnTo>
                    <a:pt x="2359958" y="525331"/>
                  </a:lnTo>
                  <a:lnTo>
                    <a:pt x="2362200" y="526541"/>
                  </a:lnTo>
                  <a:close/>
                </a:path>
                <a:path w="3860800" h="1716404">
                  <a:moveTo>
                    <a:pt x="2362200" y="493013"/>
                  </a:moveTo>
                  <a:lnTo>
                    <a:pt x="2362200" y="492251"/>
                  </a:lnTo>
                  <a:lnTo>
                    <a:pt x="2360612" y="492251"/>
                  </a:lnTo>
                  <a:lnTo>
                    <a:pt x="2360788" y="492421"/>
                  </a:lnTo>
                  <a:lnTo>
                    <a:pt x="2362200" y="493013"/>
                  </a:lnTo>
                  <a:close/>
                </a:path>
                <a:path w="3860800" h="1716404">
                  <a:moveTo>
                    <a:pt x="2362200" y="501395"/>
                  </a:moveTo>
                  <a:lnTo>
                    <a:pt x="2362200" y="500633"/>
                  </a:lnTo>
                  <a:lnTo>
                    <a:pt x="2360612" y="500634"/>
                  </a:lnTo>
                  <a:lnTo>
                    <a:pt x="2360788" y="500803"/>
                  </a:lnTo>
                  <a:lnTo>
                    <a:pt x="2362200" y="501395"/>
                  </a:lnTo>
                  <a:close/>
                </a:path>
                <a:path w="3860800" h="1716404">
                  <a:moveTo>
                    <a:pt x="2362200" y="509777"/>
                  </a:moveTo>
                  <a:lnTo>
                    <a:pt x="2362200" y="509015"/>
                  </a:lnTo>
                  <a:lnTo>
                    <a:pt x="2360612" y="509015"/>
                  </a:lnTo>
                  <a:lnTo>
                    <a:pt x="2360788" y="509185"/>
                  </a:lnTo>
                  <a:lnTo>
                    <a:pt x="2362200" y="509777"/>
                  </a:lnTo>
                  <a:close/>
                </a:path>
                <a:path w="3860800" h="1716404">
                  <a:moveTo>
                    <a:pt x="2362200" y="541019"/>
                  </a:moveTo>
                  <a:lnTo>
                    <a:pt x="2361141" y="541464"/>
                  </a:lnTo>
                  <a:lnTo>
                    <a:pt x="2360930" y="541553"/>
                  </a:lnTo>
                  <a:lnTo>
                    <a:pt x="2360788" y="541612"/>
                  </a:lnTo>
                  <a:lnTo>
                    <a:pt x="2360612" y="541686"/>
                  </a:lnTo>
                  <a:lnTo>
                    <a:pt x="2361692" y="541782"/>
                  </a:lnTo>
                  <a:lnTo>
                    <a:pt x="2362200" y="541019"/>
                  </a:lnTo>
                  <a:close/>
                </a:path>
                <a:path w="3860800" h="1716404">
                  <a:moveTo>
                    <a:pt x="2362200" y="500633"/>
                  </a:moveTo>
                  <a:lnTo>
                    <a:pt x="2362200" y="499871"/>
                  </a:lnTo>
                  <a:lnTo>
                    <a:pt x="2361141" y="500379"/>
                  </a:lnTo>
                  <a:lnTo>
                    <a:pt x="2360930" y="500481"/>
                  </a:lnTo>
                  <a:lnTo>
                    <a:pt x="2360788" y="500549"/>
                  </a:lnTo>
                  <a:lnTo>
                    <a:pt x="2362200" y="500633"/>
                  </a:lnTo>
                  <a:close/>
                </a:path>
                <a:path w="3860800" h="1716404">
                  <a:moveTo>
                    <a:pt x="2361692" y="533003"/>
                  </a:moveTo>
                  <a:lnTo>
                    <a:pt x="2361141" y="533145"/>
                  </a:lnTo>
                  <a:lnTo>
                    <a:pt x="2360930" y="533247"/>
                  </a:lnTo>
                  <a:lnTo>
                    <a:pt x="2360788" y="533315"/>
                  </a:lnTo>
                  <a:lnTo>
                    <a:pt x="2361141" y="533399"/>
                  </a:lnTo>
                  <a:lnTo>
                    <a:pt x="2361692" y="533003"/>
                  </a:lnTo>
                  <a:close/>
                </a:path>
                <a:path w="3860800" h="1716404">
                  <a:moveTo>
                    <a:pt x="2361141" y="533399"/>
                  </a:moveTo>
                  <a:lnTo>
                    <a:pt x="2360788" y="533400"/>
                  </a:lnTo>
                  <a:lnTo>
                    <a:pt x="2360930" y="533552"/>
                  </a:lnTo>
                  <a:lnTo>
                    <a:pt x="2361141" y="533399"/>
                  </a:lnTo>
                  <a:close/>
                </a:path>
                <a:path w="3860800" h="1716404">
                  <a:moveTo>
                    <a:pt x="2362200" y="550163"/>
                  </a:moveTo>
                  <a:lnTo>
                    <a:pt x="2362200" y="549401"/>
                  </a:lnTo>
                  <a:lnTo>
                    <a:pt x="2361141" y="549910"/>
                  </a:lnTo>
                  <a:lnTo>
                    <a:pt x="2360930" y="550011"/>
                  </a:lnTo>
                  <a:lnTo>
                    <a:pt x="2360788" y="550079"/>
                  </a:lnTo>
                  <a:lnTo>
                    <a:pt x="2362200" y="550163"/>
                  </a:lnTo>
                  <a:close/>
                </a:path>
                <a:path w="3860800" h="1716404">
                  <a:moveTo>
                    <a:pt x="2362200" y="516635"/>
                  </a:moveTo>
                  <a:lnTo>
                    <a:pt x="2362200" y="515873"/>
                  </a:lnTo>
                  <a:lnTo>
                    <a:pt x="2361141" y="516445"/>
                  </a:lnTo>
                  <a:lnTo>
                    <a:pt x="2360930" y="516559"/>
                  </a:lnTo>
                  <a:lnTo>
                    <a:pt x="2362200" y="516635"/>
                  </a:lnTo>
                  <a:close/>
                </a:path>
                <a:path w="3860800" h="1716404">
                  <a:moveTo>
                    <a:pt x="2362200" y="525017"/>
                  </a:moveTo>
                  <a:lnTo>
                    <a:pt x="2362200" y="524255"/>
                  </a:lnTo>
                  <a:lnTo>
                    <a:pt x="2361141" y="524827"/>
                  </a:lnTo>
                  <a:lnTo>
                    <a:pt x="2360930" y="524941"/>
                  </a:lnTo>
                  <a:lnTo>
                    <a:pt x="2362200" y="525017"/>
                  </a:lnTo>
                  <a:close/>
                </a:path>
                <a:path w="3860800" h="1716404">
                  <a:moveTo>
                    <a:pt x="2362200" y="534161"/>
                  </a:moveTo>
                  <a:lnTo>
                    <a:pt x="2362200" y="533400"/>
                  </a:lnTo>
                  <a:lnTo>
                    <a:pt x="2361141" y="533399"/>
                  </a:lnTo>
                  <a:lnTo>
                    <a:pt x="2360930" y="533552"/>
                  </a:lnTo>
                  <a:lnTo>
                    <a:pt x="2362200" y="534161"/>
                  </a:lnTo>
                  <a:close/>
                </a:path>
                <a:path w="3860800" h="1716404">
                  <a:moveTo>
                    <a:pt x="2362200" y="533399"/>
                  </a:moveTo>
                  <a:lnTo>
                    <a:pt x="2362200" y="532637"/>
                  </a:lnTo>
                  <a:lnTo>
                    <a:pt x="2361141" y="533399"/>
                  </a:lnTo>
                  <a:lnTo>
                    <a:pt x="2362200" y="533399"/>
                  </a:lnTo>
                  <a:close/>
                </a:path>
                <a:path w="3860800" h="1716404">
                  <a:moveTo>
                    <a:pt x="2364508" y="558545"/>
                  </a:moveTo>
                  <a:lnTo>
                    <a:pt x="2362200" y="557021"/>
                  </a:lnTo>
                  <a:lnTo>
                    <a:pt x="2361141" y="558673"/>
                  </a:lnTo>
                  <a:lnTo>
                    <a:pt x="2361141" y="558545"/>
                  </a:lnTo>
                  <a:lnTo>
                    <a:pt x="2364508" y="558545"/>
                  </a:lnTo>
                  <a:close/>
                </a:path>
                <a:path w="3860800" h="1716404">
                  <a:moveTo>
                    <a:pt x="2362200" y="541782"/>
                  </a:moveTo>
                  <a:lnTo>
                    <a:pt x="2362200" y="541019"/>
                  </a:lnTo>
                  <a:lnTo>
                    <a:pt x="2361692" y="541782"/>
                  </a:lnTo>
                  <a:lnTo>
                    <a:pt x="2362200" y="541782"/>
                  </a:lnTo>
                  <a:close/>
                </a:path>
                <a:path w="3860800" h="1716404">
                  <a:moveTo>
                    <a:pt x="2369820" y="585977"/>
                  </a:moveTo>
                  <a:lnTo>
                    <a:pt x="2362200" y="585977"/>
                  </a:lnTo>
                  <a:lnTo>
                    <a:pt x="2362200" y="588263"/>
                  </a:lnTo>
                  <a:lnTo>
                    <a:pt x="2366645" y="588263"/>
                  </a:lnTo>
                  <a:lnTo>
                    <a:pt x="2367491" y="587724"/>
                  </a:lnTo>
                  <a:lnTo>
                    <a:pt x="2369820" y="585977"/>
                  </a:lnTo>
                  <a:close/>
                </a:path>
                <a:path w="3860800" h="1716404">
                  <a:moveTo>
                    <a:pt x="2379546" y="596590"/>
                  </a:moveTo>
                  <a:lnTo>
                    <a:pt x="2374900" y="594360"/>
                  </a:lnTo>
                  <a:lnTo>
                    <a:pt x="2362200" y="594360"/>
                  </a:lnTo>
                  <a:lnTo>
                    <a:pt x="2362200" y="599694"/>
                  </a:lnTo>
                  <a:lnTo>
                    <a:pt x="2375407" y="599694"/>
                  </a:lnTo>
                  <a:lnTo>
                    <a:pt x="2379382" y="596713"/>
                  </a:lnTo>
                  <a:lnTo>
                    <a:pt x="2379546" y="596590"/>
                  </a:lnTo>
                  <a:close/>
                </a:path>
                <a:path w="3860800" h="1716404">
                  <a:moveTo>
                    <a:pt x="2375407" y="599694"/>
                  </a:moveTo>
                  <a:lnTo>
                    <a:pt x="2362200" y="599694"/>
                  </a:lnTo>
                  <a:lnTo>
                    <a:pt x="2362200" y="605027"/>
                  </a:lnTo>
                  <a:lnTo>
                    <a:pt x="2368296" y="605027"/>
                  </a:lnTo>
                  <a:lnTo>
                    <a:pt x="2375407" y="599694"/>
                  </a:lnTo>
                  <a:close/>
                </a:path>
                <a:path w="3860800" h="1716404">
                  <a:moveTo>
                    <a:pt x="2363611" y="608076"/>
                  </a:moveTo>
                  <a:lnTo>
                    <a:pt x="2362200" y="608076"/>
                  </a:lnTo>
                  <a:lnTo>
                    <a:pt x="2362200" y="608837"/>
                  </a:lnTo>
                  <a:lnTo>
                    <a:pt x="2363611" y="608076"/>
                  </a:lnTo>
                  <a:close/>
                </a:path>
                <a:path w="3860800" h="1716404">
                  <a:moveTo>
                    <a:pt x="2364232" y="608076"/>
                  </a:moveTo>
                  <a:lnTo>
                    <a:pt x="2363611" y="608076"/>
                  </a:lnTo>
                  <a:lnTo>
                    <a:pt x="2362200" y="608837"/>
                  </a:lnTo>
                  <a:lnTo>
                    <a:pt x="2362200" y="609599"/>
                  </a:lnTo>
                  <a:lnTo>
                    <a:pt x="2364232" y="608076"/>
                  </a:lnTo>
                  <a:close/>
                </a:path>
                <a:path w="3860800" h="1716404">
                  <a:moveTo>
                    <a:pt x="2374900" y="608076"/>
                  </a:moveTo>
                  <a:lnTo>
                    <a:pt x="2364232" y="608076"/>
                  </a:lnTo>
                  <a:lnTo>
                    <a:pt x="2362200" y="609599"/>
                  </a:lnTo>
                  <a:lnTo>
                    <a:pt x="2362200" y="613410"/>
                  </a:lnTo>
                  <a:lnTo>
                    <a:pt x="2367491" y="613410"/>
                  </a:lnTo>
                  <a:lnTo>
                    <a:pt x="2374900" y="608076"/>
                  </a:lnTo>
                  <a:close/>
                </a:path>
                <a:path w="3860800" h="1716404">
                  <a:moveTo>
                    <a:pt x="2367491" y="613410"/>
                  </a:moveTo>
                  <a:lnTo>
                    <a:pt x="2362200" y="613410"/>
                  </a:lnTo>
                  <a:lnTo>
                    <a:pt x="2362200" y="617219"/>
                  </a:lnTo>
                  <a:lnTo>
                    <a:pt x="2367491" y="613410"/>
                  </a:lnTo>
                  <a:close/>
                </a:path>
                <a:path w="3860800" h="1716404">
                  <a:moveTo>
                    <a:pt x="2387600" y="610361"/>
                  </a:moveTo>
                  <a:lnTo>
                    <a:pt x="2387600" y="608076"/>
                  </a:lnTo>
                  <a:lnTo>
                    <a:pt x="2384777" y="608076"/>
                  </a:lnTo>
                  <a:lnTo>
                    <a:pt x="2374900" y="613410"/>
                  </a:lnTo>
                  <a:lnTo>
                    <a:pt x="2367491" y="613410"/>
                  </a:lnTo>
                  <a:lnTo>
                    <a:pt x="2362200" y="617219"/>
                  </a:lnTo>
                  <a:lnTo>
                    <a:pt x="2366645" y="620420"/>
                  </a:lnTo>
                  <a:lnTo>
                    <a:pt x="2384072" y="612055"/>
                  </a:lnTo>
                  <a:lnTo>
                    <a:pt x="2386541" y="608203"/>
                  </a:lnTo>
                  <a:lnTo>
                    <a:pt x="2386541" y="610870"/>
                  </a:lnTo>
                  <a:lnTo>
                    <a:pt x="2387600" y="610361"/>
                  </a:lnTo>
                  <a:close/>
                </a:path>
                <a:path w="3860800" h="1716404">
                  <a:moveTo>
                    <a:pt x="2366645" y="620420"/>
                  </a:moveTo>
                  <a:lnTo>
                    <a:pt x="2362200" y="617219"/>
                  </a:lnTo>
                  <a:lnTo>
                    <a:pt x="2362200" y="621791"/>
                  </a:lnTo>
                  <a:lnTo>
                    <a:pt x="2363787" y="621791"/>
                  </a:lnTo>
                  <a:lnTo>
                    <a:pt x="2366645" y="620420"/>
                  </a:lnTo>
                  <a:close/>
                </a:path>
                <a:path w="3860800" h="1716404">
                  <a:moveTo>
                    <a:pt x="2363611" y="621876"/>
                  </a:moveTo>
                  <a:lnTo>
                    <a:pt x="2362200" y="621791"/>
                  </a:lnTo>
                  <a:lnTo>
                    <a:pt x="2362200" y="622554"/>
                  </a:lnTo>
                  <a:lnTo>
                    <a:pt x="2363611" y="621876"/>
                  </a:lnTo>
                  <a:close/>
                </a:path>
                <a:path w="3860800" h="1716404">
                  <a:moveTo>
                    <a:pt x="2398459" y="624696"/>
                  </a:moveTo>
                  <a:lnTo>
                    <a:pt x="2393950" y="618743"/>
                  </a:lnTo>
                  <a:lnTo>
                    <a:pt x="2380544" y="618743"/>
                  </a:lnTo>
                  <a:lnTo>
                    <a:pt x="2379546" y="619282"/>
                  </a:lnTo>
                  <a:lnTo>
                    <a:pt x="2379382" y="619371"/>
                  </a:lnTo>
                  <a:lnTo>
                    <a:pt x="2374900" y="626363"/>
                  </a:lnTo>
                  <a:lnTo>
                    <a:pt x="2368550" y="621791"/>
                  </a:lnTo>
                  <a:lnTo>
                    <a:pt x="2363611" y="621876"/>
                  </a:lnTo>
                  <a:lnTo>
                    <a:pt x="2362200" y="622554"/>
                  </a:lnTo>
                  <a:lnTo>
                    <a:pt x="2363787" y="624649"/>
                  </a:lnTo>
                  <a:lnTo>
                    <a:pt x="2364232" y="624931"/>
                  </a:lnTo>
                  <a:lnTo>
                    <a:pt x="2374900" y="629411"/>
                  </a:lnTo>
                  <a:lnTo>
                    <a:pt x="2387600" y="629411"/>
                  </a:lnTo>
                  <a:lnTo>
                    <a:pt x="2387600" y="627126"/>
                  </a:lnTo>
                  <a:lnTo>
                    <a:pt x="2393042" y="627126"/>
                  </a:lnTo>
                  <a:lnTo>
                    <a:pt x="2397990" y="625047"/>
                  </a:lnTo>
                  <a:lnTo>
                    <a:pt x="2398459" y="624696"/>
                  </a:lnTo>
                  <a:close/>
                </a:path>
                <a:path w="3860800" h="1716404">
                  <a:moveTo>
                    <a:pt x="2363787" y="624744"/>
                  </a:moveTo>
                  <a:lnTo>
                    <a:pt x="2363611" y="624416"/>
                  </a:lnTo>
                  <a:lnTo>
                    <a:pt x="2362200" y="622554"/>
                  </a:lnTo>
                  <a:lnTo>
                    <a:pt x="2362200" y="624077"/>
                  </a:lnTo>
                  <a:lnTo>
                    <a:pt x="2363611" y="624670"/>
                  </a:lnTo>
                  <a:lnTo>
                    <a:pt x="2363787" y="624744"/>
                  </a:lnTo>
                  <a:close/>
                </a:path>
                <a:path w="3860800" h="1716404">
                  <a:moveTo>
                    <a:pt x="2374900" y="591311"/>
                  </a:moveTo>
                  <a:lnTo>
                    <a:pt x="2374900" y="588263"/>
                  </a:lnTo>
                  <a:lnTo>
                    <a:pt x="2366645" y="588359"/>
                  </a:lnTo>
                  <a:lnTo>
                    <a:pt x="2362708" y="591311"/>
                  </a:lnTo>
                  <a:lnTo>
                    <a:pt x="2374900" y="591311"/>
                  </a:lnTo>
                  <a:close/>
                </a:path>
                <a:path w="3860800" h="1716404">
                  <a:moveTo>
                    <a:pt x="2374900" y="573785"/>
                  </a:moveTo>
                  <a:lnTo>
                    <a:pt x="2374900" y="566165"/>
                  </a:lnTo>
                  <a:lnTo>
                    <a:pt x="2373923" y="566165"/>
                  </a:lnTo>
                  <a:lnTo>
                    <a:pt x="2363176" y="574547"/>
                  </a:lnTo>
                  <a:lnTo>
                    <a:pt x="2373488" y="574547"/>
                  </a:lnTo>
                  <a:lnTo>
                    <a:pt x="2374900" y="573785"/>
                  </a:lnTo>
                  <a:close/>
                </a:path>
                <a:path w="3860800" h="1716404">
                  <a:moveTo>
                    <a:pt x="2365828" y="606878"/>
                  </a:moveTo>
                  <a:lnTo>
                    <a:pt x="2363787" y="607980"/>
                  </a:lnTo>
                  <a:lnTo>
                    <a:pt x="2364232" y="608076"/>
                  </a:lnTo>
                  <a:lnTo>
                    <a:pt x="2365828" y="606878"/>
                  </a:lnTo>
                  <a:close/>
                </a:path>
                <a:path w="3860800" h="1716404">
                  <a:moveTo>
                    <a:pt x="2368550" y="621791"/>
                  </a:moveTo>
                  <a:lnTo>
                    <a:pt x="2366645" y="620420"/>
                  </a:lnTo>
                  <a:lnTo>
                    <a:pt x="2363787" y="621791"/>
                  </a:lnTo>
                  <a:lnTo>
                    <a:pt x="2368550" y="621791"/>
                  </a:lnTo>
                  <a:close/>
                </a:path>
                <a:path w="3860800" h="1716404">
                  <a:moveTo>
                    <a:pt x="2395220" y="627126"/>
                  </a:moveTo>
                  <a:lnTo>
                    <a:pt x="2393042" y="627126"/>
                  </a:lnTo>
                  <a:lnTo>
                    <a:pt x="2387600" y="629411"/>
                  </a:lnTo>
                  <a:lnTo>
                    <a:pt x="2374900" y="629411"/>
                  </a:lnTo>
                  <a:lnTo>
                    <a:pt x="2363787" y="624744"/>
                  </a:lnTo>
                  <a:lnTo>
                    <a:pt x="2364232" y="625236"/>
                  </a:lnTo>
                  <a:lnTo>
                    <a:pt x="2374900" y="639317"/>
                  </a:lnTo>
                  <a:lnTo>
                    <a:pt x="2386013" y="633983"/>
                  </a:lnTo>
                  <a:lnTo>
                    <a:pt x="2386188" y="633899"/>
                  </a:lnTo>
                  <a:lnTo>
                    <a:pt x="2386330" y="633831"/>
                  </a:lnTo>
                  <a:lnTo>
                    <a:pt x="2386541" y="633635"/>
                  </a:lnTo>
                  <a:lnTo>
                    <a:pt x="2395220" y="627126"/>
                  </a:lnTo>
                  <a:close/>
                </a:path>
                <a:path w="3860800" h="1716404">
                  <a:moveTo>
                    <a:pt x="2374900" y="608076"/>
                  </a:moveTo>
                  <a:lnTo>
                    <a:pt x="2374900" y="605027"/>
                  </a:lnTo>
                  <a:lnTo>
                    <a:pt x="2369255" y="605027"/>
                  </a:lnTo>
                  <a:lnTo>
                    <a:pt x="2365828" y="606878"/>
                  </a:lnTo>
                  <a:lnTo>
                    <a:pt x="2364232" y="608076"/>
                  </a:lnTo>
                  <a:lnTo>
                    <a:pt x="2374900" y="608076"/>
                  </a:lnTo>
                  <a:close/>
                </a:path>
                <a:path w="3860800" h="1716404">
                  <a:moveTo>
                    <a:pt x="2372077" y="558545"/>
                  </a:moveTo>
                  <a:lnTo>
                    <a:pt x="2364508" y="558545"/>
                  </a:lnTo>
                  <a:lnTo>
                    <a:pt x="2367844" y="560747"/>
                  </a:lnTo>
                  <a:lnTo>
                    <a:pt x="2368296" y="560588"/>
                  </a:lnTo>
                  <a:lnTo>
                    <a:pt x="2372077" y="558545"/>
                  </a:lnTo>
                  <a:close/>
                </a:path>
                <a:path w="3860800" h="1716404">
                  <a:moveTo>
                    <a:pt x="2369255" y="605027"/>
                  </a:moveTo>
                  <a:lnTo>
                    <a:pt x="2368296" y="605027"/>
                  </a:lnTo>
                  <a:lnTo>
                    <a:pt x="2365828" y="606878"/>
                  </a:lnTo>
                  <a:lnTo>
                    <a:pt x="2369255" y="605027"/>
                  </a:lnTo>
                  <a:close/>
                </a:path>
                <a:path w="3860800" h="1716404">
                  <a:moveTo>
                    <a:pt x="2386330" y="591502"/>
                  </a:moveTo>
                  <a:lnTo>
                    <a:pt x="2386188" y="591396"/>
                  </a:lnTo>
                  <a:lnTo>
                    <a:pt x="2374900" y="585977"/>
                  </a:lnTo>
                  <a:lnTo>
                    <a:pt x="2369820" y="585977"/>
                  </a:lnTo>
                  <a:lnTo>
                    <a:pt x="2366645" y="588359"/>
                  </a:lnTo>
                  <a:lnTo>
                    <a:pt x="2374900" y="588263"/>
                  </a:lnTo>
                  <a:lnTo>
                    <a:pt x="2374900" y="594360"/>
                  </a:lnTo>
                  <a:lnTo>
                    <a:pt x="2379382" y="596511"/>
                  </a:lnTo>
                  <a:lnTo>
                    <a:pt x="2379546" y="596590"/>
                  </a:lnTo>
                  <a:lnTo>
                    <a:pt x="2386188" y="591608"/>
                  </a:lnTo>
                  <a:lnTo>
                    <a:pt x="2386330" y="591502"/>
                  </a:lnTo>
                  <a:close/>
                </a:path>
                <a:path w="3860800" h="1716404">
                  <a:moveTo>
                    <a:pt x="2384072" y="612055"/>
                  </a:moveTo>
                  <a:lnTo>
                    <a:pt x="2366645" y="620420"/>
                  </a:lnTo>
                  <a:lnTo>
                    <a:pt x="2368550" y="621791"/>
                  </a:lnTo>
                  <a:lnTo>
                    <a:pt x="2374900" y="621791"/>
                  </a:lnTo>
                  <a:lnTo>
                    <a:pt x="2374900" y="618743"/>
                  </a:lnTo>
                  <a:lnTo>
                    <a:pt x="2379784" y="618743"/>
                  </a:lnTo>
                  <a:lnTo>
                    <a:pt x="2384072" y="612055"/>
                  </a:lnTo>
                  <a:close/>
                </a:path>
                <a:path w="3860800" h="1716404">
                  <a:moveTo>
                    <a:pt x="2384777" y="608076"/>
                  </a:moveTo>
                  <a:lnTo>
                    <a:pt x="2374900" y="608076"/>
                  </a:lnTo>
                  <a:lnTo>
                    <a:pt x="2367491" y="613410"/>
                  </a:lnTo>
                  <a:lnTo>
                    <a:pt x="2374900" y="613410"/>
                  </a:lnTo>
                  <a:lnTo>
                    <a:pt x="2384777" y="608076"/>
                  </a:lnTo>
                  <a:close/>
                </a:path>
                <a:path w="3860800" h="1716404">
                  <a:moveTo>
                    <a:pt x="2374900" y="560832"/>
                  </a:moveTo>
                  <a:lnTo>
                    <a:pt x="2374900" y="559307"/>
                  </a:lnTo>
                  <a:lnTo>
                    <a:pt x="2373488" y="558715"/>
                  </a:lnTo>
                  <a:lnTo>
                    <a:pt x="2373312" y="558545"/>
                  </a:lnTo>
                  <a:lnTo>
                    <a:pt x="2372077" y="558545"/>
                  </a:lnTo>
                  <a:lnTo>
                    <a:pt x="2367844" y="560831"/>
                  </a:lnTo>
                  <a:lnTo>
                    <a:pt x="2374900" y="560832"/>
                  </a:lnTo>
                  <a:close/>
                </a:path>
                <a:path w="3860800" h="1716404">
                  <a:moveTo>
                    <a:pt x="2374900" y="565404"/>
                  </a:moveTo>
                  <a:lnTo>
                    <a:pt x="2374900" y="560832"/>
                  </a:lnTo>
                  <a:lnTo>
                    <a:pt x="2367844" y="560832"/>
                  </a:lnTo>
                  <a:lnTo>
                    <a:pt x="2368296" y="561045"/>
                  </a:lnTo>
                  <a:lnTo>
                    <a:pt x="2374900" y="565404"/>
                  </a:lnTo>
                  <a:close/>
                </a:path>
                <a:path w="3860800" h="1716404">
                  <a:moveTo>
                    <a:pt x="2374900" y="577595"/>
                  </a:moveTo>
                  <a:lnTo>
                    <a:pt x="2374900" y="574547"/>
                  </a:lnTo>
                  <a:lnTo>
                    <a:pt x="2373312" y="574643"/>
                  </a:lnTo>
                  <a:lnTo>
                    <a:pt x="2367844" y="577595"/>
                  </a:lnTo>
                  <a:lnTo>
                    <a:pt x="2374900" y="577595"/>
                  </a:lnTo>
                  <a:close/>
                </a:path>
                <a:path w="3860800" h="1716404">
                  <a:moveTo>
                    <a:pt x="2386330" y="599846"/>
                  </a:moveTo>
                  <a:lnTo>
                    <a:pt x="2386188" y="599778"/>
                  </a:lnTo>
                  <a:lnTo>
                    <a:pt x="2375407" y="599694"/>
                  </a:lnTo>
                  <a:lnTo>
                    <a:pt x="2368296" y="605027"/>
                  </a:lnTo>
                  <a:lnTo>
                    <a:pt x="2369255" y="605027"/>
                  </a:lnTo>
                  <a:lnTo>
                    <a:pt x="2374900" y="601979"/>
                  </a:lnTo>
                  <a:lnTo>
                    <a:pt x="2383366" y="601979"/>
                  </a:lnTo>
                  <a:lnTo>
                    <a:pt x="2386013" y="600074"/>
                  </a:lnTo>
                  <a:lnTo>
                    <a:pt x="2386188" y="599948"/>
                  </a:lnTo>
                  <a:lnTo>
                    <a:pt x="2386330" y="599846"/>
                  </a:lnTo>
                  <a:close/>
                </a:path>
                <a:path w="3860800" h="1716404">
                  <a:moveTo>
                    <a:pt x="2379382" y="619371"/>
                  </a:moveTo>
                  <a:lnTo>
                    <a:pt x="2374900" y="621791"/>
                  </a:lnTo>
                  <a:lnTo>
                    <a:pt x="2368550" y="621791"/>
                  </a:lnTo>
                  <a:lnTo>
                    <a:pt x="2374900" y="626363"/>
                  </a:lnTo>
                  <a:lnTo>
                    <a:pt x="2379382" y="619371"/>
                  </a:lnTo>
                  <a:close/>
                </a:path>
                <a:path w="3860800" h="1716404">
                  <a:moveTo>
                    <a:pt x="2383366" y="601979"/>
                  </a:moveTo>
                  <a:lnTo>
                    <a:pt x="2374900" y="601979"/>
                  </a:lnTo>
                  <a:lnTo>
                    <a:pt x="2369255" y="605027"/>
                  </a:lnTo>
                  <a:lnTo>
                    <a:pt x="2374900" y="605027"/>
                  </a:lnTo>
                  <a:lnTo>
                    <a:pt x="2374900" y="608076"/>
                  </a:lnTo>
                  <a:lnTo>
                    <a:pt x="2383366" y="601979"/>
                  </a:lnTo>
                  <a:close/>
                </a:path>
                <a:path w="3860800" h="1716404">
                  <a:moveTo>
                    <a:pt x="2387600" y="590549"/>
                  </a:moveTo>
                  <a:lnTo>
                    <a:pt x="2374900" y="582167"/>
                  </a:lnTo>
                  <a:lnTo>
                    <a:pt x="2369820" y="585977"/>
                  </a:lnTo>
                  <a:lnTo>
                    <a:pt x="2374900" y="585977"/>
                  </a:lnTo>
                  <a:lnTo>
                    <a:pt x="2386013" y="591312"/>
                  </a:lnTo>
                  <a:lnTo>
                    <a:pt x="2386541" y="591344"/>
                  </a:lnTo>
                  <a:lnTo>
                    <a:pt x="2387600" y="590549"/>
                  </a:lnTo>
                  <a:close/>
                </a:path>
                <a:path w="3860800" h="1716404">
                  <a:moveTo>
                    <a:pt x="2373085" y="558545"/>
                  </a:moveTo>
                  <a:lnTo>
                    <a:pt x="2372518" y="558307"/>
                  </a:lnTo>
                  <a:lnTo>
                    <a:pt x="2372077" y="558545"/>
                  </a:lnTo>
                  <a:lnTo>
                    <a:pt x="2373085" y="558545"/>
                  </a:lnTo>
                  <a:close/>
                </a:path>
                <a:path w="3860800" h="1716404">
                  <a:moveTo>
                    <a:pt x="2374900" y="558545"/>
                  </a:moveTo>
                  <a:lnTo>
                    <a:pt x="2374900" y="557021"/>
                  </a:lnTo>
                  <a:lnTo>
                    <a:pt x="2372518" y="558307"/>
                  </a:lnTo>
                  <a:lnTo>
                    <a:pt x="2373085" y="558545"/>
                  </a:lnTo>
                  <a:lnTo>
                    <a:pt x="2374900" y="558545"/>
                  </a:lnTo>
                  <a:close/>
                </a:path>
                <a:path w="3860800" h="1716404">
                  <a:moveTo>
                    <a:pt x="2374900" y="559307"/>
                  </a:moveTo>
                  <a:lnTo>
                    <a:pt x="2374900" y="558545"/>
                  </a:lnTo>
                  <a:lnTo>
                    <a:pt x="2373312" y="558545"/>
                  </a:lnTo>
                  <a:lnTo>
                    <a:pt x="2373488" y="558715"/>
                  </a:lnTo>
                  <a:lnTo>
                    <a:pt x="2374900" y="559307"/>
                  </a:lnTo>
                  <a:close/>
                </a:path>
                <a:path w="3860800" h="1716404">
                  <a:moveTo>
                    <a:pt x="2374900" y="550926"/>
                  </a:moveTo>
                  <a:lnTo>
                    <a:pt x="2374900" y="550163"/>
                  </a:lnTo>
                  <a:lnTo>
                    <a:pt x="2373488" y="550163"/>
                  </a:lnTo>
                  <a:lnTo>
                    <a:pt x="2373923" y="550457"/>
                  </a:lnTo>
                  <a:lnTo>
                    <a:pt x="2374900" y="550926"/>
                  </a:lnTo>
                  <a:close/>
                </a:path>
                <a:path w="3860800" h="1716404">
                  <a:moveTo>
                    <a:pt x="2374900" y="565404"/>
                  </a:moveTo>
                  <a:lnTo>
                    <a:pt x="2373488" y="566166"/>
                  </a:lnTo>
                  <a:lnTo>
                    <a:pt x="2373923" y="566165"/>
                  </a:lnTo>
                  <a:lnTo>
                    <a:pt x="2374900" y="565404"/>
                  </a:lnTo>
                  <a:close/>
                </a:path>
                <a:path w="3860800" h="1716404">
                  <a:moveTo>
                    <a:pt x="2374900" y="574547"/>
                  </a:moveTo>
                  <a:lnTo>
                    <a:pt x="2374900" y="573785"/>
                  </a:lnTo>
                  <a:lnTo>
                    <a:pt x="2373488" y="574547"/>
                  </a:lnTo>
                  <a:lnTo>
                    <a:pt x="2374900" y="574547"/>
                  </a:lnTo>
                  <a:close/>
                </a:path>
                <a:path w="3860800" h="1716404">
                  <a:moveTo>
                    <a:pt x="2374900" y="566165"/>
                  </a:moveTo>
                  <a:lnTo>
                    <a:pt x="2374900" y="565404"/>
                  </a:lnTo>
                  <a:lnTo>
                    <a:pt x="2373923" y="566165"/>
                  </a:lnTo>
                  <a:lnTo>
                    <a:pt x="2374900" y="566165"/>
                  </a:lnTo>
                  <a:close/>
                </a:path>
                <a:path w="3860800" h="1716404">
                  <a:moveTo>
                    <a:pt x="2400300" y="618743"/>
                  </a:moveTo>
                  <a:lnTo>
                    <a:pt x="2400300" y="608837"/>
                  </a:lnTo>
                  <a:lnTo>
                    <a:pt x="2387600" y="601979"/>
                  </a:lnTo>
                  <a:lnTo>
                    <a:pt x="2383366" y="601979"/>
                  </a:lnTo>
                  <a:lnTo>
                    <a:pt x="2374900" y="608076"/>
                  </a:lnTo>
                  <a:lnTo>
                    <a:pt x="2384777" y="608076"/>
                  </a:lnTo>
                  <a:lnTo>
                    <a:pt x="2387600" y="606551"/>
                  </a:lnTo>
                  <a:lnTo>
                    <a:pt x="2387600" y="610361"/>
                  </a:lnTo>
                  <a:lnTo>
                    <a:pt x="2393950" y="618743"/>
                  </a:lnTo>
                  <a:lnTo>
                    <a:pt x="2400300" y="618743"/>
                  </a:lnTo>
                  <a:close/>
                </a:path>
                <a:path w="3860800" h="1716404">
                  <a:moveTo>
                    <a:pt x="2379784" y="618743"/>
                  </a:moveTo>
                  <a:lnTo>
                    <a:pt x="2374900" y="618743"/>
                  </a:lnTo>
                  <a:lnTo>
                    <a:pt x="2374900" y="621791"/>
                  </a:lnTo>
                  <a:lnTo>
                    <a:pt x="2379382" y="619371"/>
                  </a:lnTo>
                  <a:lnTo>
                    <a:pt x="2379784" y="618743"/>
                  </a:lnTo>
                  <a:close/>
                </a:path>
                <a:path w="3860800" h="1716404">
                  <a:moveTo>
                    <a:pt x="2386013" y="634031"/>
                  </a:moveTo>
                  <a:lnTo>
                    <a:pt x="2384777" y="634576"/>
                  </a:lnTo>
                  <a:lnTo>
                    <a:pt x="2374900" y="639317"/>
                  </a:lnTo>
                  <a:lnTo>
                    <a:pt x="2374900" y="642365"/>
                  </a:lnTo>
                  <a:lnTo>
                    <a:pt x="2386013" y="634031"/>
                  </a:lnTo>
                  <a:close/>
                </a:path>
                <a:path w="3860800" h="1716404">
                  <a:moveTo>
                    <a:pt x="2413000" y="640841"/>
                  </a:moveTo>
                  <a:lnTo>
                    <a:pt x="2413000" y="633221"/>
                  </a:lnTo>
                  <a:lnTo>
                    <a:pt x="2400300" y="627126"/>
                  </a:lnTo>
                  <a:lnTo>
                    <a:pt x="2386541" y="633730"/>
                  </a:lnTo>
                  <a:lnTo>
                    <a:pt x="2386330" y="633793"/>
                  </a:lnTo>
                  <a:lnTo>
                    <a:pt x="2374900" y="642365"/>
                  </a:lnTo>
                  <a:lnTo>
                    <a:pt x="2380544" y="646091"/>
                  </a:lnTo>
                  <a:lnTo>
                    <a:pt x="2387600" y="646176"/>
                  </a:lnTo>
                  <a:lnTo>
                    <a:pt x="2387600" y="635507"/>
                  </a:lnTo>
                  <a:lnTo>
                    <a:pt x="2397369" y="635507"/>
                  </a:lnTo>
                  <a:lnTo>
                    <a:pt x="2400300" y="630935"/>
                  </a:lnTo>
                  <a:lnTo>
                    <a:pt x="2400300" y="635507"/>
                  </a:lnTo>
                  <a:lnTo>
                    <a:pt x="2411412" y="640841"/>
                  </a:lnTo>
                  <a:lnTo>
                    <a:pt x="2413000" y="640841"/>
                  </a:lnTo>
                  <a:close/>
                </a:path>
                <a:path w="3860800" h="1716404">
                  <a:moveTo>
                    <a:pt x="2380544" y="646176"/>
                  </a:moveTo>
                  <a:lnTo>
                    <a:pt x="2379784" y="645589"/>
                  </a:lnTo>
                  <a:lnTo>
                    <a:pt x="2374900" y="642365"/>
                  </a:lnTo>
                  <a:lnTo>
                    <a:pt x="2374900" y="646176"/>
                  </a:lnTo>
                  <a:lnTo>
                    <a:pt x="2380544" y="646176"/>
                  </a:lnTo>
                  <a:close/>
                </a:path>
                <a:path w="3860800" h="1716404">
                  <a:moveTo>
                    <a:pt x="2386013" y="599694"/>
                  </a:moveTo>
                  <a:lnTo>
                    <a:pt x="2379784" y="596704"/>
                  </a:lnTo>
                  <a:lnTo>
                    <a:pt x="2379382" y="596713"/>
                  </a:lnTo>
                  <a:lnTo>
                    <a:pt x="2375407" y="599694"/>
                  </a:lnTo>
                  <a:lnTo>
                    <a:pt x="2386013" y="599694"/>
                  </a:lnTo>
                  <a:close/>
                </a:path>
                <a:path w="3860800" h="1716404">
                  <a:moveTo>
                    <a:pt x="2380544" y="618743"/>
                  </a:moveTo>
                  <a:lnTo>
                    <a:pt x="2379784" y="618743"/>
                  </a:lnTo>
                  <a:lnTo>
                    <a:pt x="2379382" y="619371"/>
                  </a:lnTo>
                  <a:lnTo>
                    <a:pt x="2380544" y="618743"/>
                  </a:lnTo>
                  <a:close/>
                </a:path>
                <a:path w="3860800" h="1716404">
                  <a:moveTo>
                    <a:pt x="2387600" y="598932"/>
                  </a:moveTo>
                  <a:lnTo>
                    <a:pt x="2387600" y="592073"/>
                  </a:lnTo>
                  <a:lnTo>
                    <a:pt x="2386541" y="591565"/>
                  </a:lnTo>
                  <a:lnTo>
                    <a:pt x="2386188" y="591608"/>
                  </a:lnTo>
                  <a:lnTo>
                    <a:pt x="2379546" y="596590"/>
                  </a:lnTo>
                  <a:lnTo>
                    <a:pt x="2386013" y="599694"/>
                  </a:lnTo>
                  <a:lnTo>
                    <a:pt x="2386541" y="599694"/>
                  </a:lnTo>
                  <a:lnTo>
                    <a:pt x="2387600" y="598932"/>
                  </a:lnTo>
                  <a:close/>
                </a:path>
                <a:path w="3860800" h="1716404">
                  <a:moveTo>
                    <a:pt x="2393950" y="618743"/>
                  </a:moveTo>
                  <a:lnTo>
                    <a:pt x="2387600" y="610361"/>
                  </a:lnTo>
                  <a:lnTo>
                    <a:pt x="2384072" y="612055"/>
                  </a:lnTo>
                  <a:lnTo>
                    <a:pt x="2379784" y="618743"/>
                  </a:lnTo>
                  <a:lnTo>
                    <a:pt x="2380672" y="618674"/>
                  </a:lnTo>
                  <a:lnTo>
                    <a:pt x="2387600" y="614933"/>
                  </a:lnTo>
                  <a:lnTo>
                    <a:pt x="2387600" y="618743"/>
                  </a:lnTo>
                  <a:lnTo>
                    <a:pt x="2393950" y="618743"/>
                  </a:lnTo>
                  <a:close/>
                </a:path>
                <a:path w="3860800" h="1716404">
                  <a:moveTo>
                    <a:pt x="2387600" y="618743"/>
                  </a:moveTo>
                  <a:lnTo>
                    <a:pt x="2387600" y="614933"/>
                  </a:lnTo>
                  <a:lnTo>
                    <a:pt x="2380672" y="618674"/>
                  </a:lnTo>
                  <a:lnTo>
                    <a:pt x="2387600" y="618743"/>
                  </a:lnTo>
                  <a:close/>
                </a:path>
                <a:path w="3860800" h="1716404">
                  <a:moveTo>
                    <a:pt x="2390530" y="646176"/>
                  </a:moveTo>
                  <a:lnTo>
                    <a:pt x="2380672" y="646176"/>
                  </a:lnTo>
                  <a:lnTo>
                    <a:pt x="2387600" y="650747"/>
                  </a:lnTo>
                  <a:lnTo>
                    <a:pt x="2387600" y="649223"/>
                  </a:lnTo>
                  <a:lnTo>
                    <a:pt x="2388576" y="649223"/>
                  </a:lnTo>
                  <a:lnTo>
                    <a:pt x="2390530" y="646176"/>
                  </a:lnTo>
                  <a:close/>
                </a:path>
                <a:path w="3860800" h="1716404">
                  <a:moveTo>
                    <a:pt x="2387600" y="601979"/>
                  </a:moveTo>
                  <a:lnTo>
                    <a:pt x="2387600" y="600455"/>
                  </a:lnTo>
                  <a:lnTo>
                    <a:pt x="2386541" y="599947"/>
                  </a:lnTo>
                  <a:lnTo>
                    <a:pt x="2386013" y="600074"/>
                  </a:lnTo>
                  <a:lnTo>
                    <a:pt x="2383366" y="601979"/>
                  </a:lnTo>
                  <a:lnTo>
                    <a:pt x="2387600" y="601979"/>
                  </a:lnTo>
                  <a:close/>
                </a:path>
                <a:path w="3860800" h="1716404">
                  <a:moveTo>
                    <a:pt x="2386541" y="610870"/>
                  </a:moveTo>
                  <a:lnTo>
                    <a:pt x="2386541" y="608203"/>
                  </a:lnTo>
                  <a:lnTo>
                    <a:pt x="2384072" y="612055"/>
                  </a:lnTo>
                  <a:lnTo>
                    <a:pt x="2386013" y="611123"/>
                  </a:lnTo>
                  <a:lnTo>
                    <a:pt x="2386188" y="611039"/>
                  </a:lnTo>
                  <a:lnTo>
                    <a:pt x="2386330" y="610971"/>
                  </a:lnTo>
                  <a:lnTo>
                    <a:pt x="2386541" y="610870"/>
                  </a:lnTo>
                  <a:close/>
                </a:path>
                <a:path w="3860800" h="1716404">
                  <a:moveTo>
                    <a:pt x="2387600" y="608076"/>
                  </a:moveTo>
                  <a:lnTo>
                    <a:pt x="2387600" y="606551"/>
                  </a:lnTo>
                  <a:lnTo>
                    <a:pt x="2386541" y="608203"/>
                  </a:lnTo>
                  <a:lnTo>
                    <a:pt x="2386541" y="607123"/>
                  </a:lnTo>
                  <a:lnTo>
                    <a:pt x="2384777" y="608076"/>
                  </a:lnTo>
                  <a:lnTo>
                    <a:pt x="2386541" y="608076"/>
                  </a:lnTo>
                  <a:lnTo>
                    <a:pt x="2386541" y="608203"/>
                  </a:lnTo>
                  <a:lnTo>
                    <a:pt x="2387600" y="606551"/>
                  </a:lnTo>
                  <a:lnTo>
                    <a:pt x="2387600" y="608076"/>
                  </a:lnTo>
                  <a:close/>
                </a:path>
                <a:path w="3860800" h="1716404">
                  <a:moveTo>
                    <a:pt x="2386541" y="599694"/>
                  </a:moveTo>
                  <a:lnTo>
                    <a:pt x="2386188" y="599694"/>
                  </a:lnTo>
                  <a:lnTo>
                    <a:pt x="2386330" y="599846"/>
                  </a:lnTo>
                  <a:lnTo>
                    <a:pt x="2386541" y="599694"/>
                  </a:lnTo>
                  <a:close/>
                </a:path>
                <a:path w="3860800" h="1716404">
                  <a:moveTo>
                    <a:pt x="2387600" y="600455"/>
                  </a:moveTo>
                  <a:lnTo>
                    <a:pt x="2387600" y="599694"/>
                  </a:lnTo>
                  <a:lnTo>
                    <a:pt x="2386541" y="599694"/>
                  </a:lnTo>
                  <a:lnTo>
                    <a:pt x="2386330" y="599846"/>
                  </a:lnTo>
                  <a:lnTo>
                    <a:pt x="2387600" y="600455"/>
                  </a:lnTo>
                  <a:close/>
                </a:path>
                <a:path w="3860800" h="1716404">
                  <a:moveTo>
                    <a:pt x="2387600" y="599694"/>
                  </a:moveTo>
                  <a:lnTo>
                    <a:pt x="2387600" y="598932"/>
                  </a:lnTo>
                  <a:lnTo>
                    <a:pt x="2386541" y="599694"/>
                  </a:lnTo>
                  <a:lnTo>
                    <a:pt x="2387600" y="599694"/>
                  </a:lnTo>
                  <a:close/>
                </a:path>
                <a:path w="3860800" h="1716404">
                  <a:moveTo>
                    <a:pt x="2400300" y="627126"/>
                  </a:moveTo>
                  <a:lnTo>
                    <a:pt x="2395220" y="627126"/>
                  </a:lnTo>
                  <a:lnTo>
                    <a:pt x="2386541" y="633635"/>
                  </a:lnTo>
                  <a:lnTo>
                    <a:pt x="2387600" y="633222"/>
                  </a:lnTo>
                  <a:lnTo>
                    <a:pt x="2400300" y="627126"/>
                  </a:lnTo>
                  <a:close/>
                </a:path>
                <a:path w="3860800" h="1716404">
                  <a:moveTo>
                    <a:pt x="2393042" y="627126"/>
                  </a:moveTo>
                  <a:lnTo>
                    <a:pt x="2387600" y="627126"/>
                  </a:lnTo>
                  <a:lnTo>
                    <a:pt x="2387600" y="629411"/>
                  </a:lnTo>
                  <a:lnTo>
                    <a:pt x="2393042" y="627126"/>
                  </a:lnTo>
                  <a:close/>
                </a:path>
                <a:path w="3860800" h="1716404">
                  <a:moveTo>
                    <a:pt x="2397369" y="635507"/>
                  </a:moveTo>
                  <a:lnTo>
                    <a:pt x="2387600" y="635507"/>
                  </a:lnTo>
                  <a:lnTo>
                    <a:pt x="2387600" y="640841"/>
                  </a:lnTo>
                  <a:lnTo>
                    <a:pt x="2393950" y="640841"/>
                  </a:lnTo>
                  <a:lnTo>
                    <a:pt x="2397369" y="635507"/>
                  </a:lnTo>
                  <a:close/>
                </a:path>
                <a:path w="3860800" h="1716404">
                  <a:moveTo>
                    <a:pt x="2393950" y="640841"/>
                  </a:moveTo>
                  <a:lnTo>
                    <a:pt x="2387600" y="640841"/>
                  </a:lnTo>
                  <a:lnTo>
                    <a:pt x="2387600" y="646176"/>
                  </a:lnTo>
                  <a:lnTo>
                    <a:pt x="2390530" y="646176"/>
                  </a:lnTo>
                  <a:lnTo>
                    <a:pt x="2393950" y="640841"/>
                  </a:lnTo>
                  <a:close/>
                </a:path>
                <a:path w="3860800" h="1716404">
                  <a:moveTo>
                    <a:pt x="2388576" y="649223"/>
                  </a:moveTo>
                  <a:lnTo>
                    <a:pt x="2387600" y="649223"/>
                  </a:lnTo>
                  <a:lnTo>
                    <a:pt x="2387600" y="649985"/>
                  </a:lnTo>
                  <a:lnTo>
                    <a:pt x="2388305" y="649647"/>
                  </a:lnTo>
                  <a:lnTo>
                    <a:pt x="2388576" y="649223"/>
                  </a:lnTo>
                  <a:close/>
                </a:path>
                <a:path w="3860800" h="1716404">
                  <a:moveTo>
                    <a:pt x="2388305" y="649647"/>
                  </a:moveTo>
                  <a:lnTo>
                    <a:pt x="2387600" y="649985"/>
                  </a:lnTo>
                  <a:lnTo>
                    <a:pt x="2387600" y="650747"/>
                  </a:lnTo>
                  <a:lnTo>
                    <a:pt x="2388305" y="649647"/>
                  </a:lnTo>
                  <a:close/>
                </a:path>
                <a:path w="3860800" h="1716404">
                  <a:moveTo>
                    <a:pt x="2394204" y="649223"/>
                  </a:moveTo>
                  <a:lnTo>
                    <a:pt x="2389414" y="649115"/>
                  </a:lnTo>
                  <a:lnTo>
                    <a:pt x="2388305" y="649647"/>
                  </a:lnTo>
                  <a:lnTo>
                    <a:pt x="2387600" y="650747"/>
                  </a:lnTo>
                  <a:lnTo>
                    <a:pt x="2387600" y="654557"/>
                  </a:lnTo>
                  <a:lnTo>
                    <a:pt x="2390530" y="654557"/>
                  </a:lnTo>
                  <a:lnTo>
                    <a:pt x="2390530" y="654733"/>
                  </a:lnTo>
                  <a:lnTo>
                    <a:pt x="2394204" y="649223"/>
                  </a:lnTo>
                  <a:close/>
                </a:path>
                <a:path w="3860800" h="1716404">
                  <a:moveTo>
                    <a:pt x="2411588" y="649223"/>
                  </a:moveTo>
                  <a:lnTo>
                    <a:pt x="2411412" y="649223"/>
                  </a:lnTo>
                  <a:lnTo>
                    <a:pt x="2400300" y="654557"/>
                  </a:lnTo>
                  <a:lnTo>
                    <a:pt x="2387600" y="654557"/>
                  </a:lnTo>
                  <a:lnTo>
                    <a:pt x="2387600" y="659129"/>
                  </a:lnTo>
                  <a:lnTo>
                    <a:pt x="2390530" y="654733"/>
                  </a:lnTo>
                  <a:lnTo>
                    <a:pt x="2390530" y="661064"/>
                  </a:lnTo>
                  <a:lnTo>
                    <a:pt x="2391507" y="661709"/>
                  </a:lnTo>
                  <a:lnTo>
                    <a:pt x="2409567" y="652498"/>
                  </a:lnTo>
                  <a:lnTo>
                    <a:pt x="2411588" y="649223"/>
                  </a:lnTo>
                  <a:close/>
                </a:path>
                <a:path w="3860800" h="1716404">
                  <a:moveTo>
                    <a:pt x="2390530" y="661064"/>
                  </a:moveTo>
                  <a:lnTo>
                    <a:pt x="2390530" y="654733"/>
                  </a:lnTo>
                  <a:lnTo>
                    <a:pt x="2387600" y="659129"/>
                  </a:lnTo>
                  <a:lnTo>
                    <a:pt x="2390530" y="661064"/>
                  </a:lnTo>
                  <a:close/>
                </a:path>
                <a:path w="3860800" h="1716404">
                  <a:moveTo>
                    <a:pt x="2391507" y="661709"/>
                  </a:moveTo>
                  <a:lnTo>
                    <a:pt x="2387600" y="659129"/>
                  </a:lnTo>
                  <a:lnTo>
                    <a:pt x="2387600" y="662939"/>
                  </a:lnTo>
                  <a:lnTo>
                    <a:pt x="2389094" y="662939"/>
                  </a:lnTo>
                  <a:lnTo>
                    <a:pt x="2391507" y="661709"/>
                  </a:lnTo>
                  <a:close/>
                </a:path>
                <a:path w="3860800" h="1716404">
                  <a:moveTo>
                    <a:pt x="2389094" y="662939"/>
                  </a:moveTo>
                  <a:lnTo>
                    <a:pt x="2387600" y="662939"/>
                  </a:lnTo>
                  <a:lnTo>
                    <a:pt x="2387600" y="663701"/>
                  </a:lnTo>
                  <a:lnTo>
                    <a:pt x="2389094" y="662939"/>
                  </a:lnTo>
                  <a:close/>
                </a:path>
                <a:path w="3860800" h="1716404">
                  <a:moveTo>
                    <a:pt x="2424205" y="665584"/>
                  </a:moveTo>
                  <a:lnTo>
                    <a:pt x="2419927" y="659891"/>
                  </a:lnTo>
                  <a:lnTo>
                    <a:pt x="2407355" y="659976"/>
                  </a:lnTo>
                  <a:lnTo>
                    <a:pt x="2404110" y="661339"/>
                  </a:lnTo>
                  <a:lnTo>
                    <a:pt x="2400300" y="667511"/>
                  </a:lnTo>
                  <a:lnTo>
                    <a:pt x="2393372" y="662939"/>
                  </a:lnTo>
                  <a:lnTo>
                    <a:pt x="2389094" y="662939"/>
                  </a:lnTo>
                  <a:lnTo>
                    <a:pt x="2387600" y="663701"/>
                  </a:lnTo>
                  <a:lnTo>
                    <a:pt x="2389414" y="666096"/>
                  </a:lnTo>
                  <a:lnTo>
                    <a:pt x="2400300" y="671321"/>
                  </a:lnTo>
                  <a:lnTo>
                    <a:pt x="2413000" y="671321"/>
                  </a:lnTo>
                  <a:lnTo>
                    <a:pt x="2413000" y="668273"/>
                  </a:lnTo>
                  <a:lnTo>
                    <a:pt x="2420620" y="668273"/>
                  </a:lnTo>
                  <a:lnTo>
                    <a:pt x="2424205" y="665584"/>
                  </a:lnTo>
                  <a:close/>
                </a:path>
                <a:path w="3860800" h="1716404">
                  <a:moveTo>
                    <a:pt x="2389414" y="666096"/>
                  </a:moveTo>
                  <a:lnTo>
                    <a:pt x="2387600" y="663701"/>
                  </a:lnTo>
                  <a:lnTo>
                    <a:pt x="2387600" y="665226"/>
                  </a:lnTo>
                  <a:lnTo>
                    <a:pt x="2389414" y="666096"/>
                  </a:lnTo>
                  <a:close/>
                </a:path>
                <a:path w="3860800" h="1716404">
                  <a:moveTo>
                    <a:pt x="2389094" y="649268"/>
                  </a:moveTo>
                  <a:lnTo>
                    <a:pt x="2388576" y="649223"/>
                  </a:lnTo>
                  <a:lnTo>
                    <a:pt x="2388305" y="649647"/>
                  </a:lnTo>
                  <a:lnTo>
                    <a:pt x="2389094" y="649268"/>
                  </a:lnTo>
                  <a:close/>
                </a:path>
                <a:path w="3860800" h="1716404">
                  <a:moveTo>
                    <a:pt x="2395537" y="646176"/>
                  </a:moveTo>
                  <a:lnTo>
                    <a:pt x="2390530" y="646176"/>
                  </a:lnTo>
                  <a:lnTo>
                    <a:pt x="2388576" y="649223"/>
                  </a:lnTo>
                  <a:lnTo>
                    <a:pt x="2389414" y="649223"/>
                  </a:lnTo>
                  <a:lnTo>
                    <a:pt x="2390530" y="648579"/>
                  </a:lnTo>
                  <a:lnTo>
                    <a:pt x="2395537" y="646176"/>
                  </a:lnTo>
                  <a:close/>
                </a:path>
                <a:path w="3860800" h="1716404">
                  <a:moveTo>
                    <a:pt x="2393372" y="662939"/>
                  </a:moveTo>
                  <a:lnTo>
                    <a:pt x="2391507" y="661709"/>
                  </a:lnTo>
                  <a:lnTo>
                    <a:pt x="2389094" y="662939"/>
                  </a:lnTo>
                  <a:lnTo>
                    <a:pt x="2393372" y="662939"/>
                  </a:lnTo>
                  <a:close/>
                </a:path>
                <a:path w="3860800" h="1716404">
                  <a:moveTo>
                    <a:pt x="2396236" y="646176"/>
                  </a:moveTo>
                  <a:lnTo>
                    <a:pt x="2395537" y="646176"/>
                  </a:lnTo>
                  <a:lnTo>
                    <a:pt x="2389414" y="649115"/>
                  </a:lnTo>
                  <a:lnTo>
                    <a:pt x="2394204" y="649223"/>
                  </a:lnTo>
                  <a:lnTo>
                    <a:pt x="2396236" y="646176"/>
                  </a:lnTo>
                  <a:close/>
                </a:path>
                <a:path w="3860800" h="1716404">
                  <a:moveTo>
                    <a:pt x="2420620" y="668273"/>
                  </a:moveTo>
                  <a:lnTo>
                    <a:pt x="2413000" y="668273"/>
                  </a:lnTo>
                  <a:lnTo>
                    <a:pt x="2413000" y="671321"/>
                  </a:lnTo>
                  <a:lnTo>
                    <a:pt x="2400300" y="671321"/>
                  </a:lnTo>
                  <a:lnTo>
                    <a:pt x="2389414" y="666096"/>
                  </a:lnTo>
                  <a:lnTo>
                    <a:pt x="2400300" y="680465"/>
                  </a:lnTo>
                  <a:lnTo>
                    <a:pt x="2413000" y="673988"/>
                  </a:lnTo>
                  <a:lnTo>
                    <a:pt x="2420620" y="668273"/>
                  </a:lnTo>
                  <a:close/>
                </a:path>
                <a:path w="3860800" h="1716404">
                  <a:moveTo>
                    <a:pt x="2399792" y="640841"/>
                  </a:moveTo>
                  <a:lnTo>
                    <a:pt x="2393950" y="640841"/>
                  </a:lnTo>
                  <a:lnTo>
                    <a:pt x="2390530" y="646176"/>
                  </a:lnTo>
                  <a:lnTo>
                    <a:pt x="2395537" y="646176"/>
                  </a:lnTo>
                  <a:lnTo>
                    <a:pt x="2396564" y="645682"/>
                  </a:lnTo>
                  <a:lnTo>
                    <a:pt x="2399792" y="640841"/>
                  </a:lnTo>
                  <a:close/>
                </a:path>
                <a:path w="3860800" h="1716404">
                  <a:moveTo>
                    <a:pt x="2411412" y="649223"/>
                  </a:moveTo>
                  <a:lnTo>
                    <a:pt x="2394204" y="649223"/>
                  </a:lnTo>
                  <a:lnTo>
                    <a:pt x="2390530" y="654733"/>
                  </a:lnTo>
                  <a:lnTo>
                    <a:pt x="2390530" y="654557"/>
                  </a:lnTo>
                  <a:lnTo>
                    <a:pt x="2400300" y="654557"/>
                  </a:lnTo>
                  <a:lnTo>
                    <a:pt x="2411412" y="649223"/>
                  </a:lnTo>
                  <a:close/>
                </a:path>
                <a:path w="3860800" h="1716404">
                  <a:moveTo>
                    <a:pt x="2409567" y="652498"/>
                  </a:moveTo>
                  <a:lnTo>
                    <a:pt x="2391507" y="661709"/>
                  </a:lnTo>
                  <a:lnTo>
                    <a:pt x="2393372" y="662939"/>
                  </a:lnTo>
                  <a:lnTo>
                    <a:pt x="2400300" y="662939"/>
                  </a:lnTo>
                  <a:lnTo>
                    <a:pt x="2400300" y="659891"/>
                  </a:lnTo>
                  <a:lnTo>
                    <a:pt x="2405003" y="659891"/>
                  </a:lnTo>
                  <a:lnTo>
                    <a:pt x="2409567" y="652498"/>
                  </a:lnTo>
                  <a:close/>
                </a:path>
                <a:path w="3860800" h="1716404">
                  <a:moveTo>
                    <a:pt x="2397990" y="625047"/>
                  </a:moveTo>
                  <a:lnTo>
                    <a:pt x="2393042" y="627126"/>
                  </a:lnTo>
                  <a:lnTo>
                    <a:pt x="2395220" y="627126"/>
                  </a:lnTo>
                  <a:lnTo>
                    <a:pt x="2397990" y="625047"/>
                  </a:lnTo>
                  <a:close/>
                </a:path>
                <a:path w="3860800" h="1716404">
                  <a:moveTo>
                    <a:pt x="2404110" y="661339"/>
                  </a:moveTo>
                  <a:lnTo>
                    <a:pt x="2400300" y="662939"/>
                  </a:lnTo>
                  <a:lnTo>
                    <a:pt x="2393372" y="662939"/>
                  </a:lnTo>
                  <a:lnTo>
                    <a:pt x="2400300" y="667511"/>
                  </a:lnTo>
                  <a:lnTo>
                    <a:pt x="2404110" y="661339"/>
                  </a:lnTo>
                  <a:close/>
                </a:path>
                <a:path w="3860800" h="1716404">
                  <a:moveTo>
                    <a:pt x="2400300" y="623315"/>
                  </a:moveTo>
                  <a:lnTo>
                    <a:pt x="2400300" y="618743"/>
                  </a:lnTo>
                  <a:lnTo>
                    <a:pt x="2393950" y="618743"/>
                  </a:lnTo>
                  <a:lnTo>
                    <a:pt x="2398459" y="624696"/>
                  </a:lnTo>
                  <a:lnTo>
                    <a:pt x="2400300" y="623315"/>
                  </a:lnTo>
                  <a:close/>
                </a:path>
                <a:path w="3860800" h="1716404">
                  <a:moveTo>
                    <a:pt x="2411412" y="640841"/>
                  </a:moveTo>
                  <a:lnTo>
                    <a:pt x="2400300" y="635507"/>
                  </a:lnTo>
                  <a:lnTo>
                    <a:pt x="2397369" y="635507"/>
                  </a:lnTo>
                  <a:lnTo>
                    <a:pt x="2393950" y="640841"/>
                  </a:lnTo>
                  <a:lnTo>
                    <a:pt x="2399792" y="640841"/>
                  </a:lnTo>
                  <a:lnTo>
                    <a:pt x="2400300" y="640079"/>
                  </a:lnTo>
                  <a:lnTo>
                    <a:pt x="2401711" y="640841"/>
                  </a:lnTo>
                  <a:lnTo>
                    <a:pt x="2411412" y="640841"/>
                  </a:lnTo>
                  <a:close/>
                </a:path>
                <a:path w="3860800" h="1716404">
                  <a:moveTo>
                    <a:pt x="2400300" y="649223"/>
                  </a:moveTo>
                  <a:lnTo>
                    <a:pt x="2400300" y="646176"/>
                  </a:lnTo>
                  <a:lnTo>
                    <a:pt x="2396236" y="646176"/>
                  </a:lnTo>
                  <a:lnTo>
                    <a:pt x="2394204" y="649223"/>
                  </a:lnTo>
                  <a:lnTo>
                    <a:pt x="2400300" y="649223"/>
                  </a:lnTo>
                  <a:close/>
                </a:path>
                <a:path w="3860800" h="1716404">
                  <a:moveTo>
                    <a:pt x="2398459" y="627126"/>
                  </a:moveTo>
                  <a:lnTo>
                    <a:pt x="2398459" y="624851"/>
                  </a:lnTo>
                  <a:lnTo>
                    <a:pt x="2397990" y="625047"/>
                  </a:lnTo>
                  <a:lnTo>
                    <a:pt x="2395220" y="627126"/>
                  </a:lnTo>
                  <a:lnTo>
                    <a:pt x="2398459" y="627126"/>
                  </a:lnTo>
                  <a:close/>
                </a:path>
                <a:path w="3860800" h="1716404">
                  <a:moveTo>
                    <a:pt x="2396564" y="645682"/>
                  </a:moveTo>
                  <a:lnTo>
                    <a:pt x="2395537" y="646176"/>
                  </a:lnTo>
                  <a:lnTo>
                    <a:pt x="2396236" y="646176"/>
                  </a:lnTo>
                  <a:lnTo>
                    <a:pt x="2396564" y="645682"/>
                  </a:lnTo>
                  <a:close/>
                </a:path>
                <a:path w="3860800" h="1716404">
                  <a:moveTo>
                    <a:pt x="2413000" y="646937"/>
                  </a:moveTo>
                  <a:lnTo>
                    <a:pt x="2409567" y="645084"/>
                  </a:lnTo>
                  <a:lnTo>
                    <a:pt x="2407557" y="643889"/>
                  </a:lnTo>
                  <a:lnTo>
                    <a:pt x="2400300" y="643889"/>
                  </a:lnTo>
                  <a:lnTo>
                    <a:pt x="2396564" y="645682"/>
                  </a:lnTo>
                  <a:lnTo>
                    <a:pt x="2396236" y="646176"/>
                  </a:lnTo>
                  <a:lnTo>
                    <a:pt x="2400300" y="646176"/>
                  </a:lnTo>
                  <a:lnTo>
                    <a:pt x="2400300" y="649223"/>
                  </a:lnTo>
                  <a:lnTo>
                    <a:pt x="2411588" y="649139"/>
                  </a:lnTo>
                  <a:lnTo>
                    <a:pt x="2413000" y="646937"/>
                  </a:lnTo>
                  <a:close/>
                </a:path>
                <a:path w="3860800" h="1716404">
                  <a:moveTo>
                    <a:pt x="2407227" y="643889"/>
                  </a:moveTo>
                  <a:lnTo>
                    <a:pt x="2405003" y="642619"/>
                  </a:lnTo>
                  <a:lnTo>
                    <a:pt x="2401711" y="640841"/>
                  </a:lnTo>
                  <a:lnTo>
                    <a:pt x="2399792" y="640841"/>
                  </a:lnTo>
                  <a:lnTo>
                    <a:pt x="2396564" y="645682"/>
                  </a:lnTo>
                  <a:lnTo>
                    <a:pt x="2400300" y="643889"/>
                  </a:lnTo>
                  <a:lnTo>
                    <a:pt x="2407227" y="643889"/>
                  </a:lnTo>
                  <a:close/>
                </a:path>
                <a:path w="3860800" h="1716404">
                  <a:moveTo>
                    <a:pt x="2400300" y="635507"/>
                  </a:moveTo>
                  <a:lnTo>
                    <a:pt x="2400300" y="630935"/>
                  </a:lnTo>
                  <a:lnTo>
                    <a:pt x="2397369" y="635507"/>
                  </a:lnTo>
                  <a:lnTo>
                    <a:pt x="2400300" y="635507"/>
                  </a:lnTo>
                  <a:close/>
                </a:path>
                <a:path w="3860800" h="1716404">
                  <a:moveTo>
                    <a:pt x="2400300" y="624077"/>
                  </a:moveTo>
                  <a:lnTo>
                    <a:pt x="2400300" y="623315"/>
                  </a:lnTo>
                  <a:lnTo>
                    <a:pt x="2397990" y="625047"/>
                  </a:lnTo>
                  <a:lnTo>
                    <a:pt x="2400300" y="624077"/>
                  </a:lnTo>
                  <a:close/>
                </a:path>
                <a:path w="3860800" h="1716404">
                  <a:moveTo>
                    <a:pt x="2400300" y="627126"/>
                  </a:moveTo>
                  <a:lnTo>
                    <a:pt x="2400300" y="624077"/>
                  </a:lnTo>
                  <a:lnTo>
                    <a:pt x="2398459" y="624851"/>
                  </a:lnTo>
                  <a:lnTo>
                    <a:pt x="2398459" y="624696"/>
                  </a:lnTo>
                  <a:lnTo>
                    <a:pt x="2400300" y="627126"/>
                  </a:lnTo>
                  <a:close/>
                </a:path>
                <a:path w="3860800" h="1716404">
                  <a:moveTo>
                    <a:pt x="2400300" y="627126"/>
                  </a:moveTo>
                  <a:lnTo>
                    <a:pt x="2398459" y="624696"/>
                  </a:lnTo>
                  <a:lnTo>
                    <a:pt x="2398459" y="627126"/>
                  </a:lnTo>
                  <a:lnTo>
                    <a:pt x="2400300" y="627126"/>
                  </a:lnTo>
                  <a:close/>
                </a:path>
                <a:path w="3860800" h="1716404">
                  <a:moveTo>
                    <a:pt x="2401711" y="640841"/>
                  </a:moveTo>
                  <a:lnTo>
                    <a:pt x="2400300" y="640079"/>
                  </a:lnTo>
                  <a:lnTo>
                    <a:pt x="2399792" y="640841"/>
                  </a:lnTo>
                  <a:lnTo>
                    <a:pt x="2401711" y="640841"/>
                  </a:lnTo>
                  <a:close/>
                </a:path>
                <a:path w="3860800" h="1716404">
                  <a:moveTo>
                    <a:pt x="2405003" y="659891"/>
                  </a:moveTo>
                  <a:lnTo>
                    <a:pt x="2400300" y="659891"/>
                  </a:lnTo>
                  <a:lnTo>
                    <a:pt x="2400300" y="662939"/>
                  </a:lnTo>
                  <a:lnTo>
                    <a:pt x="2404110" y="661339"/>
                  </a:lnTo>
                  <a:lnTo>
                    <a:pt x="2405003" y="659891"/>
                  </a:lnTo>
                  <a:close/>
                </a:path>
                <a:path w="3860800" h="1716404">
                  <a:moveTo>
                    <a:pt x="2413000" y="673988"/>
                  </a:moveTo>
                  <a:lnTo>
                    <a:pt x="2400300" y="680465"/>
                  </a:lnTo>
                  <a:lnTo>
                    <a:pt x="2400300" y="683513"/>
                  </a:lnTo>
                  <a:lnTo>
                    <a:pt x="2413000" y="673988"/>
                  </a:lnTo>
                  <a:close/>
                </a:path>
                <a:path w="3860800" h="1716404">
                  <a:moveTo>
                    <a:pt x="2437160" y="673775"/>
                  </a:moveTo>
                  <a:lnTo>
                    <a:pt x="2425700" y="668273"/>
                  </a:lnTo>
                  <a:lnTo>
                    <a:pt x="2424205" y="668273"/>
                  </a:lnTo>
                  <a:lnTo>
                    <a:pt x="2413000" y="673988"/>
                  </a:lnTo>
                  <a:lnTo>
                    <a:pt x="2400300" y="683513"/>
                  </a:lnTo>
                  <a:lnTo>
                    <a:pt x="2407227" y="688085"/>
                  </a:lnTo>
                  <a:lnTo>
                    <a:pt x="2413000" y="688085"/>
                  </a:lnTo>
                  <a:lnTo>
                    <a:pt x="2413000" y="682751"/>
                  </a:lnTo>
                  <a:lnTo>
                    <a:pt x="2421689" y="678581"/>
                  </a:lnTo>
                  <a:lnTo>
                    <a:pt x="2425700" y="672083"/>
                  </a:lnTo>
                  <a:lnTo>
                    <a:pt x="2432627" y="676655"/>
                  </a:lnTo>
                  <a:lnTo>
                    <a:pt x="2433320" y="676655"/>
                  </a:lnTo>
                  <a:lnTo>
                    <a:pt x="2437160" y="673775"/>
                  </a:lnTo>
                  <a:close/>
                </a:path>
                <a:path w="3860800" h="1716404">
                  <a:moveTo>
                    <a:pt x="2407227" y="688085"/>
                  </a:moveTo>
                  <a:lnTo>
                    <a:pt x="2400300" y="683513"/>
                  </a:lnTo>
                  <a:lnTo>
                    <a:pt x="2400300" y="688085"/>
                  </a:lnTo>
                  <a:lnTo>
                    <a:pt x="2407227" y="688085"/>
                  </a:lnTo>
                  <a:close/>
                </a:path>
                <a:path w="3860800" h="1716404">
                  <a:moveTo>
                    <a:pt x="2413000" y="643889"/>
                  </a:moveTo>
                  <a:lnTo>
                    <a:pt x="2413000" y="641604"/>
                  </a:lnTo>
                  <a:lnTo>
                    <a:pt x="2411588" y="640926"/>
                  </a:lnTo>
                  <a:lnTo>
                    <a:pt x="2401711" y="640841"/>
                  </a:lnTo>
                  <a:lnTo>
                    <a:pt x="2407227" y="643820"/>
                  </a:lnTo>
                  <a:lnTo>
                    <a:pt x="2413000" y="643889"/>
                  </a:lnTo>
                  <a:close/>
                </a:path>
                <a:path w="3860800" h="1716404">
                  <a:moveTo>
                    <a:pt x="2407355" y="659976"/>
                  </a:moveTo>
                  <a:lnTo>
                    <a:pt x="2405003" y="659891"/>
                  </a:lnTo>
                  <a:lnTo>
                    <a:pt x="2404110" y="661339"/>
                  </a:lnTo>
                  <a:lnTo>
                    <a:pt x="2407227" y="660030"/>
                  </a:lnTo>
                  <a:lnTo>
                    <a:pt x="2407355" y="659976"/>
                  </a:lnTo>
                  <a:close/>
                </a:path>
                <a:path w="3860800" h="1716404">
                  <a:moveTo>
                    <a:pt x="2419927" y="659891"/>
                  </a:moveTo>
                  <a:lnTo>
                    <a:pt x="2413000" y="650747"/>
                  </a:lnTo>
                  <a:lnTo>
                    <a:pt x="2409567" y="652498"/>
                  </a:lnTo>
                  <a:lnTo>
                    <a:pt x="2405003" y="659891"/>
                  </a:lnTo>
                  <a:lnTo>
                    <a:pt x="2407557" y="659891"/>
                  </a:lnTo>
                  <a:lnTo>
                    <a:pt x="2413000" y="657605"/>
                  </a:lnTo>
                  <a:lnTo>
                    <a:pt x="2413000" y="659891"/>
                  </a:lnTo>
                  <a:lnTo>
                    <a:pt x="2419927" y="659891"/>
                  </a:lnTo>
                  <a:close/>
                </a:path>
                <a:path w="3860800" h="1716404">
                  <a:moveTo>
                    <a:pt x="2418080" y="688085"/>
                  </a:moveTo>
                  <a:lnTo>
                    <a:pt x="2407355" y="688085"/>
                  </a:lnTo>
                  <a:lnTo>
                    <a:pt x="2407557" y="688303"/>
                  </a:lnTo>
                  <a:lnTo>
                    <a:pt x="2413000" y="691895"/>
                  </a:lnTo>
                  <a:lnTo>
                    <a:pt x="2413875" y="691239"/>
                  </a:lnTo>
                  <a:lnTo>
                    <a:pt x="2415721" y="688249"/>
                  </a:lnTo>
                  <a:lnTo>
                    <a:pt x="2415721" y="689854"/>
                  </a:lnTo>
                  <a:lnTo>
                    <a:pt x="2418080" y="688085"/>
                  </a:lnTo>
                  <a:close/>
                </a:path>
                <a:path w="3860800" h="1716404">
                  <a:moveTo>
                    <a:pt x="2413000" y="646937"/>
                  </a:moveTo>
                  <a:lnTo>
                    <a:pt x="2413000" y="643889"/>
                  </a:lnTo>
                  <a:lnTo>
                    <a:pt x="2407557" y="643889"/>
                  </a:lnTo>
                  <a:lnTo>
                    <a:pt x="2409567" y="645084"/>
                  </a:lnTo>
                  <a:lnTo>
                    <a:pt x="2413000" y="646937"/>
                  </a:lnTo>
                  <a:close/>
                </a:path>
                <a:path w="3860800" h="1716404">
                  <a:moveTo>
                    <a:pt x="2413000" y="659891"/>
                  </a:moveTo>
                  <a:lnTo>
                    <a:pt x="2413000" y="657605"/>
                  </a:lnTo>
                  <a:lnTo>
                    <a:pt x="2407557" y="659891"/>
                  </a:lnTo>
                  <a:lnTo>
                    <a:pt x="2413000" y="659891"/>
                  </a:lnTo>
                  <a:close/>
                </a:path>
                <a:path w="3860800" h="1716404">
                  <a:moveTo>
                    <a:pt x="2413000" y="650747"/>
                  </a:moveTo>
                  <a:lnTo>
                    <a:pt x="2413000" y="649223"/>
                  </a:lnTo>
                  <a:lnTo>
                    <a:pt x="2411588" y="649223"/>
                  </a:lnTo>
                  <a:lnTo>
                    <a:pt x="2409567" y="652498"/>
                  </a:lnTo>
                  <a:lnTo>
                    <a:pt x="2413000" y="650747"/>
                  </a:lnTo>
                  <a:close/>
                </a:path>
                <a:path w="3860800" h="1716404">
                  <a:moveTo>
                    <a:pt x="2413000" y="641604"/>
                  </a:moveTo>
                  <a:lnTo>
                    <a:pt x="2413000" y="640841"/>
                  </a:lnTo>
                  <a:lnTo>
                    <a:pt x="2411588" y="640841"/>
                  </a:lnTo>
                  <a:lnTo>
                    <a:pt x="2413000" y="641604"/>
                  </a:lnTo>
                  <a:close/>
                </a:path>
                <a:path w="3860800" h="1716404">
                  <a:moveTo>
                    <a:pt x="2413000" y="648461"/>
                  </a:moveTo>
                  <a:lnTo>
                    <a:pt x="2413000" y="646937"/>
                  </a:lnTo>
                  <a:lnTo>
                    <a:pt x="2411588" y="649224"/>
                  </a:lnTo>
                  <a:lnTo>
                    <a:pt x="2413000" y="648461"/>
                  </a:lnTo>
                  <a:close/>
                </a:path>
                <a:path w="3860800" h="1716404">
                  <a:moveTo>
                    <a:pt x="2413000" y="649223"/>
                  </a:moveTo>
                  <a:lnTo>
                    <a:pt x="2413000" y="648461"/>
                  </a:lnTo>
                  <a:lnTo>
                    <a:pt x="2411588" y="649139"/>
                  </a:lnTo>
                  <a:lnTo>
                    <a:pt x="2413000" y="649223"/>
                  </a:lnTo>
                  <a:close/>
                </a:path>
                <a:path w="3860800" h="1716404">
                  <a:moveTo>
                    <a:pt x="2424205" y="668273"/>
                  </a:moveTo>
                  <a:lnTo>
                    <a:pt x="2420620" y="668273"/>
                  </a:lnTo>
                  <a:lnTo>
                    <a:pt x="2413000" y="673988"/>
                  </a:lnTo>
                  <a:lnTo>
                    <a:pt x="2424205" y="668273"/>
                  </a:lnTo>
                  <a:close/>
                </a:path>
                <a:path w="3860800" h="1716404">
                  <a:moveTo>
                    <a:pt x="2421689" y="678581"/>
                  </a:moveTo>
                  <a:lnTo>
                    <a:pt x="2413000" y="682751"/>
                  </a:lnTo>
                  <a:lnTo>
                    <a:pt x="2413000" y="688085"/>
                  </a:lnTo>
                  <a:lnTo>
                    <a:pt x="2415721" y="688085"/>
                  </a:lnTo>
                  <a:lnTo>
                    <a:pt x="2415721" y="688249"/>
                  </a:lnTo>
                  <a:lnTo>
                    <a:pt x="2421689" y="678581"/>
                  </a:lnTo>
                  <a:close/>
                </a:path>
                <a:path w="3860800" h="1716404">
                  <a:moveTo>
                    <a:pt x="2413875" y="691239"/>
                  </a:moveTo>
                  <a:lnTo>
                    <a:pt x="2413000" y="691895"/>
                  </a:lnTo>
                  <a:lnTo>
                    <a:pt x="2413000" y="692657"/>
                  </a:lnTo>
                  <a:lnTo>
                    <a:pt x="2413875" y="691239"/>
                  </a:lnTo>
                  <a:close/>
                </a:path>
                <a:path w="3860800" h="1716404">
                  <a:moveTo>
                    <a:pt x="2425700" y="689991"/>
                  </a:moveTo>
                  <a:lnTo>
                    <a:pt x="2425700" y="688085"/>
                  </a:lnTo>
                  <a:lnTo>
                    <a:pt x="2418080" y="688085"/>
                  </a:lnTo>
                  <a:lnTo>
                    <a:pt x="2413875" y="691239"/>
                  </a:lnTo>
                  <a:lnTo>
                    <a:pt x="2413000" y="692657"/>
                  </a:lnTo>
                  <a:lnTo>
                    <a:pt x="2416432" y="694717"/>
                  </a:lnTo>
                  <a:lnTo>
                    <a:pt x="2425700" y="689991"/>
                  </a:lnTo>
                  <a:close/>
                </a:path>
                <a:path w="3860800" h="1716404">
                  <a:moveTo>
                    <a:pt x="2416432" y="694717"/>
                  </a:moveTo>
                  <a:lnTo>
                    <a:pt x="2413000" y="692657"/>
                  </a:lnTo>
                  <a:lnTo>
                    <a:pt x="2413000" y="696467"/>
                  </a:lnTo>
                  <a:lnTo>
                    <a:pt x="2416432" y="694717"/>
                  </a:lnTo>
                  <a:close/>
                </a:path>
                <a:path w="3860800" h="1716404">
                  <a:moveTo>
                    <a:pt x="2419350" y="696467"/>
                  </a:moveTo>
                  <a:lnTo>
                    <a:pt x="2416432" y="694717"/>
                  </a:lnTo>
                  <a:lnTo>
                    <a:pt x="2413000" y="696467"/>
                  </a:lnTo>
                  <a:lnTo>
                    <a:pt x="2419350" y="696467"/>
                  </a:lnTo>
                  <a:close/>
                </a:path>
                <a:path w="3860800" h="1716404">
                  <a:moveTo>
                    <a:pt x="2451100" y="700277"/>
                  </a:moveTo>
                  <a:lnTo>
                    <a:pt x="2445327" y="692657"/>
                  </a:lnTo>
                  <a:lnTo>
                    <a:pt x="2433637" y="692657"/>
                  </a:lnTo>
                  <a:lnTo>
                    <a:pt x="2429227" y="694774"/>
                  </a:lnTo>
                  <a:lnTo>
                    <a:pt x="2425700" y="700277"/>
                  </a:lnTo>
                  <a:lnTo>
                    <a:pt x="2419350" y="696467"/>
                  </a:lnTo>
                  <a:lnTo>
                    <a:pt x="2413000" y="696467"/>
                  </a:lnTo>
                  <a:lnTo>
                    <a:pt x="2415721" y="700060"/>
                  </a:lnTo>
                  <a:lnTo>
                    <a:pt x="2425700" y="704849"/>
                  </a:lnTo>
                  <a:lnTo>
                    <a:pt x="2425700" y="701039"/>
                  </a:lnTo>
                  <a:lnTo>
                    <a:pt x="2449605" y="701039"/>
                  </a:lnTo>
                  <a:lnTo>
                    <a:pt x="2451100" y="700277"/>
                  </a:lnTo>
                  <a:close/>
                </a:path>
                <a:path w="3860800" h="1716404">
                  <a:moveTo>
                    <a:pt x="2415721" y="700060"/>
                  </a:moveTo>
                  <a:lnTo>
                    <a:pt x="2413000" y="696467"/>
                  </a:lnTo>
                  <a:lnTo>
                    <a:pt x="2413000" y="698754"/>
                  </a:lnTo>
                  <a:lnTo>
                    <a:pt x="2415721" y="700060"/>
                  </a:lnTo>
                  <a:close/>
                </a:path>
                <a:path w="3860800" h="1716404">
                  <a:moveTo>
                    <a:pt x="2415721" y="689854"/>
                  </a:moveTo>
                  <a:lnTo>
                    <a:pt x="2415721" y="688249"/>
                  </a:lnTo>
                  <a:lnTo>
                    <a:pt x="2413875" y="691239"/>
                  </a:lnTo>
                  <a:lnTo>
                    <a:pt x="2415721" y="689854"/>
                  </a:lnTo>
                  <a:close/>
                </a:path>
                <a:path w="3860800" h="1716404">
                  <a:moveTo>
                    <a:pt x="2432995" y="676899"/>
                  </a:moveTo>
                  <a:lnTo>
                    <a:pt x="2432627" y="676655"/>
                  </a:lnTo>
                  <a:lnTo>
                    <a:pt x="2425700" y="676655"/>
                  </a:lnTo>
                  <a:lnTo>
                    <a:pt x="2421689" y="678581"/>
                  </a:lnTo>
                  <a:lnTo>
                    <a:pt x="2415721" y="688249"/>
                  </a:lnTo>
                  <a:lnTo>
                    <a:pt x="2415721" y="688085"/>
                  </a:lnTo>
                  <a:lnTo>
                    <a:pt x="2418080" y="688085"/>
                  </a:lnTo>
                  <a:lnTo>
                    <a:pt x="2432995" y="676899"/>
                  </a:lnTo>
                  <a:close/>
                </a:path>
                <a:path w="3860800" h="1716404">
                  <a:moveTo>
                    <a:pt x="2438400" y="706754"/>
                  </a:moveTo>
                  <a:lnTo>
                    <a:pt x="2438400" y="704849"/>
                  </a:lnTo>
                  <a:lnTo>
                    <a:pt x="2425700" y="704849"/>
                  </a:lnTo>
                  <a:lnTo>
                    <a:pt x="2415721" y="700060"/>
                  </a:lnTo>
                  <a:lnTo>
                    <a:pt x="2425700" y="713232"/>
                  </a:lnTo>
                  <a:lnTo>
                    <a:pt x="2425700" y="707135"/>
                  </a:lnTo>
                  <a:lnTo>
                    <a:pt x="2437653" y="707135"/>
                  </a:lnTo>
                  <a:lnTo>
                    <a:pt x="2438400" y="706754"/>
                  </a:lnTo>
                  <a:close/>
                </a:path>
                <a:path w="3860800" h="1716404">
                  <a:moveTo>
                    <a:pt x="2435497" y="684994"/>
                  </a:moveTo>
                  <a:lnTo>
                    <a:pt x="2416432" y="694717"/>
                  </a:lnTo>
                  <a:lnTo>
                    <a:pt x="2419350" y="696467"/>
                  </a:lnTo>
                  <a:lnTo>
                    <a:pt x="2425700" y="696467"/>
                  </a:lnTo>
                  <a:lnTo>
                    <a:pt x="2425700" y="692657"/>
                  </a:lnTo>
                  <a:lnTo>
                    <a:pt x="2430584" y="692657"/>
                  </a:lnTo>
                  <a:lnTo>
                    <a:pt x="2435497" y="684994"/>
                  </a:lnTo>
                  <a:close/>
                </a:path>
                <a:path w="3860800" h="1716404">
                  <a:moveTo>
                    <a:pt x="2438400" y="680465"/>
                  </a:moveTo>
                  <a:lnTo>
                    <a:pt x="2432995" y="676899"/>
                  </a:lnTo>
                  <a:lnTo>
                    <a:pt x="2418080" y="688085"/>
                  </a:lnTo>
                  <a:lnTo>
                    <a:pt x="2425700" y="688085"/>
                  </a:lnTo>
                  <a:lnTo>
                    <a:pt x="2425700" y="689991"/>
                  </a:lnTo>
                  <a:lnTo>
                    <a:pt x="2435497" y="684994"/>
                  </a:lnTo>
                  <a:lnTo>
                    <a:pt x="2438400" y="680465"/>
                  </a:lnTo>
                  <a:close/>
                </a:path>
                <a:path w="3860800" h="1716404">
                  <a:moveTo>
                    <a:pt x="2429227" y="694774"/>
                  </a:moveTo>
                  <a:lnTo>
                    <a:pt x="2425700" y="696467"/>
                  </a:lnTo>
                  <a:lnTo>
                    <a:pt x="2419350" y="696467"/>
                  </a:lnTo>
                  <a:lnTo>
                    <a:pt x="2425700" y="700277"/>
                  </a:lnTo>
                  <a:lnTo>
                    <a:pt x="2429227" y="694774"/>
                  </a:lnTo>
                  <a:close/>
                </a:path>
                <a:path w="3860800" h="1716404">
                  <a:moveTo>
                    <a:pt x="2425700" y="664463"/>
                  </a:moveTo>
                  <a:lnTo>
                    <a:pt x="2425700" y="659891"/>
                  </a:lnTo>
                  <a:lnTo>
                    <a:pt x="2419927" y="659891"/>
                  </a:lnTo>
                  <a:lnTo>
                    <a:pt x="2424205" y="665539"/>
                  </a:lnTo>
                  <a:lnTo>
                    <a:pt x="2425700" y="664463"/>
                  </a:lnTo>
                  <a:close/>
                </a:path>
                <a:path w="3860800" h="1716404">
                  <a:moveTo>
                    <a:pt x="2425700" y="667511"/>
                  </a:moveTo>
                  <a:lnTo>
                    <a:pt x="2424205" y="665584"/>
                  </a:lnTo>
                  <a:lnTo>
                    <a:pt x="2420620" y="668273"/>
                  </a:lnTo>
                  <a:lnTo>
                    <a:pt x="2424205" y="668273"/>
                  </a:lnTo>
                  <a:lnTo>
                    <a:pt x="2425700" y="667511"/>
                  </a:lnTo>
                  <a:close/>
                </a:path>
                <a:path w="3860800" h="1716404">
                  <a:moveTo>
                    <a:pt x="2432627" y="676655"/>
                  </a:moveTo>
                  <a:lnTo>
                    <a:pt x="2425700" y="672083"/>
                  </a:lnTo>
                  <a:lnTo>
                    <a:pt x="2421689" y="678581"/>
                  </a:lnTo>
                  <a:lnTo>
                    <a:pt x="2425700" y="676655"/>
                  </a:lnTo>
                  <a:lnTo>
                    <a:pt x="2432627" y="676655"/>
                  </a:lnTo>
                  <a:close/>
                </a:path>
                <a:path w="3860800" h="1716404">
                  <a:moveTo>
                    <a:pt x="2438400" y="672845"/>
                  </a:moveTo>
                  <a:lnTo>
                    <a:pt x="2425700" y="664463"/>
                  </a:lnTo>
                  <a:lnTo>
                    <a:pt x="2424205" y="665584"/>
                  </a:lnTo>
                  <a:lnTo>
                    <a:pt x="2425700" y="667511"/>
                  </a:lnTo>
                  <a:lnTo>
                    <a:pt x="2425700" y="668273"/>
                  </a:lnTo>
                  <a:lnTo>
                    <a:pt x="2437160" y="673775"/>
                  </a:lnTo>
                  <a:lnTo>
                    <a:pt x="2438400" y="672845"/>
                  </a:lnTo>
                  <a:close/>
                </a:path>
                <a:path w="3860800" h="1716404">
                  <a:moveTo>
                    <a:pt x="2425700" y="668273"/>
                  </a:moveTo>
                  <a:lnTo>
                    <a:pt x="2425700" y="667511"/>
                  </a:lnTo>
                  <a:lnTo>
                    <a:pt x="2424205" y="668273"/>
                  </a:lnTo>
                  <a:lnTo>
                    <a:pt x="2425700" y="668273"/>
                  </a:lnTo>
                  <a:close/>
                </a:path>
                <a:path w="3860800" h="1716404">
                  <a:moveTo>
                    <a:pt x="2430584" y="692657"/>
                  </a:moveTo>
                  <a:lnTo>
                    <a:pt x="2425700" y="692657"/>
                  </a:lnTo>
                  <a:lnTo>
                    <a:pt x="2425700" y="696467"/>
                  </a:lnTo>
                  <a:lnTo>
                    <a:pt x="2429227" y="694774"/>
                  </a:lnTo>
                  <a:lnTo>
                    <a:pt x="2430584" y="692657"/>
                  </a:lnTo>
                  <a:close/>
                </a:path>
                <a:path w="3860800" h="1716404">
                  <a:moveTo>
                    <a:pt x="2449605" y="701039"/>
                  </a:moveTo>
                  <a:lnTo>
                    <a:pt x="2425700" y="701039"/>
                  </a:lnTo>
                  <a:lnTo>
                    <a:pt x="2425700" y="704849"/>
                  </a:lnTo>
                  <a:lnTo>
                    <a:pt x="2438400" y="704849"/>
                  </a:lnTo>
                  <a:lnTo>
                    <a:pt x="2438400" y="706754"/>
                  </a:lnTo>
                  <a:lnTo>
                    <a:pt x="2449605" y="701039"/>
                  </a:lnTo>
                  <a:close/>
                </a:path>
                <a:path w="3860800" h="1716404">
                  <a:moveTo>
                    <a:pt x="2437653" y="707135"/>
                  </a:moveTo>
                  <a:lnTo>
                    <a:pt x="2425700" y="707135"/>
                  </a:lnTo>
                  <a:lnTo>
                    <a:pt x="2425700" y="713232"/>
                  </a:lnTo>
                  <a:lnTo>
                    <a:pt x="2437653" y="707135"/>
                  </a:lnTo>
                  <a:close/>
                </a:path>
                <a:path w="3860800" h="1716404">
                  <a:moveTo>
                    <a:pt x="2448277" y="707135"/>
                  </a:moveTo>
                  <a:lnTo>
                    <a:pt x="2437653" y="707135"/>
                  </a:lnTo>
                  <a:lnTo>
                    <a:pt x="2425700" y="713232"/>
                  </a:lnTo>
                  <a:lnTo>
                    <a:pt x="2425700" y="714755"/>
                  </a:lnTo>
                  <a:lnTo>
                    <a:pt x="2438400" y="714755"/>
                  </a:lnTo>
                  <a:lnTo>
                    <a:pt x="2438400" y="709421"/>
                  </a:lnTo>
                  <a:lnTo>
                    <a:pt x="2445455" y="709421"/>
                  </a:lnTo>
                  <a:lnTo>
                    <a:pt x="2448277" y="707135"/>
                  </a:lnTo>
                  <a:close/>
                </a:path>
                <a:path w="3860800" h="1716404">
                  <a:moveTo>
                    <a:pt x="2438870" y="714755"/>
                  </a:moveTo>
                  <a:lnTo>
                    <a:pt x="2425700" y="714755"/>
                  </a:lnTo>
                  <a:lnTo>
                    <a:pt x="2425700" y="721613"/>
                  </a:lnTo>
                  <a:lnTo>
                    <a:pt x="2430403" y="721613"/>
                  </a:lnTo>
                  <a:lnTo>
                    <a:pt x="2438870" y="714755"/>
                  </a:lnTo>
                  <a:close/>
                </a:path>
                <a:path w="3860800" h="1716404">
                  <a:moveTo>
                    <a:pt x="2430403" y="721613"/>
                  </a:moveTo>
                  <a:lnTo>
                    <a:pt x="2425700" y="721613"/>
                  </a:lnTo>
                  <a:lnTo>
                    <a:pt x="2425700" y="725423"/>
                  </a:lnTo>
                  <a:lnTo>
                    <a:pt x="2430403" y="721613"/>
                  </a:lnTo>
                  <a:close/>
                </a:path>
                <a:path w="3860800" h="1716404">
                  <a:moveTo>
                    <a:pt x="2445726" y="721613"/>
                  </a:moveTo>
                  <a:lnTo>
                    <a:pt x="2430403" y="721613"/>
                  </a:lnTo>
                  <a:lnTo>
                    <a:pt x="2425700" y="725423"/>
                  </a:lnTo>
                  <a:lnTo>
                    <a:pt x="2433320" y="729995"/>
                  </a:lnTo>
                  <a:lnTo>
                    <a:pt x="2438400" y="729995"/>
                  </a:lnTo>
                  <a:lnTo>
                    <a:pt x="2441302" y="728515"/>
                  </a:lnTo>
                  <a:lnTo>
                    <a:pt x="2445726" y="721613"/>
                  </a:lnTo>
                  <a:close/>
                </a:path>
                <a:path w="3860800" h="1716404">
                  <a:moveTo>
                    <a:pt x="2433320" y="729995"/>
                  </a:moveTo>
                  <a:lnTo>
                    <a:pt x="2425700" y="725423"/>
                  </a:lnTo>
                  <a:lnTo>
                    <a:pt x="2425700" y="729995"/>
                  </a:lnTo>
                  <a:lnTo>
                    <a:pt x="2433320" y="729995"/>
                  </a:lnTo>
                  <a:close/>
                </a:path>
                <a:path w="3860800" h="1716404">
                  <a:moveTo>
                    <a:pt x="2433637" y="692657"/>
                  </a:moveTo>
                  <a:lnTo>
                    <a:pt x="2430584" y="692657"/>
                  </a:lnTo>
                  <a:lnTo>
                    <a:pt x="2429227" y="694774"/>
                  </a:lnTo>
                  <a:lnTo>
                    <a:pt x="2433637" y="692657"/>
                  </a:lnTo>
                  <a:close/>
                </a:path>
                <a:path w="3860800" h="1716404">
                  <a:moveTo>
                    <a:pt x="2450123" y="714755"/>
                  </a:moveTo>
                  <a:lnTo>
                    <a:pt x="2438870" y="714755"/>
                  </a:lnTo>
                  <a:lnTo>
                    <a:pt x="2430403" y="721613"/>
                  </a:lnTo>
                  <a:lnTo>
                    <a:pt x="2445726" y="721613"/>
                  </a:lnTo>
                  <a:lnTo>
                    <a:pt x="2450123" y="714755"/>
                  </a:lnTo>
                  <a:close/>
                </a:path>
                <a:path w="3860800" h="1716404">
                  <a:moveTo>
                    <a:pt x="2445327" y="692657"/>
                  </a:moveTo>
                  <a:lnTo>
                    <a:pt x="2438400" y="683513"/>
                  </a:lnTo>
                  <a:lnTo>
                    <a:pt x="2435497" y="684994"/>
                  </a:lnTo>
                  <a:lnTo>
                    <a:pt x="2430584" y="692657"/>
                  </a:lnTo>
                  <a:lnTo>
                    <a:pt x="2433637" y="692657"/>
                  </a:lnTo>
                  <a:lnTo>
                    <a:pt x="2438400" y="690371"/>
                  </a:lnTo>
                  <a:lnTo>
                    <a:pt x="2438400" y="692657"/>
                  </a:lnTo>
                  <a:lnTo>
                    <a:pt x="2445327" y="692657"/>
                  </a:lnTo>
                  <a:close/>
                </a:path>
                <a:path w="3860800" h="1716404">
                  <a:moveTo>
                    <a:pt x="2433320" y="676655"/>
                  </a:moveTo>
                  <a:lnTo>
                    <a:pt x="2432627" y="676655"/>
                  </a:lnTo>
                  <a:lnTo>
                    <a:pt x="2432995" y="676899"/>
                  </a:lnTo>
                  <a:lnTo>
                    <a:pt x="2433320" y="676655"/>
                  </a:lnTo>
                  <a:close/>
                </a:path>
                <a:path w="3860800" h="1716404">
                  <a:moveTo>
                    <a:pt x="2438400" y="680465"/>
                  </a:moveTo>
                  <a:lnTo>
                    <a:pt x="2438400" y="676655"/>
                  </a:lnTo>
                  <a:lnTo>
                    <a:pt x="2433320" y="676655"/>
                  </a:lnTo>
                  <a:lnTo>
                    <a:pt x="2432995" y="676899"/>
                  </a:lnTo>
                  <a:lnTo>
                    <a:pt x="2438400" y="680465"/>
                  </a:lnTo>
                  <a:close/>
                </a:path>
                <a:path w="3860800" h="1716404">
                  <a:moveTo>
                    <a:pt x="2438400" y="676655"/>
                  </a:moveTo>
                  <a:lnTo>
                    <a:pt x="2438400" y="674369"/>
                  </a:lnTo>
                  <a:lnTo>
                    <a:pt x="2437160" y="673775"/>
                  </a:lnTo>
                  <a:lnTo>
                    <a:pt x="2433320" y="676655"/>
                  </a:lnTo>
                  <a:lnTo>
                    <a:pt x="2438400" y="676655"/>
                  </a:lnTo>
                  <a:close/>
                </a:path>
                <a:path w="3860800" h="1716404">
                  <a:moveTo>
                    <a:pt x="2440353" y="729995"/>
                  </a:moveTo>
                  <a:lnTo>
                    <a:pt x="2433320" y="729995"/>
                  </a:lnTo>
                  <a:lnTo>
                    <a:pt x="2438400" y="733043"/>
                  </a:lnTo>
                  <a:lnTo>
                    <a:pt x="2438400" y="732282"/>
                  </a:lnTo>
                  <a:lnTo>
                    <a:pt x="2438870" y="732056"/>
                  </a:lnTo>
                  <a:lnTo>
                    <a:pt x="2439105" y="731943"/>
                  </a:lnTo>
                  <a:lnTo>
                    <a:pt x="2440353" y="729995"/>
                  </a:lnTo>
                  <a:close/>
                </a:path>
                <a:path w="3860800" h="1716404">
                  <a:moveTo>
                    <a:pt x="2438400" y="692657"/>
                  </a:moveTo>
                  <a:lnTo>
                    <a:pt x="2438400" y="690371"/>
                  </a:lnTo>
                  <a:lnTo>
                    <a:pt x="2433637" y="692657"/>
                  </a:lnTo>
                  <a:lnTo>
                    <a:pt x="2438400" y="692657"/>
                  </a:lnTo>
                  <a:close/>
                </a:path>
                <a:path w="3860800" h="1716404">
                  <a:moveTo>
                    <a:pt x="2438400" y="683513"/>
                  </a:moveTo>
                  <a:lnTo>
                    <a:pt x="2438400" y="680465"/>
                  </a:lnTo>
                  <a:lnTo>
                    <a:pt x="2435497" y="684994"/>
                  </a:lnTo>
                  <a:lnTo>
                    <a:pt x="2438400" y="683513"/>
                  </a:lnTo>
                  <a:close/>
                </a:path>
                <a:path w="3860800" h="1716404">
                  <a:moveTo>
                    <a:pt x="2451100" y="704849"/>
                  </a:moveTo>
                  <a:lnTo>
                    <a:pt x="2451100" y="701039"/>
                  </a:lnTo>
                  <a:lnTo>
                    <a:pt x="2449605" y="701039"/>
                  </a:lnTo>
                  <a:lnTo>
                    <a:pt x="2437653" y="707135"/>
                  </a:lnTo>
                  <a:lnTo>
                    <a:pt x="2448277" y="707135"/>
                  </a:lnTo>
                  <a:lnTo>
                    <a:pt x="2451100" y="704849"/>
                  </a:lnTo>
                  <a:close/>
                </a:path>
                <a:path w="3860800" h="1716404">
                  <a:moveTo>
                    <a:pt x="2445327" y="709525"/>
                  </a:moveTo>
                  <a:lnTo>
                    <a:pt x="2438400" y="709421"/>
                  </a:lnTo>
                  <a:lnTo>
                    <a:pt x="2438400" y="714755"/>
                  </a:lnTo>
                  <a:lnTo>
                    <a:pt x="2438870" y="714755"/>
                  </a:lnTo>
                  <a:lnTo>
                    <a:pt x="2445327" y="709525"/>
                  </a:lnTo>
                  <a:close/>
                </a:path>
                <a:path w="3860800" h="1716404">
                  <a:moveTo>
                    <a:pt x="2441302" y="728515"/>
                  </a:moveTo>
                  <a:lnTo>
                    <a:pt x="2438400" y="729995"/>
                  </a:lnTo>
                  <a:lnTo>
                    <a:pt x="2440353" y="729995"/>
                  </a:lnTo>
                  <a:lnTo>
                    <a:pt x="2441302" y="728515"/>
                  </a:lnTo>
                  <a:close/>
                </a:path>
                <a:path w="3860800" h="1716404">
                  <a:moveTo>
                    <a:pt x="2439105" y="731943"/>
                  </a:moveTo>
                  <a:lnTo>
                    <a:pt x="2438400" y="732282"/>
                  </a:lnTo>
                  <a:lnTo>
                    <a:pt x="2438400" y="733043"/>
                  </a:lnTo>
                  <a:lnTo>
                    <a:pt x="2439105" y="731943"/>
                  </a:lnTo>
                  <a:close/>
                </a:path>
                <a:path w="3860800" h="1716404">
                  <a:moveTo>
                    <a:pt x="2457450" y="734567"/>
                  </a:moveTo>
                  <a:lnTo>
                    <a:pt x="2451100" y="734567"/>
                  </a:lnTo>
                  <a:lnTo>
                    <a:pt x="2451100" y="729995"/>
                  </a:lnTo>
                  <a:lnTo>
                    <a:pt x="2443162" y="729995"/>
                  </a:lnTo>
                  <a:lnTo>
                    <a:pt x="2439105" y="731943"/>
                  </a:lnTo>
                  <a:lnTo>
                    <a:pt x="2438400" y="733043"/>
                  </a:lnTo>
                  <a:lnTo>
                    <a:pt x="2438400" y="737615"/>
                  </a:lnTo>
                  <a:lnTo>
                    <a:pt x="2451100" y="737615"/>
                  </a:lnTo>
                  <a:lnTo>
                    <a:pt x="2457450" y="734567"/>
                  </a:lnTo>
                  <a:close/>
                </a:path>
                <a:path w="3860800" h="1716404">
                  <a:moveTo>
                    <a:pt x="2458720" y="734567"/>
                  </a:moveTo>
                  <a:lnTo>
                    <a:pt x="2457450" y="734567"/>
                  </a:lnTo>
                  <a:lnTo>
                    <a:pt x="2451100" y="737615"/>
                  </a:lnTo>
                  <a:lnTo>
                    <a:pt x="2438400" y="737615"/>
                  </a:lnTo>
                  <a:lnTo>
                    <a:pt x="2438400" y="745997"/>
                  </a:lnTo>
                  <a:lnTo>
                    <a:pt x="2454275" y="737901"/>
                  </a:lnTo>
                  <a:lnTo>
                    <a:pt x="2458720" y="734567"/>
                  </a:lnTo>
                  <a:close/>
                </a:path>
                <a:path w="3860800" h="1716404">
                  <a:moveTo>
                    <a:pt x="2454275" y="737901"/>
                  </a:moveTo>
                  <a:lnTo>
                    <a:pt x="2438400" y="745997"/>
                  </a:lnTo>
                  <a:lnTo>
                    <a:pt x="2438400" y="748283"/>
                  </a:lnTo>
                  <a:lnTo>
                    <a:pt x="2439639" y="748878"/>
                  </a:lnTo>
                  <a:lnTo>
                    <a:pt x="2454275" y="737901"/>
                  </a:lnTo>
                  <a:close/>
                </a:path>
                <a:path w="3860800" h="1716404">
                  <a:moveTo>
                    <a:pt x="2452511" y="754379"/>
                  </a:moveTo>
                  <a:lnTo>
                    <a:pt x="2451100" y="754379"/>
                  </a:lnTo>
                  <a:lnTo>
                    <a:pt x="2439639" y="748878"/>
                  </a:lnTo>
                  <a:lnTo>
                    <a:pt x="2438400" y="749807"/>
                  </a:lnTo>
                  <a:lnTo>
                    <a:pt x="2451100" y="758189"/>
                  </a:lnTo>
                  <a:lnTo>
                    <a:pt x="2451100" y="755141"/>
                  </a:lnTo>
                  <a:lnTo>
                    <a:pt x="2452511" y="754379"/>
                  </a:lnTo>
                  <a:close/>
                </a:path>
                <a:path w="3860800" h="1716404">
                  <a:moveTo>
                    <a:pt x="2463800" y="717041"/>
                  </a:moveTo>
                  <a:lnTo>
                    <a:pt x="2463800" y="716279"/>
                  </a:lnTo>
                  <a:lnTo>
                    <a:pt x="2451100" y="709421"/>
                  </a:lnTo>
                  <a:lnTo>
                    <a:pt x="2445327" y="709525"/>
                  </a:lnTo>
                  <a:lnTo>
                    <a:pt x="2438870" y="714755"/>
                  </a:lnTo>
                  <a:lnTo>
                    <a:pt x="2450123" y="714755"/>
                  </a:lnTo>
                  <a:lnTo>
                    <a:pt x="2451100" y="713232"/>
                  </a:lnTo>
                  <a:lnTo>
                    <a:pt x="2451100" y="723518"/>
                  </a:lnTo>
                  <a:lnTo>
                    <a:pt x="2463800" y="717041"/>
                  </a:lnTo>
                  <a:close/>
                </a:path>
                <a:path w="3860800" h="1716404">
                  <a:moveTo>
                    <a:pt x="2443162" y="729995"/>
                  </a:moveTo>
                  <a:lnTo>
                    <a:pt x="2440353" y="729995"/>
                  </a:lnTo>
                  <a:lnTo>
                    <a:pt x="2439105" y="731943"/>
                  </a:lnTo>
                  <a:lnTo>
                    <a:pt x="2443162" y="729995"/>
                  </a:lnTo>
                  <a:close/>
                </a:path>
                <a:path w="3860800" h="1716404">
                  <a:moveTo>
                    <a:pt x="2476500" y="739139"/>
                  </a:moveTo>
                  <a:lnTo>
                    <a:pt x="2469572" y="734567"/>
                  </a:lnTo>
                  <a:lnTo>
                    <a:pt x="2460811" y="734567"/>
                  </a:lnTo>
                  <a:lnTo>
                    <a:pt x="2454275" y="737901"/>
                  </a:lnTo>
                  <a:lnTo>
                    <a:pt x="2439639" y="748878"/>
                  </a:lnTo>
                  <a:lnTo>
                    <a:pt x="2451100" y="754379"/>
                  </a:lnTo>
                  <a:lnTo>
                    <a:pt x="2452511" y="754379"/>
                  </a:lnTo>
                  <a:lnTo>
                    <a:pt x="2465614" y="747304"/>
                  </a:lnTo>
                  <a:lnTo>
                    <a:pt x="2476500" y="739139"/>
                  </a:lnTo>
                  <a:close/>
                </a:path>
                <a:path w="3860800" h="1716404">
                  <a:moveTo>
                    <a:pt x="2463800" y="726185"/>
                  </a:moveTo>
                  <a:lnTo>
                    <a:pt x="2463800" y="717041"/>
                  </a:lnTo>
                  <a:lnTo>
                    <a:pt x="2441302" y="728515"/>
                  </a:lnTo>
                  <a:lnTo>
                    <a:pt x="2440353" y="729995"/>
                  </a:lnTo>
                  <a:lnTo>
                    <a:pt x="2443162" y="729995"/>
                  </a:lnTo>
                  <a:lnTo>
                    <a:pt x="2451100" y="726185"/>
                  </a:lnTo>
                  <a:lnTo>
                    <a:pt x="2463800" y="726185"/>
                  </a:lnTo>
                  <a:close/>
                </a:path>
                <a:path w="3860800" h="1716404">
                  <a:moveTo>
                    <a:pt x="2451100" y="723518"/>
                  </a:moveTo>
                  <a:lnTo>
                    <a:pt x="2451100" y="721613"/>
                  </a:lnTo>
                  <a:lnTo>
                    <a:pt x="2445726" y="721613"/>
                  </a:lnTo>
                  <a:lnTo>
                    <a:pt x="2441302" y="728515"/>
                  </a:lnTo>
                  <a:lnTo>
                    <a:pt x="2451100" y="723518"/>
                  </a:lnTo>
                  <a:close/>
                </a:path>
                <a:path w="3860800" h="1716404">
                  <a:moveTo>
                    <a:pt x="2463800" y="730757"/>
                  </a:moveTo>
                  <a:lnTo>
                    <a:pt x="2463800" y="726185"/>
                  </a:lnTo>
                  <a:lnTo>
                    <a:pt x="2451100" y="726185"/>
                  </a:lnTo>
                  <a:lnTo>
                    <a:pt x="2443162" y="729995"/>
                  </a:lnTo>
                  <a:lnTo>
                    <a:pt x="2451100" y="729995"/>
                  </a:lnTo>
                  <a:lnTo>
                    <a:pt x="2451100" y="734567"/>
                  </a:lnTo>
                  <a:lnTo>
                    <a:pt x="2457450" y="734567"/>
                  </a:lnTo>
                  <a:lnTo>
                    <a:pt x="2460811" y="732954"/>
                  </a:lnTo>
                  <a:lnTo>
                    <a:pt x="2460977" y="732874"/>
                  </a:lnTo>
                  <a:lnTo>
                    <a:pt x="2463800" y="730757"/>
                  </a:lnTo>
                  <a:close/>
                </a:path>
                <a:path w="3860800" h="1716404">
                  <a:moveTo>
                    <a:pt x="2451100" y="700277"/>
                  </a:moveTo>
                  <a:lnTo>
                    <a:pt x="2451100" y="692657"/>
                  </a:lnTo>
                  <a:lnTo>
                    <a:pt x="2445327" y="692657"/>
                  </a:lnTo>
                  <a:lnTo>
                    <a:pt x="2451100" y="700277"/>
                  </a:lnTo>
                  <a:close/>
                </a:path>
                <a:path w="3860800" h="1716404">
                  <a:moveTo>
                    <a:pt x="2451100" y="709421"/>
                  </a:moveTo>
                  <a:lnTo>
                    <a:pt x="2451100" y="707135"/>
                  </a:lnTo>
                  <a:lnTo>
                    <a:pt x="2448277" y="707135"/>
                  </a:lnTo>
                  <a:lnTo>
                    <a:pt x="2445455" y="709421"/>
                  </a:lnTo>
                  <a:lnTo>
                    <a:pt x="2451100" y="709421"/>
                  </a:lnTo>
                  <a:close/>
                </a:path>
                <a:path w="3860800" h="1716404">
                  <a:moveTo>
                    <a:pt x="2451100" y="721613"/>
                  </a:moveTo>
                  <a:lnTo>
                    <a:pt x="2451100" y="714755"/>
                  </a:lnTo>
                  <a:lnTo>
                    <a:pt x="2450123" y="714755"/>
                  </a:lnTo>
                  <a:lnTo>
                    <a:pt x="2445726" y="721613"/>
                  </a:lnTo>
                  <a:lnTo>
                    <a:pt x="2451100" y="721613"/>
                  </a:lnTo>
                  <a:close/>
                </a:path>
                <a:path w="3860800" h="1716404">
                  <a:moveTo>
                    <a:pt x="2451100" y="707135"/>
                  </a:moveTo>
                  <a:lnTo>
                    <a:pt x="2451100" y="704849"/>
                  </a:lnTo>
                  <a:lnTo>
                    <a:pt x="2448277" y="707135"/>
                  </a:lnTo>
                  <a:lnTo>
                    <a:pt x="2451100" y="707135"/>
                  </a:lnTo>
                  <a:close/>
                </a:path>
                <a:path w="3860800" h="1716404">
                  <a:moveTo>
                    <a:pt x="2451100" y="701039"/>
                  </a:moveTo>
                  <a:lnTo>
                    <a:pt x="2451100" y="700277"/>
                  </a:lnTo>
                  <a:lnTo>
                    <a:pt x="2449605" y="701039"/>
                  </a:lnTo>
                  <a:lnTo>
                    <a:pt x="2451100" y="701039"/>
                  </a:lnTo>
                  <a:close/>
                </a:path>
                <a:path w="3860800" h="1716404">
                  <a:moveTo>
                    <a:pt x="2451100" y="714755"/>
                  </a:moveTo>
                  <a:lnTo>
                    <a:pt x="2451100" y="713232"/>
                  </a:lnTo>
                  <a:lnTo>
                    <a:pt x="2450123" y="714755"/>
                  </a:lnTo>
                  <a:lnTo>
                    <a:pt x="2451100" y="714755"/>
                  </a:lnTo>
                  <a:close/>
                </a:path>
                <a:path w="3860800" h="1716404">
                  <a:moveTo>
                    <a:pt x="2455333" y="754379"/>
                  </a:moveTo>
                  <a:lnTo>
                    <a:pt x="2452511" y="754379"/>
                  </a:lnTo>
                  <a:lnTo>
                    <a:pt x="2451100" y="755141"/>
                  </a:lnTo>
                  <a:lnTo>
                    <a:pt x="2451946" y="756208"/>
                  </a:lnTo>
                  <a:lnTo>
                    <a:pt x="2455333" y="754379"/>
                  </a:lnTo>
                  <a:close/>
                </a:path>
                <a:path w="3860800" h="1716404">
                  <a:moveTo>
                    <a:pt x="2451946" y="756208"/>
                  </a:moveTo>
                  <a:lnTo>
                    <a:pt x="2451100" y="755141"/>
                  </a:lnTo>
                  <a:lnTo>
                    <a:pt x="2451100" y="756665"/>
                  </a:lnTo>
                  <a:lnTo>
                    <a:pt x="2451946" y="756208"/>
                  </a:lnTo>
                  <a:close/>
                </a:path>
                <a:path w="3860800" h="1716404">
                  <a:moveTo>
                    <a:pt x="2457147" y="762761"/>
                  </a:moveTo>
                  <a:lnTo>
                    <a:pt x="2451946" y="756208"/>
                  </a:lnTo>
                  <a:lnTo>
                    <a:pt x="2451100" y="756665"/>
                  </a:lnTo>
                  <a:lnTo>
                    <a:pt x="2451100" y="758189"/>
                  </a:lnTo>
                  <a:lnTo>
                    <a:pt x="2452511" y="757131"/>
                  </a:lnTo>
                  <a:lnTo>
                    <a:pt x="2452511" y="762761"/>
                  </a:lnTo>
                  <a:lnTo>
                    <a:pt x="2457147" y="762761"/>
                  </a:lnTo>
                  <a:close/>
                </a:path>
                <a:path w="3860800" h="1716404">
                  <a:moveTo>
                    <a:pt x="2452511" y="762761"/>
                  </a:moveTo>
                  <a:lnTo>
                    <a:pt x="2452511" y="757131"/>
                  </a:lnTo>
                  <a:lnTo>
                    <a:pt x="2451100" y="758189"/>
                  </a:lnTo>
                  <a:lnTo>
                    <a:pt x="2451100" y="762761"/>
                  </a:lnTo>
                  <a:lnTo>
                    <a:pt x="2452511" y="762761"/>
                  </a:lnTo>
                  <a:close/>
                </a:path>
                <a:path w="3860800" h="1716404">
                  <a:moveTo>
                    <a:pt x="2467232" y="769393"/>
                  </a:moveTo>
                  <a:lnTo>
                    <a:pt x="2463800" y="771143"/>
                  </a:lnTo>
                  <a:lnTo>
                    <a:pt x="2457147" y="762761"/>
                  </a:lnTo>
                  <a:lnTo>
                    <a:pt x="2451100" y="762761"/>
                  </a:lnTo>
                  <a:lnTo>
                    <a:pt x="2451100" y="772667"/>
                  </a:lnTo>
                  <a:lnTo>
                    <a:pt x="2463800" y="779526"/>
                  </a:lnTo>
                  <a:lnTo>
                    <a:pt x="2463800" y="774954"/>
                  </a:lnTo>
                  <a:lnTo>
                    <a:pt x="2467232" y="769393"/>
                  </a:lnTo>
                  <a:close/>
                </a:path>
                <a:path w="3860800" h="1716404">
                  <a:moveTo>
                    <a:pt x="2456180" y="754379"/>
                  </a:moveTo>
                  <a:lnTo>
                    <a:pt x="2455333" y="754379"/>
                  </a:lnTo>
                  <a:lnTo>
                    <a:pt x="2451946" y="756208"/>
                  </a:lnTo>
                  <a:lnTo>
                    <a:pt x="2452511" y="756919"/>
                  </a:lnTo>
                  <a:lnTo>
                    <a:pt x="2452511" y="757131"/>
                  </a:lnTo>
                  <a:lnTo>
                    <a:pt x="2456180" y="754379"/>
                  </a:lnTo>
                  <a:close/>
                </a:path>
                <a:path w="3860800" h="1716404">
                  <a:moveTo>
                    <a:pt x="2465614" y="747304"/>
                  </a:moveTo>
                  <a:lnTo>
                    <a:pt x="2452511" y="754379"/>
                  </a:lnTo>
                  <a:lnTo>
                    <a:pt x="2455333" y="754379"/>
                  </a:lnTo>
                  <a:lnTo>
                    <a:pt x="2458357" y="752747"/>
                  </a:lnTo>
                  <a:lnTo>
                    <a:pt x="2465614" y="747304"/>
                  </a:lnTo>
                  <a:close/>
                </a:path>
                <a:path w="3860800" h="1716404">
                  <a:moveTo>
                    <a:pt x="2463800" y="762761"/>
                  </a:moveTo>
                  <a:lnTo>
                    <a:pt x="2463800" y="754379"/>
                  </a:lnTo>
                  <a:lnTo>
                    <a:pt x="2456180" y="754379"/>
                  </a:lnTo>
                  <a:lnTo>
                    <a:pt x="2452511" y="757131"/>
                  </a:lnTo>
                  <a:lnTo>
                    <a:pt x="2452511" y="756919"/>
                  </a:lnTo>
                  <a:lnTo>
                    <a:pt x="2457147" y="762761"/>
                  </a:lnTo>
                  <a:lnTo>
                    <a:pt x="2463800" y="762761"/>
                  </a:lnTo>
                  <a:close/>
                </a:path>
                <a:path w="3860800" h="1716404">
                  <a:moveTo>
                    <a:pt x="2460811" y="734567"/>
                  </a:moveTo>
                  <a:lnTo>
                    <a:pt x="2458720" y="734567"/>
                  </a:lnTo>
                  <a:lnTo>
                    <a:pt x="2454275" y="737901"/>
                  </a:lnTo>
                  <a:lnTo>
                    <a:pt x="2460811" y="734567"/>
                  </a:lnTo>
                  <a:close/>
                </a:path>
                <a:path w="3860800" h="1716404">
                  <a:moveTo>
                    <a:pt x="2458357" y="752747"/>
                  </a:moveTo>
                  <a:lnTo>
                    <a:pt x="2455333" y="754379"/>
                  </a:lnTo>
                  <a:lnTo>
                    <a:pt x="2456180" y="754379"/>
                  </a:lnTo>
                  <a:lnTo>
                    <a:pt x="2458357" y="752747"/>
                  </a:lnTo>
                  <a:close/>
                </a:path>
                <a:path w="3860800" h="1716404">
                  <a:moveTo>
                    <a:pt x="2489200" y="758189"/>
                  </a:moveTo>
                  <a:lnTo>
                    <a:pt x="2487246" y="755610"/>
                  </a:lnTo>
                  <a:lnTo>
                    <a:pt x="2476500" y="749807"/>
                  </a:lnTo>
                  <a:lnTo>
                    <a:pt x="2463800" y="749807"/>
                  </a:lnTo>
                  <a:lnTo>
                    <a:pt x="2458357" y="752747"/>
                  </a:lnTo>
                  <a:lnTo>
                    <a:pt x="2456180" y="754379"/>
                  </a:lnTo>
                  <a:lnTo>
                    <a:pt x="2463800" y="754379"/>
                  </a:lnTo>
                  <a:lnTo>
                    <a:pt x="2463800" y="762761"/>
                  </a:lnTo>
                  <a:lnTo>
                    <a:pt x="2469572" y="762761"/>
                  </a:lnTo>
                  <a:lnTo>
                    <a:pt x="2471325" y="761745"/>
                  </a:lnTo>
                  <a:lnTo>
                    <a:pt x="2472266" y="761238"/>
                  </a:lnTo>
                  <a:lnTo>
                    <a:pt x="2476500" y="754379"/>
                  </a:lnTo>
                  <a:lnTo>
                    <a:pt x="2483427" y="758951"/>
                  </a:lnTo>
                  <a:lnTo>
                    <a:pt x="2487705" y="758951"/>
                  </a:lnTo>
                  <a:lnTo>
                    <a:pt x="2489200" y="758189"/>
                  </a:lnTo>
                  <a:close/>
                </a:path>
                <a:path w="3860800" h="1716404">
                  <a:moveTo>
                    <a:pt x="2469242" y="762870"/>
                  </a:moveTo>
                  <a:lnTo>
                    <a:pt x="2457147" y="762761"/>
                  </a:lnTo>
                  <a:lnTo>
                    <a:pt x="2463800" y="771143"/>
                  </a:lnTo>
                  <a:lnTo>
                    <a:pt x="2463800" y="765810"/>
                  </a:lnTo>
                  <a:lnTo>
                    <a:pt x="2469242" y="762870"/>
                  </a:lnTo>
                  <a:close/>
                </a:path>
                <a:path w="3860800" h="1716404">
                  <a:moveTo>
                    <a:pt x="2460811" y="732999"/>
                  </a:moveTo>
                  <a:lnTo>
                    <a:pt x="2458720" y="733958"/>
                  </a:lnTo>
                  <a:lnTo>
                    <a:pt x="2457450" y="734567"/>
                  </a:lnTo>
                  <a:lnTo>
                    <a:pt x="2458720" y="734567"/>
                  </a:lnTo>
                  <a:lnTo>
                    <a:pt x="2460811" y="732999"/>
                  </a:lnTo>
                  <a:close/>
                </a:path>
                <a:path w="3860800" h="1716404">
                  <a:moveTo>
                    <a:pt x="2463800" y="733043"/>
                  </a:moveTo>
                  <a:lnTo>
                    <a:pt x="2463800" y="731519"/>
                  </a:lnTo>
                  <a:lnTo>
                    <a:pt x="2460977" y="732874"/>
                  </a:lnTo>
                  <a:lnTo>
                    <a:pt x="2458720" y="734567"/>
                  </a:lnTo>
                  <a:lnTo>
                    <a:pt x="2460977" y="734483"/>
                  </a:lnTo>
                  <a:lnTo>
                    <a:pt x="2463800" y="733043"/>
                  </a:lnTo>
                  <a:close/>
                </a:path>
                <a:path w="3860800" h="1716404">
                  <a:moveTo>
                    <a:pt x="2487246" y="755610"/>
                  </a:moveTo>
                  <a:lnTo>
                    <a:pt x="2476500" y="741426"/>
                  </a:lnTo>
                  <a:lnTo>
                    <a:pt x="2465614" y="747304"/>
                  </a:lnTo>
                  <a:lnTo>
                    <a:pt x="2458720" y="752475"/>
                  </a:lnTo>
                  <a:lnTo>
                    <a:pt x="2460811" y="751421"/>
                  </a:lnTo>
                  <a:lnTo>
                    <a:pt x="2463800" y="749807"/>
                  </a:lnTo>
                  <a:lnTo>
                    <a:pt x="2476500" y="749807"/>
                  </a:lnTo>
                  <a:lnTo>
                    <a:pt x="2487246" y="755610"/>
                  </a:lnTo>
                  <a:close/>
                </a:path>
                <a:path w="3860800" h="1716404">
                  <a:moveTo>
                    <a:pt x="2469444" y="734567"/>
                  </a:moveTo>
                  <a:lnTo>
                    <a:pt x="2469242" y="734350"/>
                  </a:lnTo>
                  <a:lnTo>
                    <a:pt x="2463800" y="730757"/>
                  </a:lnTo>
                  <a:lnTo>
                    <a:pt x="2460977" y="732874"/>
                  </a:lnTo>
                  <a:lnTo>
                    <a:pt x="2463800" y="731519"/>
                  </a:lnTo>
                  <a:lnTo>
                    <a:pt x="2463800" y="734567"/>
                  </a:lnTo>
                  <a:lnTo>
                    <a:pt x="2469444" y="734567"/>
                  </a:lnTo>
                  <a:close/>
                </a:path>
                <a:path w="3860800" h="1716404">
                  <a:moveTo>
                    <a:pt x="2463800" y="734567"/>
                  </a:moveTo>
                  <a:lnTo>
                    <a:pt x="2463800" y="733043"/>
                  </a:lnTo>
                  <a:lnTo>
                    <a:pt x="2460977" y="734483"/>
                  </a:lnTo>
                  <a:lnTo>
                    <a:pt x="2463800" y="734567"/>
                  </a:lnTo>
                  <a:close/>
                </a:path>
                <a:path w="3860800" h="1716404">
                  <a:moveTo>
                    <a:pt x="2471325" y="762761"/>
                  </a:moveTo>
                  <a:lnTo>
                    <a:pt x="2469242" y="762870"/>
                  </a:lnTo>
                  <a:lnTo>
                    <a:pt x="2463800" y="765810"/>
                  </a:lnTo>
                  <a:lnTo>
                    <a:pt x="2463800" y="771143"/>
                  </a:lnTo>
                  <a:lnTo>
                    <a:pt x="2467232" y="769393"/>
                  </a:lnTo>
                  <a:lnTo>
                    <a:pt x="2471325" y="762761"/>
                  </a:lnTo>
                  <a:close/>
                </a:path>
                <a:path w="3860800" h="1716404">
                  <a:moveTo>
                    <a:pt x="2489200" y="762761"/>
                  </a:moveTo>
                  <a:lnTo>
                    <a:pt x="2485292" y="760182"/>
                  </a:lnTo>
                  <a:lnTo>
                    <a:pt x="2467232" y="769393"/>
                  </a:lnTo>
                  <a:lnTo>
                    <a:pt x="2463800" y="774954"/>
                  </a:lnTo>
                  <a:lnTo>
                    <a:pt x="2463800" y="779526"/>
                  </a:lnTo>
                  <a:lnTo>
                    <a:pt x="2469242" y="779526"/>
                  </a:lnTo>
                  <a:lnTo>
                    <a:pt x="2476500" y="773429"/>
                  </a:lnTo>
                  <a:lnTo>
                    <a:pt x="2476500" y="767333"/>
                  </a:lnTo>
                  <a:lnTo>
                    <a:pt x="2483757" y="767333"/>
                  </a:lnTo>
                  <a:lnTo>
                    <a:pt x="2489200" y="762761"/>
                  </a:lnTo>
                  <a:close/>
                </a:path>
                <a:path w="3860800" h="1716404">
                  <a:moveTo>
                    <a:pt x="2469242" y="779526"/>
                  </a:moveTo>
                  <a:lnTo>
                    <a:pt x="2463800" y="779526"/>
                  </a:lnTo>
                  <a:lnTo>
                    <a:pt x="2463800" y="781049"/>
                  </a:lnTo>
                  <a:lnTo>
                    <a:pt x="2466109" y="782158"/>
                  </a:lnTo>
                  <a:lnTo>
                    <a:pt x="2469242" y="779526"/>
                  </a:lnTo>
                  <a:close/>
                </a:path>
                <a:path w="3860800" h="1716404">
                  <a:moveTo>
                    <a:pt x="2466109" y="782158"/>
                  </a:moveTo>
                  <a:lnTo>
                    <a:pt x="2463800" y="781049"/>
                  </a:lnTo>
                  <a:lnTo>
                    <a:pt x="2463800" y="784097"/>
                  </a:lnTo>
                  <a:lnTo>
                    <a:pt x="2466109" y="782158"/>
                  </a:lnTo>
                  <a:close/>
                </a:path>
                <a:path w="3860800" h="1716404">
                  <a:moveTo>
                    <a:pt x="2479322" y="787145"/>
                  </a:moveTo>
                  <a:lnTo>
                    <a:pt x="2476500" y="787145"/>
                  </a:lnTo>
                  <a:lnTo>
                    <a:pt x="2466109" y="782158"/>
                  </a:lnTo>
                  <a:lnTo>
                    <a:pt x="2463800" y="784097"/>
                  </a:lnTo>
                  <a:lnTo>
                    <a:pt x="2476500" y="791717"/>
                  </a:lnTo>
                  <a:lnTo>
                    <a:pt x="2476500" y="788669"/>
                  </a:lnTo>
                  <a:lnTo>
                    <a:pt x="2479322" y="787145"/>
                  </a:lnTo>
                  <a:close/>
                </a:path>
                <a:path w="3860800" h="1716404">
                  <a:moveTo>
                    <a:pt x="2476500" y="741426"/>
                  </a:moveTo>
                  <a:lnTo>
                    <a:pt x="2476500" y="739139"/>
                  </a:lnTo>
                  <a:lnTo>
                    <a:pt x="2466109" y="746933"/>
                  </a:lnTo>
                  <a:lnTo>
                    <a:pt x="2467232" y="746430"/>
                  </a:lnTo>
                  <a:lnTo>
                    <a:pt x="2476500" y="741426"/>
                  </a:lnTo>
                  <a:close/>
                </a:path>
                <a:path w="3860800" h="1716404">
                  <a:moveTo>
                    <a:pt x="2489200" y="781430"/>
                  </a:moveTo>
                  <a:lnTo>
                    <a:pt x="2489200" y="772667"/>
                  </a:lnTo>
                  <a:lnTo>
                    <a:pt x="2476500" y="779526"/>
                  </a:lnTo>
                  <a:lnTo>
                    <a:pt x="2469242" y="779526"/>
                  </a:lnTo>
                  <a:lnTo>
                    <a:pt x="2466109" y="782158"/>
                  </a:lnTo>
                  <a:lnTo>
                    <a:pt x="2476500" y="787145"/>
                  </a:lnTo>
                  <a:lnTo>
                    <a:pt x="2479322" y="787145"/>
                  </a:lnTo>
                  <a:lnTo>
                    <a:pt x="2487705" y="782618"/>
                  </a:lnTo>
                  <a:lnTo>
                    <a:pt x="2489200" y="781430"/>
                  </a:lnTo>
                  <a:close/>
                </a:path>
                <a:path w="3860800" h="1716404">
                  <a:moveTo>
                    <a:pt x="2476500" y="764666"/>
                  </a:moveTo>
                  <a:lnTo>
                    <a:pt x="2476500" y="762761"/>
                  </a:lnTo>
                  <a:lnTo>
                    <a:pt x="2471325" y="762761"/>
                  </a:lnTo>
                  <a:lnTo>
                    <a:pt x="2467232" y="769393"/>
                  </a:lnTo>
                  <a:lnTo>
                    <a:pt x="2476500" y="764666"/>
                  </a:lnTo>
                  <a:close/>
                </a:path>
                <a:path w="3860800" h="1716404">
                  <a:moveTo>
                    <a:pt x="2501900" y="771143"/>
                  </a:moveTo>
                  <a:lnTo>
                    <a:pt x="2496127" y="767333"/>
                  </a:lnTo>
                  <a:lnTo>
                    <a:pt x="2483757" y="767333"/>
                  </a:lnTo>
                  <a:lnTo>
                    <a:pt x="2469242" y="779526"/>
                  </a:lnTo>
                  <a:lnTo>
                    <a:pt x="2476500" y="779526"/>
                  </a:lnTo>
                  <a:lnTo>
                    <a:pt x="2489200" y="772667"/>
                  </a:lnTo>
                  <a:lnTo>
                    <a:pt x="2489200" y="781430"/>
                  </a:lnTo>
                  <a:lnTo>
                    <a:pt x="2501900" y="771143"/>
                  </a:lnTo>
                  <a:close/>
                </a:path>
                <a:path w="3860800" h="1716404">
                  <a:moveTo>
                    <a:pt x="2476500" y="739139"/>
                  </a:moveTo>
                  <a:lnTo>
                    <a:pt x="2476500" y="734567"/>
                  </a:lnTo>
                  <a:lnTo>
                    <a:pt x="2469572" y="734567"/>
                  </a:lnTo>
                  <a:lnTo>
                    <a:pt x="2476500" y="739139"/>
                  </a:lnTo>
                  <a:close/>
                </a:path>
                <a:path w="3860800" h="1716404">
                  <a:moveTo>
                    <a:pt x="2472266" y="761238"/>
                  </a:moveTo>
                  <a:lnTo>
                    <a:pt x="2469572" y="762692"/>
                  </a:lnTo>
                  <a:lnTo>
                    <a:pt x="2471325" y="762761"/>
                  </a:lnTo>
                  <a:lnTo>
                    <a:pt x="2472266" y="761238"/>
                  </a:lnTo>
                  <a:close/>
                </a:path>
                <a:path w="3860800" h="1716404">
                  <a:moveTo>
                    <a:pt x="2485292" y="760182"/>
                  </a:moveTo>
                  <a:lnTo>
                    <a:pt x="2483427" y="758951"/>
                  </a:lnTo>
                  <a:lnTo>
                    <a:pt x="2476500" y="758951"/>
                  </a:lnTo>
                  <a:lnTo>
                    <a:pt x="2472266" y="761238"/>
                  </a:lnTo>
                  <a:lnTo>
                    <a:pt x="2471325" y="762761"/>
                  </a:lnTo>
                  <a:lnTo>
                    <a:pt x="2476500" y="762761"/>
                  </a:lnTo>
                  <a:lnTo>
                    <a:pt x="2476500" y="764666"/>
                  </a:lnTo>
                  <a:lnTo>
                    <a:pt x="2485292" y="760182"/>
                  </a:lnTo>
                  <a:close/>
                </a:path>
                <a:path w="3860800" h="1716404">
                  <a:moveTo>
                    <a:pt x="2483427" y="758951"/>
                  </a:moveTo>
                  <a:lnTo>
                    <a:pt x="2476500" y="754379"/>
                  </a:lnTo>
                  <a:lnTo>
                    <a:pt x="2472266" y="761238"/>
                  </a:lnTo>
                  <a:lnTo>
                    <a:pt x="2476500" y="758951"/>
                  </a:lnTo>
                  <a:lnTo>
                    <a:pt x="2483427" y="758951"/>
                  </a:lnTo>
                  <a:close/>
                </a:path>
                <a:path w="3860800" h="1716404">
                  <a:moveTo>
                    <a:pt x="2483757" y="767333"/>
                  </a:moveTo>
                  <a:lnTo>
                    <a:pt x="2476500" y="767333"/>
                  </a:lnTo>
                  <a:lnTo>
                    <a:pt x="2476500" y="773429"/>
                  </a:lnTo>
                  <a:lnTo>
                    <a:pt x="2483757" y="767333"/>
                  </a:lnTo>
                  <a:close/>
                </a:path>
                <a:path w="3860800" h="1716404">
                  <a:moveTo>
                    <a:pt x="2481580" y="787145"/>
                  </a:moveTo>
                  <a:lnTo>
                    <a:pt x="2479322" y="787145"/>
                  </a:lnTo>
                  <a:lnTo>
                    <a:pt x="2476500" y="788669"/>
                  </a:lnTo>
                  <a:lnTo>
                    <a:pt x="2477319" y="789702"/>
                  </a:lnTo>
                  <a:lnTo>
                    <a:pt x="2481580" y="787145"/>
                  </a:lnTo>
                  <a:close/>
                </a:path>
                <a:path w="3860800" h="1716404">
                  <a:moveTo>
                    <a:pt x="2477319" y="789702"/>
                  </a:moveTo>
                  <a:lnTo>
                    <a:pt x="2476500" y="788669"/>
                  </a:lnTo>
                  <a:lnTo>
                    <a:pt x="2476500" y="790193"/>
                  </a:lnTo>
                  <a:lnTo>
                    <a:pt x="2477319" y="789702"/>
                  </a:lnTo>
                  <a:close/>
                </a:path>
                <a:path w="3860800" h="1716404">
                  <a:moveTo>
                    <a:pt x="2477972" y="790525"/>
                  </a:moveTo>
                  <a:lnTo>
                    <a:pt x="2477319" y="789702"/>
                  </a:lnTo>
                  <a:lnTo>
                    <a:pt x="2476500" y="790193"/>
                  </a:lnTo>
                  <a:lnTo>
                    <a:pt x="2476500" y="791717"/>
                  </a:lnTo>
                  <a:lnTo>
                    <a:pt x="2477972" y="790525"/>
                  </a:lnTo>
                  <a:close/>
                </a:path>
                <a:path w="3860800" h="1716404">
                  <a:moveTo>
                    <a:pt x="2481942" y="795527"/>
                  </a:moveTo>
                  <a:lnTo>
                    <a:pt x="2477972" y="790525"/>
                  </a:lnTo>
                  <a:lnTo>
                    <a:pt x="2476500" y="791717"/>
                  </a:lnTo>
                  <a:lnTo>
                    <a:pt x="2476500" y="795527"/>
                  </a:lnTo>
                  <a:lnTo>
                    <a:pt x="2481942" y="795527"/>
                  </a:lnTo>
                  <a:close/>
                </a:path>
                <a:path w="3860800" h="1716404">
                  <a:moveTo>
                    <a:pt x="2493596" y="802298"/>
                  </a:moveTo>
                  <a:lnTo>
                    <a:pt x="2489200" y="804671"/>
                  </a:lnTo>
                  <a:lnTo>
                    <a:pt x="2481942" y="795527"/>
                  </a:lnTo>
                  <a:lnTo>
                    <a:pt x="2476500" y="795527"/>
                  </a:lnTo>
                  <a:lnTo>
                    <a:pt x="2476500" y="805433"/>
                  </a:lnTo>
                  <a:lnTo>
                    <a:pt x="2489200" y="812291"/>
                  </a:lnTo>
                  <a:lnTo>
                    <a:pt x="2489200" y="811529"/>
                  </a:lnTo>
                  <a:lnTo>
                    <a:pt x="2493596" y="802298"/>
                  </a:lnTo>
                  <a:close/>
                </a:path>
                <a:path w="3860800" h="1716404">
                  <a:moveTo>
                    <a:pt x="2482144" y="787145"/>
                  </a:moveTo>
                  <a:lnTo>
                    <a:pt x="2481580" y="787145"/>
                  </a:lnTo>
                  <a:lnTo>
                    <a:pt x="2477319" y="789702"/>
                  </a:lnTo>
                  <a:lnTo>
                    <a:pt x="2477972" y="790525"/>
                  </a:lnTo>
                  <a:lnTo>
                    <a:pt x="2482144" y="787145"/>
                  </a:lnTo>
                  <a:close/>
                </a:path>
                <a:path w="3860800" h="1716404">
                  <a:moveTo>
                    <a:pt x="2489200" y="795527"/>
                  </a:moveTo>
                  <a:lnTo>
                    <a:pt x="2489200" y="787145"/>
                  </a:lnTo>
                  <a:lnTo>
                    <a:pt x="2482144" y="787145"/>
                  </a:lnTo>
                  <a:lnTo>
                    <a:pt x="2477972" y="790525"/>
                  </a:lnTo>
                  <a:lnTo>
                    <a:pt x="2481942" y="795527"/>
                  </a:lnTo>
                  <a:lnTo>
                    <a:pt x="2489200" y="795527"/>
                  </a:lnTo>
                  <a:close/>
                </a:path>
                <a:path w="3860800" h="1716404">
                  <a:moveTo>
                    <a:pt x="2487705" y="782641"/>
                  </a:moveTo>
                  <a:lnTo>
                    <a:pt x="2487246" y="782867"/>
                  </a:lnTo>
                  <a:lnTo>
                    <a:pt x="2479322" y="787145"/>
                  </a:lnTo>
                  <a:lnTo>
                    <a:pt x="2481580" y="787145"/>
                  </a:lnTo>
                  <a:lnTo>
                    <a:pt x="2483757" y="785839"/>
                  </a:lnTo>
                  <a:lnTo>
                    <a:pt x="2487705" y="782641"/>
                  </a:lnTo>
                  <a:close/>
                </a:path>
                <a:path w="3860800" h="1716404">
                  <a:moveTo>
                    <a:pt x="2483427" y="786106"/>
                  </a:moveTo>
                  <a:lnTo>
                    <a:pt x="2482144" y="786807"/>
                  </a:lnTo>
                  <a:lnTo>
                    <a:pt x="2481580" y="787145"/>
                  </a:lnTo>
                  <a:lnTo>
                    <a:pt x="2482144" y="787145"/>
                  </a:lnTo>
                  <a:lnTo>
                    <a:pt x="2483427" y="786106"/>
                  </a:lnTo>
                  <a:close/>
                </a:path>
                <a:path w="3860800" h="1716404">
                  <a:moveTo>
                    <a:pt x="2496820" y="795527"/>
                  </a:moveTo>
                  <a:lnTo>
                    <a:pt x="2481942" y="795527"/>
                  </a:lnTo>
                  <a:lnTo>
                    <a:pt x="2489200" y="804671"/>
                  </a:lnTo>
                  <a:lnTo>
                    <a:pt x="2493596" y="802298"/>
                  </a:lnTo>
                  <a:lnTo>
                    <a:pt x="2496820" y="795527"/>
                  </a:lnTo>
                  <a:close/>
                </a:path>
                <a:path w="3860800" h="1716404">
                  <a:moveTo>
                    <a:pt x="2514600" y="790955"/>
                  </a:moveTo>
                  <a:lnTo>
                    <a:pt x="2513445" y="789501"/>
                  </a:lnTo>
                  <a:lnTo>
                    <a:pt x="2501900" y="782573"/>
                  </a:lnTo>
                  <a:lnTo>
                    <a:pt x="2489200" y="782573"/>
                  </a:lnTo>
                  <a:lnTo>
                    <a:pt x="2483757" y="785839"/>
                  </a:lnTo>
                  <a:lnTo>
                    <a:pt x="2482144" y="787145"/>
                  </a:lnTo>
                  <a:lnTo>
                    <a:pt x="2489200" y="787145"/>
                  </a:lnTo>
                  <a:lnTo>
                    <a:pt x="2489200" y="795527"/>
                  </a:lnTo>
                  <a:lnTo>
                    <a:pt x="2496820" y="795527"/>
                  </a:lnTo>
                  <a:lnTo>
                    <a:pt x="2501900" y="784860"/>
                  </a:lnTo>
                  <a:lnTo>
                    <a:pt x="2511136" y="790955"/>
                  </a:lnTo>
                  <a:lnTo>
                    <a:pt x="2514600" y="790955"/>
                  </a:lnTo>
                  <a:close/>
                </a:path>
                <a:path w="3860800" h="1716404">
                  <a:moveTo>
                    <a:pt x="2487705" y="758951"/>
                  </a:moveTo>
                  <a:lnTo>
                    <a:pt x="2483427" y="758951"/>
                  </a:lnTo>
                  <a:lnTo>
                    <a:pt x="2485292" y="760182"/>
                  </a:lnTo>
                  <a:lnTo>
                    <a:pt x="2487705" y="758951"/>
                  </a:lnTo>
                  <a:close/>
                </a:path>
                <a:path w="3860800" h="1716404">
                  <a:moveTo>
                    <a:pt x="2496127" y="767333"/>
                  </a:moveTo>
                  <a:lnTo>
                    <a:pt x="2489200" y="762761"/>
                  </a:lnTo>
                  <a:lnTo>
                    <a:pt x="2483757" y="767333"/>
                  </a:lnTo>
                  <a:lnTo>
                    <a:pt x="2496127" y="767333"/>
                  </a:lnTo>
                  <a:close/>
                </a:path>
                <a:path w="3860800" h="1716404">
                  <a:moveTo>
                    <a:pt x="2513445" y="789501"/>
                  </a:moveTo>
                  <a:lnTo>
                    <a:pt x="2501900" y="774954"/>
                  </a:lnTo>
                  <a:lnTo>
                    <a:pt x="2489200" y="781811"/>
                  </a:lnTo>
                  <a:lnTo>
                    <a:pt x="2487705" y="782641"/>
                  </a:lnTo>
                  <a:lnTo>
                    <a:pt x="2483757" y="785839"/>
                  </a:lnTo>
                  <a:lnTo>
                    <a:pt x="2489200" y="782573"/>
                  </a:lnTo>
                  <a:lnTo>
                    <a:pt x="2501900" y="782573"/>
                  </a:lnTo>
                  <a:lnTo>
                    <a:pt x="2513445" y="789501"/>
                  </a:lnTo>
                  <a:close/>
                </a:path>
                <a:path w="3860800" h="1716404">
                  <a:moveTo>
                    <a:pt x="2489200" y="762761"/>
                  </a:moveTo>
                  <a:lnTo>
                    <a:pt x="2489200" y="758951"/>
                  </a:lnTo>
                  <a:lnTo>
                    <a:pt x="2487705" y="758951"/>
                  </a:lnTo>
                  <a:lnTo>
                    <a:pt x="2485292" y="760182"/>
                  </a:lnTo>
                  <a:lnTo>
                    <a:pt x="2489200" y="762761"/>
                  </a:lnTo>
                  <a:close/>
                </a:path>
                <a:path w="3860800" h="1716404">
                  <a:moveTo>
                    <a:pt x="2489200" y="758189"/>
                  </a:moveTo>
                  <a:lnTo>
                    <a:pt x="2489200" y="756665"/>
                  </a:lnTo>
                  <a:lnTo>
                    <a:pt x="2487246" y="755610"/>
                  </a:lnTo>
                  <a:lnTo>
                    <a:pt x="2489200" y="758189"/>
                  </a:lnTo>
                  <a:close/>
                </a:path>
                <a:path w="3860800" h="1716404">
                  <a:moveTo>
                    <a:pt x="2489200" y="758951"/>
                  </a:moveTo>
                  <a:lnTo>
                    <a:pt x="2489200" y="758189"/>
                  </a:lnTo>
                  <a:lnTo>
                    <a:pt x="2487705" y="758951"/>
                  </a:lnTo>
                  <a:lnTo>
                    <a:pt x="2489200" y="758951"/>
                  </a:lnTo>
                  <a:close/>
                </a:path>
                <a:path w="3860800" h="1716404">
                  <a:moveTo>
                    <a:pt x="2501900" y="774954"/>
                  </a:moveTo>
                  <a:lnTo>
                    <a:pt x="2501900" y="771143"/>
                  </a:lnTo>
                  <a:lnTo>
                    <a:pt x="2487705" y="782641"/>
                  </a:lnTo>
                  <a:lnTo>
                    <a:pt x="2489200" y="781811"/>
                  </a:lnTo>
                  <a:lnTo>
                    <a:pt x="2501900" y="774954"/>
                  </a:lnTo>
                  <a:close/>
                </a:path>
                <a:path w="3860800" h="1716404">
                  <a:moveTo>
                    <a:pt x="2514600" y="793241"/>
                  </a:moveTo>
                  <a:lnTo>
                    <a:pt x="2512695" y="791984"/>
                  </a:lnTo>
                  <a:lnTo>
                    <a:pt x="2493596" y="802298"/>
                  </a:lnTo>
                  <a:lnTo>
                    <a:pt x="2489200" y="811529"/>
                  </a:lnTo>
                  <a:lnTo>
                    <a:pt x="2490354" y="812291"/>
                  </a:lnTo>
                  <a:lnTo>
                    <a:pt x="2501900" y="812291"/>
                  </a:lnTo>
                  <a:lnTo>
                    <a:pt x="2506784" y="809654"/>
                  </a:lnTo>
                  <a:lnTo>
                    <a:pt x="2514600" y="793241"/>
                  </a:lnTo>
                  <a:close/>
                </a:path>
                <a:path w="3860800" h="1716404">
                  <a:moveTo>
                    <a:pt x="2490354" y="812291"/>
                  </a:moveTo>
                  <a:lnTo>
                    <a:pt x="2489200" y="811529"/>
                  </a:lnTo>
                  <a:lnTo>
                    <a:pt x="2489200" y="812291"/>
                  </a:lnTo>
                  <a:lnTo>
                    <a:pt x="2490354" y="812291"/>
                  </a:lnTo>
                  <a:close/>
                </a:path>
                <a:path w="3860800" h="1716404">
                  <a:moveTo>
                    <a:pt x="2506784" y="809654"/>
                  </a:moveTo>
                  <a:lnTo>
                    <a:pt x="2501900" y="812291"/>
                  </a:lnTo>
                  <a:lnTo>
                    <a:pt x="2490354" y="812291"/>
                  </a:lnTo>
                  <a:lnTo>
                    <a:pt x="2501900" y="819911"/>
                  </a:lnTo>
                  <a:lnTo>
                    <a:pt x="2501900" y="813054"/>
                  </a:lnTo>
                  <a:lnTo>
                    <a:pt x="2506296" y="810680"/>
                  </a:lnTo>
                  <a:lnTo>
                    <a:pt x="2506784" y="809654"/>
                  </a:lnTo>
                  <a:close/>
                </a:path>
                <a:path w="3860800" h="1716404">
                  <a:moveTo>
                    <a:pt x="2512695" y="791984"/>
                  </a:moveTo>
                  <a:lnTo>
                    <a:pt x="2511136" y="790955"/>
                  </a:lnTo>
                  <a:lnTo>
                    <a:pt x="2501900" y="790955"/>
                  </a:lnTo>
                  <a:lnTo>
                    <a:pt x="2501900" y="795527"/>
                  </a:lnTo>
                  <a:lnTo>
                    <a:pt x="2496820" y="795527"/>
                  </a:lnTo>
                  <a:lnTo>
                    <a:pt x="2493596" y="802298"/>
                  </a:lnTo>
                  <a:lnTo>
                    <a:pt x="2512695" y="791984"/>
                  </a:lnTo>
                  <a:close/>
                </a:path>
                <a:path w="3860800" h="1716404">
                  <a:moveTo>
                    <a:pt x="2501900" y="771143"/>
                  </a:moveTo>
                  <a:lnTo>
                    <a:pt x="2501900" y="767333"/>
                  </a:lnTo>
                  <a:lnTo>
                    <a:pt x="2496127" y="767333"/>
                  </a:lnTo>
                  <a:lnTo>
                    <a:pt x="2501900" y="771143"/>
                  </a:lnTo>
                  <a:close/>
                </a:path>
                <a:path w="3860800" h="1716404">
                  <a:moveTo>
                    <a:pt x="2511136" y="790955"/>
                  </a:moveTo>
                  <a:lnTo>
                    <a:pt x="2501900" y="784860"/>
                  </a:lnTo>
                  <a:lnTo>
                    <a:pt x="2496820" y="795527"/>
                  </a:lnTo>
                  <a:lnTo>
                    <a:pt x="2501900" y="795527"/>
                  </a:lnTo>
                  <a:lnTo>
                    <a:pt x="2501900" y="790955"/>
                  </a:lnTo>
                  <a:lnTo>
                    <a:pt x="2511136" y="790955"/>
                  </a:lnTo>
                  <a:close/>
                </a:path>
                <a:path w="3860800" h="1716404">
                  <a:moveTo>
                    <a:pt x="2506296" y="810680"/>
                  </a:moveTo>
                  <a:lnTo>
                    <a:pt x="2501900" y="813054"/>
                  </a:lnTo>
                  <a:lnTo>
                    <a:pt x="2503090" y="814625"/>
                  </a:lnTo>
                  <a:lnTo>
                    <a:pt x="2504948" y="813511"/>
                  </a:lnTo>
                  <a:lnTo>
                    <a:pt x="2506296" y="810680"/>
                  </a:lnTo>
                  <a:close/>
                </a:path>
                <a:path w="3860800" h="1716404">
                  <a:moveTo>
                    <a:pt x="2503090" y="814625"/>
                  </a:moveTo>
                  <a:lnTo>
                    <a:pt x="2501900" y="813054"/>
                  </a:lnTo>
                  <a:lnTo>
                    <a:pt x="2501900" y="815339"/>
                  </a:lnTo>
                  <a:lnTo>
                    <a:pt x="2503090" y="814625"/>
                  </a:lnTo>
                  <a:close/>
                </a:path>
                <a:path w="3860800" h="1716404">
                  <a:moveTo>
                    <a:pt x="2503905" y="815700"/>
                  </a:moveTo>
                  <a:lnTo>
                    <a:pt x="2503090" y="814625"/>
                  </a:lnTo>
                  <a:lnTo>
                    <a:pt x="2501900" y="815339"/>
                  </a:lnTo>
                  <a:lnTo>
                    <a:pt x="2501900" y="819911"/>
                  </a:lnTo>
                  <a:lnTo>
                    <a:pt x="2503905" y="815700"/>
                  </a:lnTo>
                  <a:close/>
                </a:path>
                <a:path w="3860800" h="1716404">
                  <a:moveTo>
                    <a:pt x="2507672" y="820673"/>
                  </a:moveTo>
                  <a:lnTo>
                    <a:pt x="2503905" y="815700"/>
                  </a:lnTo>
                  <a:lnTo>
                    <a:pt x="2501900" y="819911"/>
                  </a:lnTo>
                  <a:lnTo>
                    <a:pt x="2501900" y="820673"/>
                  </a:lnTo>
                  <a:lnTo>
                    <a:pt x="2507672" y="820673"/>
                  </a:lnTo>
                  <a:close/>
                </a:path>
                <a:path w="3860800" h="1716404">
                  <a:moveTo>
                    <a:pt x="2517942" y="828013"/>
                  </a:moveTo>
                  <a:lnTo>
                    <a:pt x="2514600" y="829817"/>
                  </a:lnTo>
                  <a:lnTo>
                    <a:pt x="2507672" y="820673"/>
                  </a:lnTo>
                  <a:lnTo>
                    <a:pt x="2501900" y="820673"/>
                  </a:lnTo>
                  <a:lnTo>
                    <a:pt x="2501900" y="830579"/>
                  </a:lnTo>
                  <a:lnTo>
                    <a:pt x="2514600" y="838199"/>
                  </a:lnTo>
                  <a:lnTo>
                    <a:pt x="2514600" y="833627"/>
                  </a:lnTo>
                  <a:lnTo>
                    <a:pt x="2517942" y="828013"/>
                  </a:lnTo>
                  <a:close/>
                </a:path>
                <a:path w="3860800" h="1716404">
                  <a:moveTo>
                    <a:pt x="2504948" y="813511"/>
                  </a:moveTo>
                  <a:lnTo>
                    <a:pt x="2503090" y="814625"/>
                  </a:lnTo>
                  <a:lnTo>
                    <a:pt x="2503905" y="815700"/>
                  </a:lnTo>
                  <a:lnTo>
                    <a:pt x="2504948" y="813511"/>
                  </a:lnTo>
                  <a:close/>
                </a:path>
                <a:path w="3860800" h="1716404">
                  <a:moveTo>
                    <a:pt x="2540000" y="816101"/>
                  </a:moveTo>
                  <a:lnTo>
                    <a:pt x="2538941" y="814704"/>
                  </a:lnTo>
                  <a:lnTo>
                    <a:pt x="2527300" y="807719"/>
                  </a:lnTo>
                  <a:lnTo>
                    <a:pt x="2514600" y="807719"/>
                  </a:lnTo>
                  <a:lnTo>
                    <a:pt x="2504948" y="813511"/>
                  </a:lnTo>
                  <a:lnTo>
                    <a:pt x="2503905" y="815700"/>
                  </a:lnTo>
                  <a:lnTo>
                    <a:pt x="2507672" y="820673"/>
                  </a:lnTo>
                  <a:lnTo>
                    <a:pt x="2518833" y="820673"/>
                  </a:lnTo>
                  <a:lnTo>
                    <a:pt x="2523957" y="817906"/>
                  </a:lnTo>
                  <a:lnTo>
                    <a:pt x="2527300" y="812291"/>
                  </a:lnTo>
                  <a:lnTo>
                    <a:pt x="2533072" y="816101"/>
                  </a:lnTo>
                  <a:lnTo>
                    <a:pt x="2540000" y="816101"/>
                  </a:lnTo>
                  <a:close/>
                </a:path>
                <a:path w="3860800" h="1716404">
                  <a:moveTo>
                    <a:pt x="2538941" y="814704"/>
                  </a:moveTo>
                  <a:lnTo>
                    <a:pt x="2527300" y="799337"/>
                  </a:lnTo>
                  <a:lnTo>
                    <a:pt x="2506296" y="810680"/>
                  </a:lnTo>
                  <a:lnTo>
                    <a:pt x="2504948" y="813511"/>
                  </a:lnTo>
                  <a:lnTo>
                    <a:pt x="2514600" y="807719"/>
                  </a:lnTo>
                  <a:lnTo>
                    <a:pt x="2527300" y="807719"/>
                  </a:lnTo>
                  <a:lnTo>
                    <a:pt x="2538941" y="814704"/>
                  </a:lnTo>
                  <a:close/>
                </a:path>
                <a:path w="3860800" h="1716404">
                  <a:moveTo>
                    <a:pt x="2514600" y="806195"/>
                  </a:moveTo>
                  <a:lnTo>
                    <a:pt x="2514600" y="805433"/>
                  </a:lnTo>
                  <a:lnTo>
                    <a:pt x="2506784" y="809654"/>
                  </a:lnTo>
                  <a:lnTo>
                    <a:pt x="2506296" y="810680"/>
                  </a:lnTo>
                  <a:lnTo>
                    <a:pt x="2514600" y="806195"/>
                  </a:lnTo>
                  <a:close/>
                </a:path>
                <a:path w="3860800" h="1716404">
                  <a:moveTo>
                    <a:pt x="2514600" y="805433"/>
                  </a:moveTo>
                  <a:lnTo>
                    <a:pt x="2514600" y="793241"/>
                  </a:lnTo>
                  <a:lnTo>
                    <a:pt x="2506784" y="809654"/>
                  </a:lnTo>
                  <a:lnTo>
                    <a:pt x="2514600" y="805433"/>
                  </a:lnTo>
                  <a:close/>
                </a:path>
                <a:path w="3860800" h="1716404">
                  <a:moveTo>
                    <a:pt x="2518833" y="820673"/>
                  </a:moveTo>
                  <a:lnTo>
                    <a:pt x="2507672" y="820673"/>
                  </a:lnTo>
                  <a:lnTo>
                    <a:pt x="2514600" y="829817"/>
                  </a:lnTo>
                  <a:lnTo>
                    <a:pt x="2514600" y="822960"/>
                  </a:lnTo>
                  <a:lnTo>
                    <a:pt x="2518833" y="820673"/>
                  </a:lnTo>
                  <a:close/>
                </a:path>
                <a:path w="3860800" h="1716404">
                  <a:moveTo>
                    <a:pt x="2514600" y="790955"/>
                  </a:moveTo>
                  <a:lnTo>
                    <a:pt x="2511136" y="790955"/>
                  </a:lnTo>
                  <a:lnTo>
                    <a:pt x="2512695" y="791984"/>
                  </a:lnTo>
                  <a:lnTo>
                    <a:pt x="2514600" y="790955"/>
                  </a:lnTo>
                  <a:close/>
                </a:path>
                <a:path w="3860800" h="1716404">
                  <a:moveTo>
                    <a:pt x="2527300" y="799337"/>
                  </a:moveTo>
                  <a:lnTo>
                    <a:pt x="2527300" y="790955"/>
                  </a:lnTo>
                  <a:lnTo>
                    <a:pt x="2514600" y="790955"/>
                  </a:lnTo>
                  <a:lnTo>
                    <a:pt x="2512695" y="791984"/>
                  </a:lnTo>
                  <a:lnTo>
                    <a:pt x="2514600" y="793241"/>
                  </a:lnTo>
                  <a:lnTo>
                    <a:pt x="2514600" y="806195"/>
                  </a:lnTo>
                  <a:lnTo>
                    <a:pt x="2527300" y="799337"/>
                  </a:lnTo>
                  <a:close/>
                </a:path>
                <a:path w="3860800" h="1716404">
                  <a:moveTo>
                    <a:pt x="2514600" y="790955"/>
                  </a:moveTo>
                  <a:lnTo>
                    <a:pt x="2514600" y="790193"/>
                  </a:lnTo>
                  <a:lnTo>
                    <a:pt x="2513445" y="789501"/>
                  </a:lnTo>
                  <a:lnTo>
                    <a:pt x="2514600" y="790955"/>
                  </a:lnTo>
                  <a:close/>
                </a:path>
                <a:path w="3860800" h="1716404">
                  <a:moveTo>
                    <a:pt x="2522310" y="820673"/>
                  </a:moveTo>
                  <a:lnTo>
                    <a:pt x="2518833" y="820673"/>
                  </a:lnTo>
                  <a:lnTo>
                    <a:pt x="2514600" y="822960"/>
                  </a:lnTo>
                  <a:lnTo>
                    <a:pt x="2514600" y="829817"/>
                  </a:lnTo>
                  <a:lnTo>
                    <a:pt x="2517942" y="828013"/>
                  </a:lnTo>
                  <a:lnTo>
                    <a:pt x="2522310" y="820673"/>
                  </a:lnTo>
                  <a:close/>
                </a:path>
                <a:path w="3860800" h="1716404">
                  <a:moveTo>
                    <a:pt x="2540000" y="820673"/>
                  </a:moveTo>
                  <a:lnTo>
                    <a:pt x="2536190" y="818159"/>
                  </a:lnTo>
                  <a:lnTo>
                    <a:pt x="2517942" y="828013"/>
                  </a:lnTo>
                  <a:lnTo>
                    <a:pt x="2514600" y="833627"/>
                  </a:lnTo>
                  <a:lnTo>
                    <a:pt x="2514600" y="838199"/>
                  </a:lnTo>
                  <a:lnTo>
                    <a:pt x="2525888" y="832103"/>
                  </a:lnTo>
                  <a:lnTo>
                    <a:pt x="2540000" y="820673"/>
                  </a:lnTo>
                  <a:close/>
                </a:path>
                <a:path w="3860800" h="1716404">
                  <a:moveTo>
                    <a:pt x="2525888" y="832103"/>
                  </a:moveTo>
                  <a:lnTo>
                    <a:pt x="2514600" y="838199"/>
                  </a:lnTo>
                  <a:lnTo>
                    <a:pt x="2518362" y="838199"/>
                  </a:lnTo>
                  <a:lnTo>
                    <a:pt x="2525888" y="832103"/>
                  </a:lnTo>
                  <a:close/>
                </a:path>
                <a:path w="3860800" h="1716404">
                  <a:moveTo>
                    <a:pt x="2518362" y="838199"/>
                  </a:moveTo>
                  <a:lnTo>
                    <a:pt x="2514600" y="838199"/>
                  </a:lnTo>
                  <a:lnTo>
                    <a:pt x="2516072" y="840055"/>
                  </a:lnTo>
                  <a:lnTo>
                    <a:pt x="2518362" y="838199"/>
                  </a:lnTo>
                  <a:close/>
                </a:path>
                <a:path w="3860800" h="1716404">
                  <a:moveTo>
                    <a:pt x="2516072" y="840055"/>
                  </a:moveTo>
                  <a:lnTo>
                    <a:pt x="2514600" y="838199"/>
                  </a:lnTo>
                  <a:lnTo>
                    <a:pt x="2514600" y="839723"/>
                  </a:lnTo>
                  <a:lnTo>
                    <a:pt x="2515781" y="840291"/>
                  </a:lnTo>
                  <a:lnTo>
                    <a:pt x="2516072" y="840055"/>
                  </a:lnTo>
                  <a:close/>
                </a:path>
                <a:path w="3860800" h="1716404">
                  <a:moveTo>
                    <a:pt x="2515781" y="840291"/>
                  </a:moveTo>
                  <a:lnTo>
                    <a:pt x="2514600" y="839723"/>
                  </a:lnTo>
                  <a:lnTo>
                    <a:pt x="2514600" y="841247"/>
                  </a:lnTo>
                  <a:lnTo>
                    <a:pt x="2515781" y="840291"/>
                  </a:lnTo>
                  <a:close/>
                </a:path>
                <a:path w="3860800" h="1716404">
                  <a:moveTo>
                    <a:pt x="2516553" y="840661"/>
                  </a:moveTo>
                  <a:lnTo>
                    <a:pt x="2516072" y="840055"/>
                  </a:lnTo>
                  <a:lnTo>
                    <a:pt x="2515781" y="840291"/>
                  </a:lnTo>
                  <a:lnTo>
                    <a:pt x="2516553" y="840661"/>
                  </a:lnTo>
                  <a:close/>
                </a:path>
                <a:path w="3860800" h="1716404">
                  <a:moveTo>
                    <a:pt x="2550885" y="838200"/>
                  </a:moveTo>
                  <a:lnTo>
                    <a:pt x="2546047" y="832104"/>
                  </a:lnTo>
                  <a:lnTo>
                    <a:pt x="2537460" y="832104"/>
                  </a:lnTo>
                  <a:lnTo>
                    <a:pt x="2527300" y="838199"/>
                  </a:lnTo>
                  <a:lnTo>
                    <a:pt x="2518362" y="838199"/>
                  </a:lnTo>
                  <a:lnTo>
                    <a:pt x="2516072" y="840055"/>
                  </a:lnTo>
                  <a:lnTo>
                    <a:pt x="2516553" y="840661"/>
                  </a:lnTo>
                  <a:lnTo>
                    <a:pt x="2527300" y="845819"/>
                  </a:lnTo>
                  <a:lnTo>
                    <a:pt x="2530122" y="845819"/>
                  </a:lnTo>
                  <a:lnTo>
                    <a:pt x="2540000" y="840485"/>
                  </a:lnTo>
                  <a:lnTo>
                    <a:pt x="2548164" y="840485"/>
                  </a:lnTo>
                  <a:lnTo>
                    <a:pt x="2550885" y="838200"/>
                  </a:lnTo>
                  <a:close/>
                </a:path>
                <a:path w="3860800" h="1716404">
                  <a:moveTo>
                    <a:pt x="2530122" y="845819"/>
                  </a:moveTo>
                  <a:lnTo>
                    <a:pt x="2527300" y="845819"/>
                  </a:lnTo>
                  <a:lnTo>
                    <a:pt x="2516553" y="840661"/>
                  </a:lnTo>
                  <a:lnTo>
                    <a:pt x="2527300" y="854201"/>
                  </a:lnTo>
                  <a:lnTo>
                    <a:pt x="2527300" y="847343"/>
                  </a:lnTo>
                  <a:lnTo>
                    <a:pt x="2530122" y="845819"/>
                  </a:lnTo>
                  <a:close/>
                </a:path>
                <a:path w="3860800" h="1716404">
                  <a:moveTo>
                    <a:pt x="2527300" y="822960"/>
                  </a:moveTo>
                  <a:lnTo>
                    <a:pt x="2527300" y="820673"/>
                  </a:lnTo>
                  <a:lnTo>
                    <a:pt x="2522310" y="820673"/>
                  </a:lnTo>
                  <a:lnTo>
                    <a:pt x="2517942" y="828013"/>
                  </a:lnTo>
                  <a:lnTo>
                    <a:pt x="2527300" y="822960"/>
                  </a:lnTo>
                  <a:close/>
                </a:path>
                <a:path w="3860800" h="1716404">
                  <a:moveTo>
                    <a:pt x="2546047" y="832104"/>
                  </a:moveTo>
                  <a:lnTo>
                    <a:pt x="2540000" y="824483"/>
                  </a:lnTo>
                  <a:lnTo>
                    <a:pt x="2525888" y="832103"/>
                  </a:lnTo>
                  <a:lnTo>
                    <a:pt x="2518362" y="838199"/>
                  </a:lnTo>
                  <a:lnTo>
                    <a:pt x="2527300" y="838199"/>
                  </a:lnTo>
                  <a:lnTo>
                    <a:pt x="2527300" y="832104"/>
                  </a:lnTo>
                  <a:lnTo>
                    <a:pt x="2537460" y="832104"/>
                  </a:lnTo>
                  <a:lnTo>
                    <a:pt x="2540000" y="830579"/>
                  </a:lnTo>
                  <a:lnTo>
                    <a:pt x="2540000" y="832104"/>
                  </a:lnTo>
                  <a:lnTo>
                    <a:pt x="2546047" y="832104"/>
                  </a:lnTo>
                  <a:close/>
                </a:path>
                <a:path w="3860800" h="1716404">
                  <a:moveTo>
                    <a:pt x="2523957" y="817906"/>
                  </a:moveTo>
                  <a:lnTo>
                    <a:pt x="2518833" y="820673"/>
                  </a:lnTo>
                  <a:lnTo>
                    <a:pt x="2522310" y="820673"/>
                  </a:lnTo>
                  <a:lnTo>
                    <a:pt x="2523957" y="817906"/>
                  </a:lnTo>
                  <a:close/>
                </a:path>
                <a:path w="3860800" h="1716404">
                  <a:moveTo>
                    <a:pt x="2536190" y="818159"/>
                  </a:moveTo>
                  <a:lnTo>
                    <a:pt x="2533072" y="816101"/>
                  </a:lnTo>
                  <a:lnTo>
                    <a:pt x="2527300" y="816101"/>
                  </a:lnTo>
                  <a:lnTo>
                    <a:pt x="2523957" y="817906"/>
                  </a:lnTo>
                  <a:lnTo>
                    <a:pt x="2522310" y="820673"/>
                  </a:lnTo>
                  <a:lnTo>
                    <a:pt x="2527300" y="820673"/>
                  </a:lnTo>
                  <a:lnTo>
                    <a:pt x="2527300" y="822960"/>
                  </a:lnTo>
                  <a:lnTo>
                    <a:pt x="2536190" y="818159"/>
                  </a:lnTo>
                  <a:close/>
                </a:path>
                <a:path w="3860800" h="1716404">
                  <a:moveTo>
                    <a:pt x="2533072" y="816101"/>
                  </a:moveTo>
                  <a:lnTo>
                    <a:pt x="2527300" y="812291"/>
                  </a:lnTo>
                  <a:lnTo>
                    <a:pt x="2523957" y="817906"/>
                  </a:lnTo>
                  <a:lnTo>
                    <a:pt x="2527300" y="816101"/>
                  </a:lnTo>
                  <a:lnTo>
                    <a:pt x="2533072" y="816101"/>
                  </a:lnTo>
                  <a:close/>
                </a:path>
                <a:path w="3860800" h="1716404">
                  <a:moveTo>
                    <a:pt x="2540000" y="824483"/>
                  </a:moveTo>
                  <a:lnTo>
                    <a:pt x="2540000" y="820673"/>
                  </a:lnTo>
                  <a:lnTo>
                    <a:pt x="2525888" y="832103"/>
                  </a:lnTo>
                  <a:lnTo>
                    <a:pt x="2540000" y="824483"/>
                  </a:lnTo>
                  <a:close/>
                </a:path>
                <a:path w="3860800" h="1716404">
                  <a:moveTo>
                    <a:pt x="2537460" y="832104"/>
                  </a:moveTo>
                  <a:lnTo>
                    <a:pt x="2527300" y="832104"/>
                  </a:lnTo>
                  <a:lnTo>
                    <a:pt x="2527300" y="838199"/>
                  </a:lnTo>
                  <a:lnTo>
                    <a:pt x="2537460" y="832104"/>
                  </a:lnTo>
                  <a:close/>
                </a:path>
                <a:path w="3860800" h="1716404">
                  <a:moveTo>
                    <a:pt x="2540000" y="847343"/>
                  </a:moveTo>
                  <a:lnTo>
                    <a:pt x="2540000" y="845819"/>
                  </a:lnTo>
                  <a:lnTo>
                    <a:pt x="2530122" y="845819"/>
                  </a:lnTo>
                  <a:lnTo>
                    <a:pt x="2527300" y="847343"/>
                  </a:lnTo>
                  <a:lnTo>
                    <a:pt x="2527300" y="854201"/>
                  </a:lnTo>
                  <a:lnTo>
                    <a:pt x="2540000" y="847343"/>
                  </a:lnTo>
                  <a:close/>
                </a:path>
                <a:path w="3860800" h="1716404">
                  <a:moveTo>
                    <a:pt x="2540000" y="847343"/>
                  </a:moveTo>
                  <a:lnTo>
                    <a:pt x="2527300" y="854201"/>
                  </a:lnTo>
                  <a:lnTo>
                    <a:pt x="2527300" y="858011"/>
                  </a:lnTo>
                  <a:lnTo>
                    <a:pt x="2540000" y="847343"/>
                  </a:lnTo>
                  <a:close/>
                </a:path>
                <a:path w="3860800" h="1716404">
                  <a:moveTo>
                    <a:pt x="2565400" y="849629"/>
                  </a:moveTo>
                  <a:lnTo>
                    <a:pt x="2565400" y="847343"/>
                  </a:lnTo>
                  <a:lnTo>
                    <a:pt x="2552700" y="840485"/>
                  </a:lnTo>
                  <a:lnTo>
                    <a:pt x="2540000" y="847343"/>
                  </a:lnTo>
                  <a:lnTo>
                    <a:pt x="2527300" y="858011"/>
                  </a:lnTo>
                  <a:lnTo>
                    <a:pt x="2531187" y="860577"/>
                  </a:lnTo>
                  <a:lnTo>
                    <a:pt x="2540000" y="857757"/>
                  </a:lnTo>
                  <a:lnTo>
                    <a:pt x="2540000" y="857249"/>
                  </a:lnTo>
                  <a:lnTo>
                    <a:pt x="2541587" y="857249"/>
                  </a:lnTo>
                  <a:lnTo>
                    <a:pt x="2546047" y="855822"/>
                  </a:lnTo>
                  <a:lnTo>
                    <a:pt x="2546350" y="855725"/>
                  </a:lnTo>
                  <a:lnTo>
                    <a:pt x="2552700" y="845057"/>
                  </a:lnTo>
                  <a:lnTo>
                    <a:pt x="2552700" y="853693"/>
                  </a:lnTo>
                  <a:lnTo>
                    <a:pt x="2565400" y="849629"/>
                  </a:lnTo>
                  <a:close/>
                </a:path>
                <a:path w="3860800" h="1716404">
                  <a:moveTo>
                    <a:pt x="2531187" y="860577"/>
                  </a:moveTo>
                  <a:lnTo>
                    <a:pt x="2527300" y="858011"/>
                  </a:lnTo>
                  <a:lnTo>
                    <a:pt x="2527300" y="861821"/>
                  </a:lnTo>
                  <a:lnTo>
                    <a:pt x="2531187" y="860577"/>
                  </a:lnTo>
                  <a:close/>
                </a:path>
                <a:path w="3860800" h="1716404">
                  <a:moveTo>
                    <a:pt x="2534227" y="862583"/>
                  </a:moveTo>
                  <a:lnTo>
                    <a:pt x="2531187" y="860577"/>
                  </a:lnTo>
                  <a:lnTo>
                    <a:pt x="2527300" y="861821"/>
                  </a:lnTo>
                  <a:lnTo>
                    <a:pt x="2527877" y="862583"/>
                  </a:lnTo>
                  <a:lnTo>
                    <a:pt x="2534227" y="862583"/>
                  </a:lnTo>
                  <a:close/>
                </a:path>
                <a:path w="3860800" h="1716404">
                  <a:moveTo>
                    <a:pt x="2527877" y="862583"/>
                  </a:moveTo>
                  <a:lnTo>
                    <a:pt x="2527300" y="861821"/>
                  </a:lnTo>
                  <a:lnTo>
                    <a:pt x="2527300" y="862583"/>
                  </a:lnTo>
                  <a:lnTo>
                    <a:pt x="2527877" y="862583"/>
                  </a:lnTo>
                  <a:close/>
                </a:path>
                <a:path w="3860800" h="1716404">
                  <a:moveTo>
                    <a:pt x="2529416" y="864615"/>
                  </a:moveTo>
                  <a:lnTo>
                    <a:pt x="2527877" y="862583"/>
                  </a:lnTo>
                  <a:lnTo>
                    <a:pt x="2527300" y="862583"/>
                  </a:lnTo>
                  <a:lnTo>
                    <a:pt x="2527300" y="863345"/>
                  </a:lnTo>
                  <a:lnTo>
                    <a:pt x="2529416" y="864615"/>
                  </a:lnTo>
                  <a:close/>
                </a:path>
                <a:path w="3860800" h="1716404">
                  <a:moveTo>
                    <a:pt x="2560864" y="865632"/>
                  </a:moveTo>
                  <a:lnTo>
                    <a:pt x="2552700" y="865632"/>
                  </a:lnTo>
                  <a:lnTo>
                    <a:pt x="2552700" y="862583"/>
                  </a:lnTo>
                  <a:lnTo>
                    <a:pt x="2542267" y="862583"/>
                  </a:lnTo>
                  <a:lnTo>
                    <a:pt x="2540000" y="866393"/>
                  </a:lnTo>
                  <a:lnTo>
                    <a:pt x="2534227" y="862583"/>
                  </a:lnTo>
                  <a:lnTo>
                    <a:pt x="2527877" y="862583"/>
                  </a:lnTo>
                  <a:lnTo>
                    <a:pt x="2529416" y="864615"/>
                  </a:lnTo>
                  <a:lnTo>
                    <a:pt x="2540000" y="870965"/>
                  </a:lnTo>
                  <a:lnTo>
                    <a:pt x="2552700" y="870965"/>
                  </a:lnTo>
                  <a:lnTo>
                    <a:pt x="2559050" y="867155"/>
                  </a:lnTo>
                  <a:lnTo>
                    <a:pt x="2560864" y="865632"/>
                  </a:lnTo>
                  <a:close/>
                </a:path>
                <a:path w="3860800" h="1716404">
                  <a:moveTo>
                    <a:pt x="2559050" y="867155"/>
                  </a:moveTo>
                  <a:lnTo>
                    <a:pt x="2552700" y="870965"/>
                  </a:lnTo>
                  <a:lnTo>
                    <a:pt x="2540000" y="870965"/>
                  </a:lnTo>
                  <a:lnTo>
                    <a:pt x="2529416" y="864615"/>
                  </a:lnTo>
                  <a:lnTo>
                    <a:pt x="2540000" y="878585"/>
                  </a:lnTo>
                  <a:lnTo>
                    <a:pt x="2552700" y="872489"/>
                  </a:lnTo>
                  <a:lnTo>
                    <a:pt x="2559050" y="867155"/>
                  </a:lnTo>
                  <a:close/>
                </a:path>
                <a:path w="3860800" h="1716404">
                  <a:moveTo>
                    <a:pt x="2548164" y="840485"/>
                  </a:moveTo>
                  <a:lnTo>
                    <a:pt x="2540000" y="840485"/>
                  </a:lnTo>
                  <a:lnTo>
                    <a:pt x="2530122" y="845819"/>
                  </a:lnTo>
                  <a:lnTo>
                    <a:pt x="2540000" y="845819"/>
                  </a:lnTo>
                  <a:lnTo>
                    <a:pt x="2540000" y="847343"/>
                  </a:lnTo>
                  <a:lnTo>
                    <a:pt x="2548164" y="840485"/>
                  </a:lnTo>
                  <a:close/>
                </a:path>
                <a:path w="3860800" h="1716404">
                  <a:moveTo>
                    <a:pt x="2545442" y="857249"/>
                  </a:moveTo>
                  <a:lnTo>
                    <a:pt x="2541587" y="857249"/>
                  </a:lnTo>
                  <a:lnTo>
                    <a:pt x="2531187" y="860577"/>
                  </a:lnTo>
                  <a:lnTo>
                    <a:pt x="2534227" y="862583"/>
                  </a:lnTo>
                  <a:lnTo>
                    <a:pt x="2542267" y="862583"/>
                  </a:lnTo>
                  <a:lnTo>
                    <a:pt x="2545442" y="857249"/>
                  </a:lnTo>
                  <a:close/>
                </a:path>
                <a:path w="3860800" h="1716404">
                  <a:moveTo>
                    <a:pt x="2540000" y="816101"/>
                  </a:moveTo>
                  <a:lnTo>
                    <a:pt x="2533072" y="816101"/>
                  </a:lnTo>
                  <a:lnTo>
                    <a:pt x="2536190" y="818159"/>
                  </a:lnTo>
                  <a:lnTo>
                    <a:pt x="2540000" y="816101"/>
                  </a:lnTo>
                  <a:close/>
                </a:path>
                <a:path w="3860800" h="1716404">
                  <a:moveTo>
                    <a:pt x="2542267" y="862583"/>
                  </a:moveTo>
                  <a:lnTo>
                    <a:pt x="2534227" y="862583"/>
                  </a:lnTo>
                  <a:lnTo>
                    <a:pt x="2540000" y="866393"/>
                  </a:lnTo>
                  <a:lnTo>
                    <a:pt x="2542267" y="862583"/>
                  </a:lnTo>
                  <a:close/>
                </a:path>
                <a:path w="3860800" h="1716404">
                  <a:moveTo>
                    <a:pt x="2540000" y="820673"/>
                  </a:moveTo>
                  <a:lnTo>
                    <a:pt x="2540000" y="816101"/>
                  </a:lnTo>
                  <a:lnTo>
                    <a:pt x="2536190" y="818159"/>
                  </a:lnTo>
                  <a:lnTo>
                    <a:pt x="2540000" y="820673"/>
                  </a:lnTo>
                  <a:close/>
                </a:path>
                <a:path w="3860800" h="1716404">
                  <a:moveTo>
                    <a:pt x="2540000" y="832104"/>
                  </a:moveTo>
                  <a:lnTo>
                    <a:pt x="2540000" y="830579"/>
                  </a:lnTo>
                  <a:lnTo>
                    <a:pt x="2537460" y="832104"/>
                  </a:lnTo>
                  <a:lnTo>
                    <a:pt x="2540000" y="832104"/>
                  </a:lnTo>
                  <a:close/>
                </a:path>
                <a:path w="3860800" h="1716404">
                  <a:moveTo>
                    <a:pt x="2540000" y="816101"/>
                  </a:moveTo>
                  <a:lnTo>
                    <a:pt x="2540000" y="815339"/>
                  </a:lnTo>
                  <a:lnTo>
                    <a:pt x="2538941" y="814704"/>
                  </a:lnTo>
                  <a:lnTo>
                    <a:pt x="2540000" y="816101"/>
                  </a:lnTo>
                  <a:close/>
                </a:path>
                <a:path w="3860800" h="1716404">
                  <a:moveTo>
                    <a:pt x="2552700" y="840485"/>
                  </a:moveTo>
                  <a:lnTo>
                    <a:pt x="2548164" y="840485"/>
                  </a:lnTo>
                  <a:lnTo>
                    <a:pt x="2540000" y="847343"/>
                  </a:lnTo>
                  <a:lnTo>
                    <a:pt x="2552700" y="840485"/>
                  </a:lnTo>
                  <a:close/>
                </a:path>
                <a:path w="3860800" h="1716404">
                  <a:moveTo>
                    <a:pt x="2541587" y="857249"/>
                  </a:moveTo>
                  <a:lnTo>
                    <a:pt x="2540000" y="857249"/>
                  </a:lnTo>
                  <a:lnTo>
                    <a:pt x="2540000" y="857757"/>
                  </a:lnTo>
                  <a:lnTo>
                    <a:pt x="2541587" y="857249"/>
                  </a:lnTo>
                  <a:close/>
                </a:path>
                <a:path w="3860800" h="1716404">
                  <a:moveTo>
                    <a:pt x="2552700" y="872489"/>
                  </a:moveTo>
                  <a:lnTo>
                    <a:pt x="2540000" y="878585"/>
                  </a:lnTo>
                  <a:lnTo>
                    <a:pt x="2540000" y="883157"/>
                  </a:lnTo>
                  <a:lnTo>
                    <a:pt x="2552700" y="872489"/>
                  </a:lnTo>
                  <a:close/>
                </a:path>
                <a:path w="3860800" h="1716404">
                  <a:moveTo>
                    <a:pt x="2565400" y="874013"/>
                  </a:moveTo>
                  <a:lnTo>
                    <a:pt x="2565400" y="866393"/>
                  </a:lnTo>
                  <a:lnTo>
                    <a:pt x="2552700" y="872489"/>
                  </a:lnTo>
                  <a:lnTo>
                    <a:pt x="2540000" y="883157"/>
                  </a:lnTo>
                  <a:lnTo>
                    <a:pt x="2547620" y="887729"/>
                  </a:lnTo>
                  <a:lnTo>
                    <a:pt x="2552700" y="887729"/>
                  </a:lnTo>
                  <a:lnTo>
                    <a:pt x="2552700" y="880110"/>
                  </a:lnTo>
                  <a:lnTo>
                    <a:pt x="2565400" y="874013"/>
                  </a:lnTo>
                  <a:close/>
                </a:path>
                <a:path w="3860800" h="1716404">
                  <a:moveTo>
                    <a:pt x="2547620" y="887729"/>
                  </a:moveTo>
                  <a:lnTo>
                    <a:pt x="2540000" y="883157"/>
                  </a:lnTo>
                  <a:lnTo>
                    <a:pt x="2540000" y="887729"/>
                  </a:lnTo>
                  <a:lnTo>
                    <a:pt x="2547620" y="887729"/>
                  </a:lnTo>
                  <a:close/>
                </a:path>
                <a:path w="3860800" h="1716404">
                  <a:moveTo>
                    <a:pt x="2546350" y="855725"/>
                  </a:moveTo>
                  <a:lnTo>
                    <a:pt x="2541587" y="857249"/>
                  </a:lnTo>
                  <a:lnTo>
                    <a:pt x="2545442" y="857249"/>
                  </a:lnTo>
                  <a:lnTo>
                    <a:pt x="2546350" y="855725"/>
                  </a:lnTo>
                  <a:close/>
                </a:path>
                <a:path w="3860800" h="1716404">
                  <a:moveTo>
                    <a:pt x="2565400" y="861821"/>
                  </a:moveTo>
                  <a:lnTo>
                    <a:pt x="2565400" y="857249"/>
                  </a:lnTo>
                  <a:lnTo>
                    <a:pt x="2545442" y="857249"/>
                  </a:lnTo>
                  <a:lnTo>
                    <a:pt x="2542267" y="862583"/>
                  </a:lnTo>
                  <a:lnTo>
                    <a:pt x="2552700" y="862583"/>
                  </a:lnTo>
                  <a:lnTo>
                    <a:pt x="2552700" y="865632"/>
                  </a:lnTo>
                  <a:lnTo>
                    <a:pt x="2560864" y="865632"/>
                  </a:lnTo>
                  <a:lnTo>
                    <a:pt x="2565400" y="861821"/>
                  </a:lnTo>
                  <a:close/>
                </a:path>
                <a:path w="3860800" h="1716404">
                  <a:moveTo>
                    <a:pt x="2565400" y="857249"/>
                  </a:moveTo>
                  <a:lnTo>
                    <a:pt x="2565400" y="849629"/>
                  </a:lnTo>
                  <a:lnTo>
                    <a:pt x="2546350" y="855725"/>
                  </a:lnTo>
                  <a:lnTo>
                    <a:pt x="2545442" y="857249"/>
                  </a:lnTo>
                  <a:lnTo>
                    <a:pt x="2565400" y="857249"/>
                  </a:lnTo>
                  <a:close/>
                </a:path>
                <a:path w="3860800" h="1716404">
                  <a:moveTo>
                    <a:pt x="2552700" y="836676"/>
                  </a:moveTo>
                  <a:lnTo>
                    <a:pt x="2552700" y="832104"/>
                  </a:lnTo>
                  <a:lnTo>
                    <a:pt x="2546047" y="832104"/>
                  </a:lnTo>
                  <a:lnTo>
                    <a:pt x="2550885" y="838200"/>
                  </a:lnTo>
                  <a:lnTo>
                    <a:pt x="2552700" y="836676"/>
                  </a:lnTo>
                  <a:close/>
                </a:path>
                <a:path w="3860800" h="1716404">
                  <a:moveTo>
                    <a:pt x="2552700" y="853693"/>
                  </a:moveTo>
                  <a:lnTo>
                    <a:pt x="2552700" y="845057"/>
                  </a:lnTo>
                  <a:lnTo>
                    <a:pt x="2546350" y="855725"/>
                  </a:lnTo>
                  <a:lnTo>
                    <a:pt x="2552700" y="853693"/>
                  </a:lnTo>
                  <a:close/>
                </a:path>
                <a:path w="3860800" h="1716404">
                  <a:moveTo>
                    <a:pt x="2556462" y="887729"/>
                  </a:moveTo>
                  <a:lnTo>
                    <a:pt x="2547620" y="887729"/>
                  </a:lnTo>
                  <a:lnTo>
                    <a:pt x="2552700" y="890777"/>
                  </a:lnTo>
                  <a:lnTo>
                    <a:pt x="2556462" y="887729"/>
                  </a:lnTo>
                  <a:close/>
                </a:path>
                <a:path w="3860800" h="1716404">
                  <a:moveTo>
                    <a:pt x="2552700" y="840485"/>
                  </a:moveTo>
                  <a:lnTo>
                    <a:pt x="2550885" y="838200"/>
                  </a:lnTo>
                  <a:lnTo>
                    <a:pt x="2548164" y="840485"/>
                  </a:lnTo>
                  <a:lnTo>
                    <a:pt x="2552700" y="840485"/>
                  </a:lnTo>
                  <a:close/>
                </a:path>
                <a:path w="3860800" h="1716404">
                  <a:moveTo>
                    <a:pt x="2552700" y="840485"/>
                  </a:moveTo>
                  <a:lnTo>
                    <a:pt x="2552700" y="836676"/>
                  </a:lnTo>
                  <a:lnTo>
                    <a:pt x="2550885" y="838200"/>
                  </a:lnTo>
                  <a:lnTo>
                    <a:pt x="2552700" y="840485"/>
                  </a:lnTo>
                  <a:close/>
                </a:path>
                <a:path w="3860800" h="1716404">
                  <a:moveTo>
                    <a:pt x="2576406" y="871575"/>
                  </a:moveTo>
                  <a:lnTo>
                    <a:pt x="2565400" y="865632"/>
                  </a:lnTo>
                  <a:lnTo>
                    <a:pt x="2561590" y="865632"/>
                  </a:lnTo>
                  <a:lnTo>
                    <a:pt x="2559050" y="867155"/>
                  </a:lnTo>
                  <a:lnTo>
                    <a:pt x="2552700" y="872489"/>
                  </a:lnTo>
                  <a:lnTo>
                    <a:pt x="2565400" y="866393"/>
                  </a:lnTo>
                  <a:lnTo>
                    <a:pt x="2565400" y="874013"/>
                  </a:lnTo>
                  <a:lnTo>
                    <a:pt x="2573396" y="874013"/>
                  </a:lnTo>
                  <a:lnTo>
                    <a:pt x="2576406" y="871575"/>
                  </a:lnTo>
                  <a:close/>
                </a:path>
                <a:path w="3860800" h="1716404">
                  <a:moveTo>
                    <a:pt x="2573396" y="874013"/>
                  </a:moveTo>
                  <a:lnTo>
                    <a:pt x="2565400" y="874013"/>
                  </a:lnTo>
                  <a:lnTo>
                    <a:pt x="2552700" y="880110"/>
                  </a:lnTo>
                  <a:lnTo>
                    <a:pt x="2552700" y="887729"/>
                  </a:lnTo>
                  <a:lnTo>
                    <a:pt x="2556462" y="887729"/>
                  </a:lnTo>
                  <a:lnTo>
                    <a:pt x="2573396" y="874013"/>
                  </a:lnTo>
                  <a:close/>
                </a:path>
                <a:path w="3860800" h="1716404">
                  <a:moveTo>
                    <a:pt x="2557955" y="887729"/>
                  </a:moveTo>
                  <a:lnTo>
                    <a:pt x="2556462" y="887729"/>
                  </a:lnTo>
                  <a:lnTo>
                    <a:pt x="2552700" y="890777"/>
                  </a:lnTo>
                  <a:lnTo>
                    <a:pt x="2552700" y="892301"/>
                  </a:lnTo>
                  <a:lnTo>
                    <a:pt x="2557955" y="887729"/>
                  </a:lnTo>
                  <a:close/>
                </a:path>
                <a:path w="3860800" h="1716404">
                  <a:moveTo>
                    <a:pt x="2567516" y="890015"/>
                  </a:moveTo>
                  <a:lnTo>
                    <a:pt x="2565400" y="890015"/>
                  </a:lnTo>
                  <a:lnTo>
                    <a:pt x="2565400" y="887729"/>
                  </a:lnTo>
                  <a:lnTo>
                    <a:pt x="2557955" y="887729"/>
                  </a:lnTo>
                  <a:lnTo>
                    <a:pt x="2552700" y="892301"/>
                  </a:lnTo>
                  <a:lnTo>
                    <a:pt x="2556086" y="894130"/>
                  </a:lnTo>
                  <a:lnTo>
                    <a:pt x="2567516" y="890015"/>
                  </a:lnTo>
                  <a:close/>
                </a:path>
                <a:path w="3860800" h="1716404">
                  <a:moveTo>
                    <a:pt x="2556086" y="894130"/>
                  </a:moveTo>
                  <a:lnTo>
                    <a:pt x="2552700" y="892301"/>
                  </a:lnTo>
                  <a:lnTo>
                    <a:pt x="2552700" y="895350"/>
                  </a:lnTo>
                  <a:lnTo>
                    <a:pt x="2556086" y="894130"/>
                  </a:lnTo>
                  <a:close/>
                </a:path>
                <a:path w="3860800" h="1716404">
                  <a:moveTo>
                    <a:pt x="2558344" y="895350"/>
                  </a:moveTo>
                  <a:lnTo>
                    <a:pt x="2556086" y="894130"/>
                  </a:lnTo>
                  <a:lnTo>
                    <a:pt x="2552700" y="895350"/>
                  </a:lnTo>
                  <a:lnTo>
                    <a:pt x="2558344" y="895350"/>
                  </a:lnTo>
                  <a:close/>
                </a:path>
                <a:path w="3860800" h="1716404">
                  <a:moveTo>
                    <a:pt x="2590800" y="894588"/>
                  </a:moveTo>
                  <a:lnTo>
                    <a:pt x="2590800" y="890015"/>
                  </a:lnTo>
                  <a:lnTo>
                    <a:pt x="2576406" y="890066"/>
                  </a:lnTo>
                  <a:lnTo>
                    <a:pt x="2568423" y="893898"/>
                  </a:lnTo>
                  <a:lnTo>
                    <a:pt x="2565400" y="899159"/>
                  </a:lnTo>
                  <a:lnTo>
                    <a:pt x="2558344" y="895350"/>
                  </a:lnTo>
                  <a:lnTo>
                    <a:pt x="2552700" y="895350"/>
                  </a:lnTo>
                  <a:lnTo>
                    <a:pt x="2554653" y="897929"/>
                  </a:lnTo>
                  <a:lnTo>
                    <a:pt x="2565400" y="903732"/>
                  </a:lnTo>
                  <a:lnTo>
                    <a:pt x="2578100" y="903732"/>
                  </a:lnTo>
                  <a:lnTo>
                    <a:pt x="2578100" y="898397"/>
                  </a:lnTo>
                  <a:lnTo>
                    <a:pt x="2586264" y="898397"/>
                  </a:lnTo>
                  <a:lnTo>
                    <a:pt x="2590800" y="894588"/>
                  </a:lnTo>
                  <a:close/>
                </a:path>
                <a:path w="3860800" h="1716404">
                  <a:moveTo>
                    <a:pt x="2554653" y="897929"/>
                  </a:moveTo>
                  <a:lnTo>
                    <a:pt x="2552700" y="895350"/>
                  </a:lnTo>
                  <a:lnTo>
                    <a:pt x="2552700" y="896873"/>
                  </a:lnTo>
                  <a:lnTo>
                    <a:pt x="2554653" y="897929"/>
                  </a:lnTo>
                  <a:close/>
                </a:path>
                <a:path w="3860800" h="1716404">
                  <a:moveTo>
                    <a:pt x="2583180" y="900988"/>
                  </a:moveTo>
                  <a:lnTo>
                    <a:pt x="2578100" y="903732"/>
                  </a:lnTo>
                  <a:lnTo>
                    <a:pt x="2565400" y="903732"/>
                  </a:lnTo>
                  <a:lnTo>
                    <a:pt x="2554653" y="897929"/>
                  </a:lnTo>
                  <a:lnTo>
                    <a:pt x="2565400" y="912113"/>
                  </a:lnTo>
                  <a:lnTo>
                    <a:pt x="2578100" y="905255"/>
                  </a:lnTo>
                  <a:lnTo>
                    <a:pt x="2583180" y="900988"/>
                  </a:lnTo>
                  <a:close/>
                </a:path>
                <a:path w="3860800" h="1716404">
                  <a:moveTo>
                    <a:pt x="2570655" y="890015"/>
                  </a:moveTo>
                  <a:lnTo>
                    <a:pt x="2567516" y="890015"/>
                  </a:lnTo>
                  <a:lnTo>
                    <a:pt x="2556086" y="894130"/>
                  </a:lnTo>
                  <a:lnTo>
                    <a:pt x="2558344" y="895350"/>
                  </a:lnTo>
                  <a:lnTo>
                    <a:pt x="2565400" y="895350"/>
                  </a:lnTo>
                  <a:lnTo>
                    <a:pt x="2568423" y="893898"/>
                  </a:lnTo>
                  <a:lnTo>
                    <a:pt x="2570655" y="890015"/>
                  </a:lnTo>
                  <a:close/>
                </a:path>
                <a:path w="3860800" h="1716404">
                  <a:moveTo>
                    <a:pt x="2573720" y="874013"/>
                  </a:moveTo>
                  <a:lnTo>
                    <a:pt x="2573396" y="874013"/>
                  </a:lnTo>
                  <a:lnTo>
                    <a:pt x="2556462" y="887729"/>
                  </a:lnTo>
                  <a:lnTo>
                    <a:pt x="2557955" y="887729"/>
                  </a:lnTo>
                  <a:lnTo>
                    <a:pt x="2573720" y="874013"/>
                  </a:lnTo>
                  <a:close/>
                </a:path>
                <a:path w="3860800" h="1716404">
                  <a:moveTo>
                    <a:pt x="2590800" y="881633"/>
                  </a:moveTo>
                  <a:lnTo>
                    <a:pt x="2590800" y="880110"/>
                  </a:lnTo>
                  <a:lnTo>
                    <a:pt x="2578100" y="874013"/>
                  </a:lnTo>
                  <a:lnTo>
                    <a:pt x="2573720" y="874013"/>
                  </a:lnTo>
                  <a:lnTo>
                    <a:pt x="2557955" y="887729"/>
                  </a:lnTo>
                  <a:lnTo>
                    <a:pt x="2565400" y="887729"/>
                  </a:lnTo>
                  <a:lnTo>
                    <a:pt x="2565400" y="890015"/>
                  </a:lnTo>
                  <a:lnTo>
                    <a:pt x="2567516" y="890015"/>
                  </a:lnTo>
                  <a:lnTo>
                    <a:pt x="2571473" y="888591"/>
                  </a:lnTo>
                  <a:lnTo>
                    <a:pt x="2578100" y="877061"/>
                  </a:lnTo>
                  <a:lnTo>
                    <a:pt x="2578100" y="886205"/>
                  </a:lnTo>
                  <a:lnTo>
                    <a:pt x="2590800" y="881633"/>
                  </a:lnTo>
                  <a:close/>
                </a:path>
                <a:path w="3860800" h="1716404">
                  <a:moveTo>
                    <a:pt x="2568423" y="893898"/>
                  </a:moveTo>
                  <a:lnTo>
                    <a:pt x="2565400" y="895350"/>
                  </a:lnTo>
                  <a:lnTo>
                    <a:pt x="2558344" y="895350"/>
                  </a:lnTo>
                  <a:lnTo>
                    <a:pt x="2565400" y="899159"/>
                  </a:lnTo>
                  <a:lnTo>
                    <a:pt x="2568423" y="893898"/>
                  </a:lnTo>
                  <a:close/>
                </a:path>
                <a:path w="3860800" h="1716404">
                  <a:moveTo>
                    <a:pt x="2561590" y="865632"/>
                  </a:moveTo>
                  <a:lnTo>
                    <a:pt x="2560864" y="865632"/>
                  </a:lnTo>
                  <a:lnTo>
                    <a:pt x="2559050" y="867155"/>
                  </a:lnTo>
                  <a:lnTo>
                    <a:pt x="2561590" y="865632"/>
                  </a:lnTo>
                  <a:close/>
                </a:path>
                <a:path w="3860800" h="1716404">
                  <a:moveTo>
                    <a:pt x="2578100" y="870204"/>
                  </a:moveTo>
                  <a:lnTo>
                    <a:pt x="2565400" y="861821"/>
                  </a:lnTo>
                  <a:lnTo>
                    <a:pt x="2560864" y="865632"/>
                  </a:lnTo>
                  <a:lnTo>
                    <a:pt x="2561590" y="865632"/>
                  </a:lnTo>
                  <a:lnTo>
                    <a:pt x="2565400" y="863345"/>
                  </a:lnTo>
                  <a:lnTo>
                    <a:pt x="2565400" y="865632"/>
                  </a:lnTo>
                  <a:lnTo>
                    <a:pt x="2576406" y="871575"/>
                  </a:lnTo>
                  <a:lnTo>
                    <a:pt x="2578100" y="870204"/>
                  </a:lnTo>
                  <a:close/>
                </a:path>
                <a:path w="3860800" h="1716404">
                  <a:moveTo>
                    <a:pt x="2565400" y="865632"/>
                  </a:moveTo>
                  <a:lnTo>
                    <a:pt x="2565400" y="863345"/>
                  </a:lnTo>
                  <a:lnTo>
                    <a:pt x="2561590" y="865632"/>
                  </a:lnTo>
                  <a:lnTo>
                    <a:pt x="2565400" y="865632"/>
                  </a:lnTo>
                  <a:close/>
                </a:path>
                <a:path w="3860800" h="1716404">
                  <a:moveTo>
                    <a:pt x="2578100" y="905255"/>
                  </a:moveTo>
                  <a:lnTo>
                    <a:pt x="2565400" y="912113"/>
                  </a:lnTo>
                  <a:lnTo>
                    <a:pt x="2565400" y="915923"/>
                  </a:lnTo>
                  <a:lnTo>
                    <a:pt x="2578100" y="905255"/>
                  </a:lnTo>
                  <a:close/>
                </a:path>
                <a:path w="3860800" h="1716404">
                  <a:moveTo>
                    <a:pt x="2602345" y="903939"/>
                  </a:moveTo>
                  <a:lnTo>
                    <a:pt x="2590800" y="898397"/>
                  </a:lnTo>
                  <a:lnTo>
                    <a:pt x="2578100" y="905255"/>
                  </a:lnTo>
                  <a:lnTo>
                    <a:pt x="2565400" y="915923"/>
                  </a:lnTo>
                  <a:lnTo>
                    <a:pt x="2572327" y="920495"/>
                  </a:lnTo>
                  <a:lnTo>
                    <a:pt x="2578100" y="920495"/>
                  </a:lnTo>
                  <a:lnTo>
                    <a:pt x="2578100" y="912876"/>
                  </a:lnTo>
                  <a:lnTo>
                    <a:pt x="2590800" y="906779"/>
                  </a:lnTo>
                  <a:lnTo>
                    <a:pt x="2598964" y="906779"/>
                  </a:lnTo>
                  <a:lnTo>
                    <a:pt x="2602345" y="903939"/>
                  </a:lnTo>
                  <a:close/>
                </a:path>
                <a:path w="3860800" h="1716404">
                  <a:moveTo>
                    <a:pt x="2572327" y="920495"/>
                  </a:moveTo>
                  <a:lnTo>
                    <a:pt x="2565400" y="915923"/>
                  </a:lnTo>
                  <a:lnTo>
                    <a:pt x="2565400" y="920495"/>
                  </a:lnTo>
                  <a:lnTo>
                    <a:pt x="2572327" y="920495"/>
                  </a:lnTo>
                  <a:close/>
                </a:path>
                <a:path w="3860800" h="1716404">
                  <a:moveTo>
                    <a:pt x="2571473" y="888591"/>
                  </a:moveTo>
                  <a:lnTo>
                    <a:pt x="2567516" y="890015"/>
                  </a:lnTo>
                  <a:lnTo>
                    <a:pt x="2570655" y="890015"/>
                  </a:lnTo>
                  <a:lnTo>
                    <a:pt x="2571473" y="888591"/>
                  </a:lnTo>
                  <a:close/>
                </a:path>
                <a:path w="3860800" h="1716404">
                  <a:moveTo>
                    <a:pt x="2576406" y="890066"/>
                  </a:moveTo>
                  <a:lnTo>
                    <a:pt x="2570655" y="890015"/>
                  </a:lnTo>
                  <a:lnTo>
                    <a:pt x="2568423" y="893898"/>
                  </a:lnTo>
                  <a:lnTo>
                    <a:pt x="2576406" y="890066"/>
                  </a:lnTo>
                  <a:close/>
                </a:path>
                <a:path w="3860800" h="1716404">
                  <a:moveTo>
                    <a:pt x="2590800" y="890015"/>
                  </a:moveTo>
                  <a:lnTo>
                    <a:pt x="2590800" y="881633"/>
                  </a:lnTo>
                  <a:lnTo>
                    <a:pt x="2571473" y="888591"/>
                  </a:lnTo>
                  <a:lnTo>
                    <a:pt x="2570655" y="890015"/>
                  </a:lnTo>
                  <a:lnTo>
                    <a:pt x="2576406" y="890015"/>
                  </a:lnTo>
                  <a:lnTo>
                    <a:pt x="2578100" y="889253"/>
                  </a:lnTo>
                  <a:lnTo>
                    <a:pt x="2578100" y="890015"/>
                  </a:lnTo>
                  <a:lnTo>
                    <a:pt x="2590800" y="890015"/>
                  </a:lnTo>
                  <a:close/>
                </a:path>
                <a:path w="3860800" h="1716404">
                  <a:moveTo>
                    <a:pt x="2578100" y="886205"/>
                  </a:moveTo>
                  <a:lnTo>
                    <a:pt x="2578100" y="877061"/>
                  </a:lnTo>
                  <a:lnTo>
                    <a:pt x="2571473" y="888591"/>
                  </a:lnTo>
                  <a:lnTo>
                    <a:pt x="2578100" y="886205"/>
                  </a:lnTo>
                  <a:close/>
                </a:path>
                <a:path w="3860800" h="1716404">
                  <a:moveTo>
                    <a:pt x="2582635" y="920495"/>
                  </a:moveTo>
                  <a:lnTo>
                    <a:pt x="2572327" y="920495"/>
                  </a:lnTo>
                  <a:lnTo>
                    <a:pt x="2578100" y="924305"/>
                  </a:lnTo>
                  <a:lnTo>
                    <a:pt x="2582635" y="920495"/>
                  </a:lnTo>
                  <a:close/>
                </a:path>
                <a:path w="3860800" h="1716404">
                  <a:moveTo>
                    <a:pt x="2576406" y="871677"/>
                  </a:moveTo>
                  <a:lnTo>
                    <a:pt x="2573396" y="874013"/>
                  </a:lnTo>
                  <a:lnTo>
                    <a:pt x="2573720" y="874013"/>
                  </a:lnTo>
                  <a:lnTo>
                    <a:pt x="2576406" y="871677"/>
                  </a:lnTo>
                  <a:close/>
                </a:path>
                <a:path w="3860800" h="1716404">
                  <a:moveTo>
                    <a:pt x="2578100" y="874013"/>
                  </a:moveTo>
                  <a:lnTo>
                    <a:pt x="2578100" y="872489"/>
                  </a:lnTo>
                  <a:lnTo>
                    <a:pt x="2576406" y="871677"/>
                  </a:lnTo>
                  <a:lnTo>
                    <a:pt x="2573720" y="874013"/>
                  </a:lnTo>
                  <a:lnTo>
                    <a:pt x="2578100" y="874013"/>
                  </a:lnTo>
                  <a:close/>
                </a:path>
                <a:path w="3860800" h="1716404">
                  <a:moveTo>
                    <a:pt x="2578100" y="872489"/>
                  </a:moveTo>
                  <a:lnTo>
                    <a:pt x="2578100" y="870204"/>
                  </a:lnTo>
                  <a:lnTo>
                    <a:pt x="2576406" y="871677"/>
                  </a:lnTo>
                  <a:lnTo>
                    <a:pt x="2578100" y="872489"/>
                  </a:lnTo>
                  <a:close/>
                </a:path>
                <a:path w="3860800" h="1716404">
                  <a:moveTo>
                    <a:pt x="2578100" y="890015"/>
                  </a:moveTo>
                  <a:lnTo>
                    <a:pt x="2578100" y="889253"/>
                  </a:lnTo>
                  <a:lnTo>
                    <a:pt x="2576406" y="890066"/>
                  </a:lnTo>
                  <a:lnTo>
                    <a:pt x="2578100" y="890015"/>
                  </a:lnTo>
                  <a:close/>
                </a:path>
                <a:path w="3860800" h="1716404">
                  <a:moveTo>
                    <a:pt x="2586264" y="898397"/>
                  </a:moveTo>
                  <a:lnTo>
                    <a:pt x="2578100" y="898397"/>
                  </a:lnTo>
                  <a:lnTo>
                    <a:pt x="2578100" y="903732"/>
                  </a:lnTo>
                  <a:lnTo>
                    <a:pt x="2583180" y="900988"/>
                  </a:lnTo>
                  <a:lnTo>
                    <a:pt x="2586264" y="898397"/>
                  </a:lnTo>
                  <a:close/>
                </a:path>
                <a:path w="3860800" h="1716404">
                  <a:moveTo>
                    <a:pt x="2590800" y="898397"/>
                  </a:moveTo>
                  <a:lnTo>
                    <a:pt x="2587977" y="898397"/>
                  </a:lnTo>
                  <a:lnTo>
                    <a:pt x="2583180" y="900988"/>
                  </a:lnTo>
                  <a:lnTo>
                    <a:pt x="2578100" y="905255"/>
                  </a:lnTo>
                  <a:lnTo>
                    <a:pt x="2590800" y="898397"/>
                  </a:lnTo>
                  <a:close/>
                </a:path>
                <a:path w="3860800" h="1716404">
                  <a:moveTo>
                    <a:pt x="2598964" y="906779"/>
                  </a:moveTo>
                  <a:lnTo>
                    <a:pt x="2590800" y="906779"/>
                  </a:lnTo>
                  <a:lnTo>
                    <a:pt x="2578100" y="912876"/>
                  </a:lnTo>
                  <a:lnTo>
                    <a:pt x="2578100" y="920495"/>
                  </a:lnTo>
                  <a:lnTo>
                    <a:pt x="2582635" y="920495"/>
                  </a:lnTo>
                  <a:lnTo>
                    <a:pt x="2598964" y="906779"/>
                  </a:lnTo>
                  <a:close/>
                </a:path>
                <a:path w="3860800" h="1716404">
                  <a:moveTo>
                    <a:pt x="2590800" y="928877"/>
                  </a:moveTo>
                  <a:lnTo>
                    <a:pt x="2590800" y="920495"/>
                  </a:lnTo>
                  <a:lnTo>
                    <a:pt x="2582635" y="920495"/>
                  </a:lnTo>
                  <a:lnTo>
                    <a:pt x="2578100" y="924305"/>
                  </a:lnTo>
                  <a:lnTo>
                    <a:pt x="2585027" y="928877"/>
                  </a:lnTo>
                  <a:lnTo>
                    <a:pt x="2590800" y="928877"/>
                  </a:lnTo>
                  <a:close/>
                </a:path>
                <a:path w="3860800" h="1716404">
                  <a:moveTo>
                    <a:pt x="2585027" y="928877"/>
                  </a:moveTo>
                  <a:lnTo>
                    <a:pt x="2578100" y="924305"/>
                  </a:lnTo>
                  <a:lnTo>
                    <a:pt x="2578100" y="928877"/>
                  </a:lnTo>
                  <a:lnTo>
                    <a:pt x="2585027" y="928877"/>
                  </a:lnTo>
                  <a:close/>
                </a:path>
                <a:path w="3860800" h="1716404">
                  <a:moveTo>
                    <a:pt x="2594428" y="937259"/>
                  </a:moveTo>
                  <a:lnTo>
                    <a:pt x="2590800" y="932688"/>
                  </a:lnTo>
                  <a:lnTo>
                    <a:pt x="2585027" y="928877"/>
                  </a:lnTo>
                  <a:lnTo>
                    <a:pt x="2578100" y="928877"/>
                  </a:lnTo>
                  <a:lnTo>
                    <a:pt x="2578100" y="930401"/>
                  </a:lnTo>
                  <a:lnTo>
                    <a:pt x="2590800" y="937259"/>
                  </a:lnTo>
                  <a:lnTo>
                    <a:pt x="2594428" y="937259"/>
                  </a:lnTo>
                  <a:close/>
                </a:path>
                <a:path w="3860800" h="1716404">
                  <a:moveTo>
                    <a:pt x="2616200" y="918971"/>
                  </a:moveTo>
                  <a:lnTo>
                    <a:pt x="2616200" y="912876"/>
                  </a:lnTo>
                  <a:lnTo>
                    <a:pt x="2603500" y="906779"/>
                  </a:lnTo>
                  <a:lnTo>
                    <a:pt x="2598964" y="906779"/>
                  </a:lnTo>
                  <a:lnTo>
                    <a:pt x="2582635" y="920495"/>
                  </a:lnTo>
                  <a:lnTo>
                    <a:pt x="2590800" y="920495"/>
                  </a:lnTo>
                  <a:lnTo>
                    <a:pt x="2590800" y="928877"/>
                  </a:lnTo>
                  <a:lnTo>
                    <a:pt x="2594142" y="927073"/>
                  </a:lnTo>
                  <a:lnTo>
                    <a:pt x="2603500" y="911351"/>
                  </a:lnTo>
                  <a:lnTo>
                    <a:pt x="2616200" y="918971"/>
                  </a:lnTo>
                  <a:close/>
                </a:path>
                <a:path w="3860800" h="1716404">
                  <a:moveTo>
                    <a:pt x="2587977" y="898397"/>
                  </a:moveTo>
                  <a:lnTo>
                    <a:pt x="2586264" y="898397"/>
                  </a:lnTo>
                  <a:lnTo>
                    <a:pt x="2583180" y="900988"/>
                  </a:lnTo>
                  <a:lnTo>
                    <a:pt x="2587977" y="898397"/>
                  </a:lnTo>
                  <a:close/>
                </a:path>
                <a:path w="3860800" h="1716404">
                  <a:moveTo>
                    <a:pt x="2594142" y="927073"/>
                  </a:moveTo>
                  <a:lnTo>
                    <a:pt x="2590800" y="928877"/>
                  </a:lnTo>
                  <a:lnTo>
                    <a:pt x="2585027" y="928877"/>
                  </a:lnTo>
                  <a:lnTo>
                    <a:pt x="2590800" y="932688"/>
                  </a:lnTo>
                  <a:lnTo>
                    <a:pt x="2594142" y="927073"/>
                  </a:lnTo>
                  <a:close/>
                </a:path>
                <a:path w="3860800" h="1716404">
                  <a:moveTo>
                    <a:pt x="2603500" y="902969"/>
                  </a:moveTo>
                  <a:lnTo>
                    <a:pt x="2590800" y="894588"/>
                  </a:lnTo>
                  <a:lnTo>
                    <a:pt x="2586264" y="898397"/>
                  </a:lnTo>
                  <a:lnTo>
                    <a:pt x="2587977" y="898397"/>
                  </a:lnTo>
                  <a:lnTo>
                    <a:pt x="2590800" y="896873"/>
                  </a:lnTo>
                  <a:lnTo>
                    <a:pt x="2590800" y="898397"/>
                  </a:lnTo>
                  <a:lnTo>
                    <a:pt x="2602345" y="903939"/>
                  </a:lnTo>
                  <a:lnTo>
                    <a:pt x="2603500" y="902969"/>
                  </a:lnTo>
                  <a:close/>
                </a:path>
                <a:path w="3860800" h="1716404">
                  <a:moveTo>
                    <a:pt x="2590800" y="898397"/>
                  </a:moveTo>
                  <a:lnTo>
                    <a:pt x="2590800" y="896873"/>
                  </a:lnTo>
                  <a:lnTo>
                    <a:pt x="2587977" y="898397"/>
                  </a:lnTo>
                  <a:lnTo>
                    <a:pt x="2590800" y="898397"/>
                  </a:lnTo>
                  <a:close/>
                </a:path>
                <a:path w="3860800" h="1716404">
                  <a:moveTo>
                    <a:pt x="2627243" y="928745"/>
                  </a:moveTo>
                  <a:lnTo>
                    <a:pt x="2616200" y="922782"/>
                  </a:lnTo>
                  <a:lnTo>
                    <a:pt x="2603500" y="922782"/>
                  </a:lnTo>
                  <a:lnTo>
                    <a:pt x="2603500" y="922019"/>
                  </a:lnTo>
                  <a:lnTo>
                    <a:pt x="2594142" y="927073"/>
                  </a:lnTo>
                  <a:lnTo>
                    <a:pt x="2590800" y="932688"/>
                  </a:lnTo>
                  <a:lnTo>
                    <a:pt x="2594428" y="937259"/>
                  </a:lnTo>
                  <a:lnTo>
                    <a:pt x="2603500" y="937259"/>
                  </a:lnTo>
                  <a:lnTo>
                    <a:pt x="2616200" y="930401"/>
                  </a:lnTo>
                  <a:lnTo>
                    <a:pt x="2616200" y="931163"/>
                  </a:lnTo>
                  <a:lnTo>
                    <a:pt x="2623644" y="931163"/>
                  </a:lnTo>
                  <a:lnTo>
                    <a:pt x="2626632" y="928565"/>
                  </a:lnTo>
                  <a:lnTo>
                    <a:pt x="2626632" y="929258"/>
                  </a:lnTo>
                  <a:lnTo>
                    <a:pt x="2627243" y="928745"/>
                  </a:lnTo>
                  <a:close/>
                </a:path>
                <a:path w="3860800" h="1716404">
                  <a:moveTo>
                    <a:pt x="2628900" y="926591"/>
                  </a:moveTo>
                  <a:lnTo>
                    <a:pt x="2603500" y="911351"/>
                  </a:lnTo>
                  <a:lnTo>
                    <a:pt x="2594142" y="927073"/>
                  </a:lnTo>
                  <a:lnTo>
                    <a:pt x="2603500" y="922019"/>
                  </a:lnTo>
                  <a:lnTo>
                    <a:pt x="2603500" y="922782"/>
                  </a:lnTo>
                  <a:lnTo>
                    <a:pt x="2616200" y="922782"/>
                  </a:lnTo>
                  <a:lnTo>
                    <a:pt x="2626632" y="928415"/>
                  </a:lnTo>
                  <a:lnTo>
                    <a:pt x="2626632" y="928565"/>
                  </a:lnTo>
                  <a:lnTo>
                    <a:pt x="2628900" y="926591"/>
                  </a:lnTo>
                  <a:close/>
                </a:path>
                <a:path w="3860800" h="1716404">
                  <a:moveTo>
                    <a:pt x="2616200" y="931163"/>
                  </a:moveTo>
                  <a:lnTo>
                    <a:pt x="2616200" y="930401"/>
                  </a:lnTo>
                  <a:lnTo>
                    <a:pt x="2603500" y="937259"/>
                  </a:lnTo>
                  <a:lnTo>
                    <a:pt x="2594428" y="937259"/>
                  </a:lnTo>
                  <a:lnTo>
                    <a:pt x="2603500" y="948689"/>
                  </a:lnTo>
                  <a:lnTo>
                    <a:pt x="2603500" y="938021"/>
                  </a:lnTo>
                  <a:lnTo>
                    <a:pt x="2616200" y="931163"/>
                  </a:lnTo>
                  <a:close/>
                </a:path>
                <a:path w="3860800" h="1716404">
                  <a:moveTo>
                    <a:pt x="2603500" y="906779"/>
                  </a:moveTo>
                  <a:lnTo>
                    <a:pt x="2603500" y="904494"/>
                  </a:lnTo>
                  <a:lnTo>
                    <a:pt x="2602345" y="903939"/>
                  </a:lnTo>
                  <a:lnTo>
                    <a:pt x="2598964" y="906779"/>
                  </a:lnTo>
                  <a:lnTo>
                    <a:pt x="2603500" y="906779"/>
                  </a:lnTo>
                  <a:close/>
                </a:path>
                <a:path w="3860800" h="1716404">
                  <a:moveTo>
                    <a:pt x="2603500" y="904494"/>
                  </a:moveTo>
                  <a:lnTo>
                    <a:pt x="2603500" y="902969"/>
                  </a:lnTo>
                  <a:lnTo>
                    <a:pt x="2602345" y="903939"/>
                  </a:lnTo>
                  <a:lnTo>
                    <a:pt x="2603500" y="904494"/>
                  </a:lnTo>
                  <a:close/>
                </a:path>
                <a:path w="3860800" h="1716404">
                  <a:moveTo>
                    <a:pt x="2623644" y="931163"/>
                  </a:moveTo>
                  <a:lnTo>
                    <a:pt x="2616200" y="931163"/>
                  </a:lnTo>
                  <a:lnTo>
                    <a:pt x="2603500" y="938021"/>
                  </a:lnTo>
                  <a:lnTo>
                    <a:pt x="2603500" y="948689"/>
                  </a:lnTo>
                  <a:lnTo>
                    <a:pt x="2623644" y="931163"/>
                  </a:lnTo>
                  <a:close/>
                </a:path>
                <a:path w="3860800" h="1716404">
                  <a:moveTo>
                    <a:pt x="2624364" y="931163"/>
                  </a:moveTo>
                  <a:lnTo>
                    <a:pt x="2623644" y="931163"/>
                  </a:lnTo>
                  <a:lnTo>
                    <a:pt x="2603500" y="948689"/>
                  </a:lnTo>
                  <a:lnTo>
                    <a:pt x="2624364" y="931163"/>
                  </a:lnTo>
                  <a:close/>
                </a:path>
                <a:path w="3860800" h="1716404">
                  <a:moveTo>
                    <a:pt x="2641600" y="939545"/>
                  </a:moveTo>
                  <a:lnTo>
                    <a:pt x="2641600" y="938021"/>
                  </a:lnTo>
                  <a:lnTo>
                    <a:pt x="2628900" y="931163"/>
                  </a:lnTo>
                  <a:lnTo>
                    <a:pt x="2624364" y="931163"/>
                  </a:lnTo>
                  <a:lnTo>
                    <a:pt x="2603500" y="948689"/>
                  </a:lnTo>
                  <a:lnTo>
                    <a:pt x="2610427" y="953261"/>
                  </a:lnTo>
                  <a:lnTo>
                    <a:pt x="2616200" y="953261"/>
                  </a:lnTo>
                  <a:lnTo>
                    <a:pt x="2616200" y="939545"/>
                  </a:lnTo>
                  <a:lnTo>
                    <a:pt x="2626360" y="939545"/>
                  </a:lnTo>
                  <a:lnTo>
                    <a:pt x="2628900" y="934973"/>
                  </a:lnTo>
                  <a:lnTo>
                    <a:pt x="2635827" y="939545"/>
                  </a:lnTo>
                  <a:lnTo>
                    <a:pt x="2641600" y="939545"/>
                  </a:lnTo>
                  <a:close/>
                </a:path>
                <a:path w="3860800" h="1716404">
                  <a:moveTo>
                    <a:pt x="2610427" y="953261"/>
                  </a:moveTo>
                  <a:lnTo>
                    <a:pt x="2603500" y="948689"/>
                  </a:lnTo>
                  <a:lnTo>
                    <a:pt x="2603500" y="953261"/>
                  </a:lnTo>
                  <a:lnTo>
                    <a:pt x="2610427" y="953261"/>
                  </a:lnTo>
                  <a:close/>
                </a:path>
                <a:path w="3860800" h="1716404">
                  <a:moveTo>
                    <a:pt x="2619663" y="951599"/>
                  </a:moveTo>
                  <a:lnTo>
                    <a:pt x="2619375" y="951738"/>
                  </a:lnTo>
                  <a:lnTo>
                    <a:pt x="2616200" y="957071"/>
                  </a:lnTo>
                  <a:lnTo>
                    <a:pt x="2610427" y="953261"/>
                  </a:lnTo>
                  <a:lnTo>
                    <a:pt x="2603500" y="953261"/>
                  </a:lnTo>
                  <a:lnTo>
                    <a:pt x="2603500" y="955547"/>
                  </a:lnTo>
                  <a:lnTo>
                    <a:pt x="2616200" y="961644"/>
                  </a:lnTo>
                  <a:lnTo>
                    <a:pt x="2616200" y="957833"/>
                  </a:lnTo>
                  <a:lnTo>
                    <a:pt x="2619663" y="951599"/>
                  </a:lnTo>
                  <a:close/>
                </a:path>
                <a:path w="3860800" h="1716404">
                  <a:moveTo>
                    <a:pt x="2619375" y="951738"/>
                  </a:moveTo>
                  <a:lnTo>
                    <a:pt x="2616200" y="953261"/>
                  </a:lnTo>
                  <a:lnTo>
                    <a:pt x="2610427" y="953261"/>
                  </a:lnTo>
                  <a:lnTo>
                    <a:pt x="2616200" y="957071"/>
                  </a:lnTo>
                  <a:lnTo>
                    <a:pt x="2619375" y="951738"/>
                  </a:lnTo>
                  <a:close/>
                </a:path>
                <a:path w="3860800" h="1716404">
                  <a:moveTo>
                    <a:pt x="2626360" y="939545"/>
                  </a:moveTo>
                  <a:lnTo>
                    <a:pt x="2616200" y="939545"/>
                  </a:lnTo>
                  <a:lnTo>
                    <a:pt x="2616200" y="953261"/>
                  </a:lnTo>
                  <a:lnTo>
                    <a:pt x="2619375" y="951738"/>
                  </a:lnTo>
                  <a:lnTo>
                    <a:pt x="2622550" y="946404"/>
                  </a:lnTo>
                  <a:lnTo>
                    <a:pt x="2626360" y="939545"/>
                  </a:lnTo>
                  <a:close/>
                </a:path>
                <a:path w="3860800" h="1716404">
                  <a:moveTo>
                    <a:pt x="2628900" y="954786"/>
                  </a:moveTo>
                  <a:lnTo>
                    <a:pt x="2628900" y="947165"/>
                  </a:lnTo>
                  <a:lnTo>
                    <a:pt x="2619663" y="951599"/>
                  </a:lnTo>
                  <a:lnTo>
                    <a:pt x="2616200" y="957833"/>
                  </a:lnTo>
                  <a:lnTo>
                    <a:pt x="2616200" y="961644"/>
                  </a:lnTo>
                  <a:lnTo>
                    <a:pt x="2628900" y="954786"/>
                  </a:lnTo>
                  <a:close/>
                </a:path>
                <a:path w="3860800" h="1716404">
                  <a:moveTo>
                    <a:pt x="2628900" y="954786"/>
                  </a:moveTo>
                  <a:lnTo>
                    <a:pt x="2616200" y="961644"/>
                  </a:lnTo>
                  <a:lnTo>
                    <a:pt x="2617787" y="961644"/>
                  </a:lnTo>
                  <a:lnTo>
                    <a:pt x="2625271" y="958051"/>
                  </a:lnTo>
                  <a:lnTo>
                    <a:pt x="2628900" y="954786"/>
                  </a:lnTo>
                  <a:close/>
                </a:path>
                <a:path w="3860800" h="1716404">
                  <a:moveTo>
                    <a:pt x="2617787" y="961644"/>
                  </a:moveTo>
                  <a:lnTo>
                    <a:pt x="2616200" y="961644"/>
                  </a:lnTo>
                  <a:lnTo>
                    <a:pt x="2616623" y="962202"/>
                  </a:lnTo>
                  <a:lnTo>
                    <a:pt x="2617787" y="961644"/>
                  </a:lnTo>
                  <a:close/>
                </a:path>
                <a:path w="3860800" h="1716404">
                  <a:moveTo>
                    <a:pt x="2616623" y="962202"/>
                  </a:moveTo>
                  <a:lnTo>
                    <a:pt x="2616200" y="961644"/>
                  </a:lnTo>
                  <a:lnTo>
                    <a:pt x="2616200" y="962405"/>
                  </a:lnTo>
                  <a:lnTo>
                    <a:pt x="2616623" y="962202"/>
                  </a:lnTo>
                  <a:close/>
                </a:path>
                <a:path w="3860800" h="1716404">
                  <a:moveTo>
                    <a:pt x="2618259" y="964362"/>
                  </a:moveTo>
                  <a:lnTo>
                    <a:pt x="2616623" y="962202"/>
                  </a:lnTo>
                  <a:lnTo>
                    <a:pt x="2616200" y="962405"/>
                  </a:lnTo>
                  <a:lnTo>
                    <a:pt x="2616200" y="966215"/>
                  </a:lnTo>
                  <a:lnTo>
                    <a:pt x="2618259" y="964362"/>
                  </a:lnTo>
                  <a:close/>
                </a:path>
                <a:path w="3860800" h="1716404">
                  <a:moveTo>
                    <a:pt x="2622550" y="970026"/>
                  </a:moveTo>
                  <a:lnTo>
                    <a:pt x="2618259" y="964362"/>
                  </a:lnTo>
                  <a:lnTo>
                    <a:pt x="2616200" y="966215"/>
                  </a:lnTo>
                  <a:lnTo>
                    <a:pt x="2616200" y="970026"/>
                  </a:lnTo>
                  <a:lnTo>
                    <a:pt x="2622550" y="970026"/>
                  </a:lnTo>
                  <a:close/>
                </a:path>
                <a:path w="3860800" h="1716404">
                  <a:moveTo>
                    <a:pt x="2640012" y="972454"/>
                  </a:moveTo>
                  <a:lnTo>
                    <a:pt x="2635827" y="974667"/>
                  </a:lnTo>
                  <a:lnTo>
                    <a:pt x="2628900" y="978407"/>
                  </a:lnTo>
                  <a:lnTo>
                    <a:pt x="2622550" y="970026"/>
                  </a:lnTo>
                  <a:lnTo>
                    <a:pt x="2616200" y="970026"/>
                  </a:lnTo>
                  <a:lnTo>
                    <a:pt x="2616200" y="979932"/>
                  </a:lnTo>
                  <a:lnTo>
                    <a:pt x="2628900" y="986789"/>
                  </a:lnTo>
                  <a:lnTo>
                    <a:pt x="2628900" y="981455"/>
                  </a:lnTo>
                  <a:lnTo>
                    <a:pt x="2640012" y="972454"/>
                  </a:lnTo>
                  <a:close/>
                </a:path>
                <a:path w="3860800" h="1716404">
                  <a:moveTo>
                    <a:pt x="2621280" y="961644"/>
                  </a:moveTo>
                  <a:lnTo>
                    <a:pt x="2617787" y="961644"/>
                  </a:lnTo>
                  <a:lnTo>
                    <a:pt x="2616623" y="962202"/>
                  </a:lnTo>
                  <a:lnTo>
                    <a:pt x="2618259" y="964362"/>
                  </a:lnTo>
                  <a:lnTo>
                    <a:pt x="2621280" y="961644"/>
                  </a:lnTo>
                  <a:close/>
                </a:path>
                <a:path w="3860800" h="1716404">
                  <a:moveTo>
                    <a:pt x="2625271" y="958051"/>
                  </a:moveTo>
                  <a:lnTo>
                    <a:pt x="2617787" y="961644"/>
                  </a:lnTo>
                  <a:lnTo>
                    <a:pt x="2621280" y="961644"/>
                  </a:lnTo>
                  <a:lnTo>
                    <a:pt x="2625271" y="958051"/>
                  </a:lnTo>
                  <a:close/>
                </a:path>
                <a:path w="3860800" h="1716404">
                  <a:moveTo>
                    <a:pt x="2652511" y="962330"/>
                  </a:moveTo>
                  <a:lnTo>
                    <a:pt x="2651578" y="961099"/>
                  </a:lnTo>
                  <a:lnTo>
                    <a:pt x="2641600" y="956309"/>
                  </a:lnTo>
                  <a:lnTo>
                    <a:pt x="2640012" y="956309"/>
                  </a:lnTo>
                  <a:lnTo>
                    <a:pt x="2628900" y="961644"/>
                  </a:lnTo>
                  <a:lnTo>
                    <a:pt x="2621280" y="961644"/>
                  </a:lnTo>
                  <a:lnTo>
                    <a:pt x="2618259" y="964362"/>
                  </a:lnTo>
                  <a:lnTo>
                    <a:pt x="2622550" y="970025"/>
                  </a:lnTo>
                  <a:lnTo>
                    <a:pt x="2630487" y="970026"/>
                  </a:lnTo>
                  <a:lnTo>
                    <a:pt x="2641600" y="964691"/>
                  </a:lnTo>
                  <a:lnTo>
                    <a:pt x="2649596" y="964691"/>
                  </a:lnTo>
                  <a:lnTo>
                    <a:pt x="2652511" y="962330"/>
                  </a:lnTo>
                  <a:close/>
                </a:path>
                <a:path w="3860800" h="1716404">
                  <a:moveTo>
                    <a:pt x="2622550" y="946404"/>
                  </a:moveTo>
                  <a:lnTo>
                    <a:pt x="2619375" y="951738"/>
                  </a:lnTo>
                  <a:lnTo>
                    <a:pt x="2619663" y="951599"/>
                  </a:lnTo>
                  <a:lnTo>
                    <a:pt x="2622550" y="946404"/>
                  </a:lnTo>
                  <a:close/>
                </a:path>
                <a:path w="3860800" h="1716404">
                  <a:moveTo>
                    <a:pt x="2641600" y="943355"/>
                  </a:moveTo>
                  <a:lnTo>
                    <a:pt x="2635827" y="939545"/>
                  </a:lnTo>
                  <a:lnTo>
                    <a:pt x="2626632" y="939545"/>
                  </a:lnTo>
                  <a:lnTo>
                    <a:pt x="2622550" y="946404"/>
                  </a:lnTo>
                  <a:lnTo>
                    <a:pt x="2619663" y="951599"/>
                  </a:lnTo>
                  <a:lnTo>
                    <a:pt x="2628900" y="947165"/>
                  </a:lnTo>
                  <a:lnTo>
                    <a:pt x="2628900" y="954786"/>
                  </a:lnTo>
                  <a:lnTo>
                    <a:pt x="2641600" y="943355"/>
                  </a:lnTo>
                  <a:close/>
                </a:path>
                <a:path w="3860800" h="1716404">
                  <a:moveTo>
                    <a:pt x="2640012" y="956309"/>
                  </a:moveTo>
                  <a:lnTo>
                    <a:pt x="2628900" y="956309"/>
                  </a:lnTo>
                  <a:lnTo>
                    <a:pt x="2625271" y="958051"/>
                  </a:lnTo>
                  <a:lnTo>
                    <a:pt x="2621280" y="961644"/>
                  </a:lnTo>
                  <a:lnTo>
                    <a:pt x="2628900" y="961644"/>
                  </a:lnTo>
                  <a:lnTo>
                    <a:pt x="2640012" y="956309"/>
                  </a:lnTo>
                  <a:close/>
                </a:path>
                <a:path w="3860800" h="1716404">
                  <a:moveTo>
                    <a:pt x="2626632" y="939545"/>
                  </a:moveTo>
                  <a:lnTo>
                    <a:pt x="2626360" y="939545"/>
                  </a:lnTo>
                  <a:lnTo>
                    <a:pt x="2622550" y="946404"/>
                  </a:lnTo>
                  <a:lnTo>
                    <a:pt x="2626632" y="939545"/>
                  </a:lnTo>
                  <a:close/>
                </a:path>
                <a:path w="3860800" h="1716404">
                  <a:moveTo>
                    <a:pt x="2630487" y="970026"/>
                  </a:moveTo>
                  <a:lnTo>
                    <a:pt x="2622550" y="970026"/>
                  </a:lnTo>
                  <a:lnTo>
                    <a:pt x="2628900" y="978407"/>
                  </a:lnTo>
                  <a:lnTo>
                    <a:pt x="2628900" y="970788"/>
                  </a:lnTo>
                  <a:lnTo>
                    <a:pt x="2630487" y="970026"/>
                  </a:lnTo>
                  <a:close/>
                </a:path>
                <a:path w="3860800" h="1716404">
                  <a:moveTo>
                    <a:pt x="2626632" y="929258"/>
                  </a:moveTo>
                  <a:lnTo>
                    <a:pt x="2626632" y="928565"/>
                  </a:lnTo>
                  <a:lnTo>
                    <a:pt x="2623644" y="931163"/>
                  </a:lnTo>
                  <a:lnTo>
                    <a:pt x="2624364" y="931163"/>
                  </a:lnTo>
                  <a:lnTo>
                    <a:pt x="2626632" y="929258"/>
                  </a:lnTo>
                  <a:close/>
                </a:path>
                <a:path w="3860800" h="1716404">
                  <a:moveTo>
                    <a:pt x="2628900" y="931163"/>
                  </a:moveTo>
                  <a:lnTo>
                    <a:pt x="2628900" y="929639"/>
                  </a:lnTo>
                  <a:lnTo>
                    <a:pt x="2627243" y="928745"/>
                  </a:lnTo>
                  <a:lnTo>
                    <a:pt x="2624364" y="931163"/>
                  </a:lnTo>
                  <a:lnTo>
                    <a:pt x="2628900" y="931163"/>
                  </a:lnTo>
                  <a:close/>
                </a:path>
                <a:path w="3860800" h="1716404">
                  <a:moveTo>
                    <a:pt x="2651578" y="961099"/>
                  </a:moveTo>
                  <a:lnTo>
                    <a:pt x="2641600" y="947927"/>
                  </a:lnTo>
                  <a:lnTo>
                    <a:pt x="2628900" y="954786"/>
                  </a:lnTo>
                  <a:lnTo>
                    <a:pt x="2625271" y="958051"/>
                  </a:lnTo>
                  <a:lnTo>
                    <a:pt x="2628900" y="956309"/>
                  </a:lnTo>
                  <a:lnTo>
                    <a:pt x="2640188" y="956225"/>
                  </a:lnTo>
                  <a:lnTo>
                    <a:pt x="2641600" y="955547"/>
                  </a:lnTo>
                  <a:lnTo>
                    <a:pt x="2641600" y="956309"/>
                  </a:lnTo>
                  <a:lnTo>
                    <a:pt x="2651578" y="961099"/>
                  </a:lnTo>
                  <a:close/>
                </a:path>
                <a:path w="3860800" h="1716404">
                  <a:moveTo>
                    <a:pt x="2635827" y="939545"/>
                  </a:moveTo>
                  <a:lnTo>
                    <a:pt x="2628900" y="934973"/>
                  </a:lnTo>
                  <a:lnTo>
                    <a:pt x="2626360" y="939545"/>
                  </a:lnTo>
                  <a:lnTo>
                    <a:pt x="2626632" y="939545"/>
                  </a:lnTo>
                  <a:lnTo>
                    <a:pt x="2628900" y="935735"/>
                  </a:lnTo>
                  <a:lnTo>
                    <a:pt x="2628900" y="939545"/>
                  </a:lnTo>
                  <a:lnTo>
                    <a:pt x="2635827" y="939545"/>
                  </a:lnTo>
                  <a:close/>
                </a:path>
                <a:path w="3860800" h="1716404">
                  <a:moveTo>
                    <a:pt x="2628900" y="939545"/>
                  </a:moveTo>
                  <a:lnTo>
                    <a:pt x="2628900" y="935735"/>
                  </a:lnTo>
                  <a:lnTo>
                    <a:pt x="2626632" y="939545"/>
                  </a:lnTo>
                  <a:lnTo>
                    <a:pt x="2628900" y="939545"/>
                  </a:lnTo>
                  <a:close/>
                </a:path>
                <a:path w="3860800" h="1716404">
                  <a:moveTo>
                    <a:pt x="2628900" y="929639"/>
                  </a:moveTo>
                  <a:lnTo>
                    <a:pt x="2628900" y="927353"/>
                  </a:lnTo>
                  <a:lnTo>
                    <a:pt x="2627243" y="928745"/>
                  </a:lnTo>
                  <a:lnTo>
                    <a:pt x="2628900" y="929639"/>
                  </a:lnTo>
                  <a:close/>
                </a:path>
                <a:path w="3860800" h="1716404">
                  <a:moveTo>
                    <a:pt x="2641600" y="947927"/>
                  </a:moveTo>
                  <a:lnTo>
                    <a:pt x="2641600" y="943355"/>
                  </a:lnTo>
                  <a:lnTo>
                    <a:pt x="2628900" y="954786"/>
                  </a:lnTo>
                  <a:lnTo>
                    <a:pt x="2641600" y="947927"/>
                  </a:lnTo>
                  <a:close/>
                </a:path>
                <a:path w="3860800" h="1716404">
                  <a:moveTo>
                    <a:pt x="2641600" y="971168"/>
                  </a:moveTo>
                  <a:lnTo>
                    <a:pt x="2641600" y="970026"/>
                  </a:lnTo>
                  <a:lnTo>
                    <a:pt x="2630487" y="970026"/>
                  </a:lnTo>
                  <a:lnTo>
                    <a:pt x="2628900" y="970788"/>
                  </a:lnTo>
                  <a:lnTo>
                    <a:pt x="2628900" y="978407"/>
                  </a:lnTo>
                  <a:lnTo>
                    <a:pt x="2640012" y="972407"/>
                  </a:lnTo>
                  <a:lnTo>
                    <a:pt x="2640188" y="972312"/>
                  </a:lnTo>
                  <a:lnTo>
                    <a:pt x="2641600" y="971168"/>
                  </a:lnTo>
                  <a:close/>
                </a:path>
                <a:path w="3860800" h="1716404">
                  <a:moveTo>
                    <a:pt x="2651578" y="971631"/>
                  </a:moveTo>
                  <a:lnTo>
                    <a:pt x="2641600" y="971550"/>
                  </a:lnTo>
                  <a:lnTo>
                    <a:pt x="2640188" y="972312"/>
                  </a:lnTo>
                  <a:lnTo>
                    <a:pt x="2628900" y="981455"/>
                  </a:lnTo>
                  <a:lnTo>
                    <a:pt x="2628900" y="986789"/>
                  </a:lnTo>
                  <a:lnTo>
                    <a:pt x="2634155" y="986789"/>
                  </a:lnTo>
                  <a:lnTo>
                    <a:pt x="2651578" y="971631"/>
                  </a:lnTo>
                  <a:close/>
                </a:path>
                <a:path w="3860800" h="1716404">
                  <a:moveTo>
                    <a:pt x="2634155" y="986789"/>
                  </a:moveTo>
                  <a:lnTo>
                    <a:pt x="2628900" y="986789"/>
                  </a:lnTo>
                  <a:lnTo>
                    <a:pt x="2628900" y="988313"/>
                  </a:lnTo>
                  <a:lnTo>
                    <a:pt x="2630973" y="989558"/>
                  </a:lnTo>
                  <a:lnTo>
                    <a:pt x="2634155" y="986789"/>
                  </a:lnTo>
                  <a:close/>
                </a:path>
                <a:path w="3860800" h="1716404">
                  <a:moveTo>
                    <a:pt x="2630973" y="989558"/>
                  </a:moveTo>
                  <a:lnTo>
                    <a:pt x="2628900" y="988313"/>
                  </a:lnTo>
                  <a:lnTo>
                    <a:pt x="2628900" y="991361"/>
                  </a:lnTo>
                  <a:lnTo>
                    <a:pt x="2630973" y="989558"/>
                  </a:lnTo>
                  <a:close/>
                </a:path>
                <a:path w="3860800" h="1716404">
                  <a:moveTo>
                    <a:pt x="2649596" y="964691"/>
                  </a:moveTo>
                  <a:lnTo>
                    <a:pt x="2641600" y="964691"/>
                  </a:lnTo>
                  <a:lnTo>
                    <a:pt x="2630487" y="970026"/>
                  </a:lnTo>
                  <a:lnTo>
                    <a:pt x="2641600" y="970026"/>
                  </a:lnTo>
                  <a:lnTo>
                    <a:pt x="2641600" y="971168"/>
                  </a:lnTo>
                  <a:lnTo>
                    <a:pt x="2649596" y="964691"/>
                  </a:lnTo>
                  <a:close/>
                </a:path>
                <a:path w="3860800" h="1716404">
                  <a:moveTo>
                    <a:pt x="2644986" y="985062"/>
                  </a:moveTo>
                  <a:lnTo>
                    <a:pt x="2644227" y="985371"/>
                  </a:lnTo>
                  <a:lnTo>
                    <a:pt x="2641600" y="986789"/>
                  </a:lnTo>
                  <a:lnTo>
                    <a:pt x="2634155" y="986789"/>
                  </a:lnTo>
                  <a:lnTo>
                    <a:pt x="2630973" y="989558"/>
                  </a:lnTo>
                  <a:lnTo>
                    <a:pt x="2641600" y="995933"/>
                  </a:lnTo>
                  <a:lnTo>
                    <a:pt x="2641600" y="991361"/>
                  </a:lnTo>
                  <a:lnTo>
                    <a:pt x="2644986" y="985062"/>
                  </a:lnTo>
                  <a:close/>
                </a:path>
                <a:path w="3860800" h="1716404">
                  <a:moveTo>
                    <a:pt x="2652251" y="971550"/>
                  </a:moveTo>
                  <a:lnTo>
                    <a:pt x="2651578" y="971631"/>
                  </a:lnTo>
                  <a:lnTo>
                    <a:pt x="2634155" y="986789"/>
                  </a:lnTo>
                  <a:lnTo>
                    <a:pt x="2641600" y="986789"/>
                  </a:lnTo>
                  <a:lnTo>
                    <a:pt x="2644986" y="984961"/>
                  </a:lnTo>
                  <a:lnTo>
                    <a:pt x="2652251" y="971550"/>
                  </a:lnTo>
                  <a:close/>
                </a:path>
                <a:path w="3860800" h="1716404">
                  <a:moveTo>
                    <a:pt x="2641600" y="943355"/>
                  </a:moveTo>
                  <a:lnTo>
                    <a:pt x="2641600" y="939545"/>
                  </a:lnTo>
                  <a:lnTo>
                    <a:pt x="2635827" y="939545"/>
                  </a:lnTo>
                  <a:lnTo>
                    <a:pt x="2641600" y="943355"/>
                  </a:lnTo>
                  <a:close/>
                </a:path>
                <a:path w="3860800" h="1716404">
                  <a:moveTo>
                    <a:pt x="2641600" y="956309"/>
                  </a:moveTo>
                  <a:lnTo>
                    <a:pt x="2641600" y="955547"/>
                  </a:lnTo>
                  <a:lnTo>
                    <a:pt x="2640188" y="956225"/>
                  </a:lnTo>
                  <a:lnTo>
                    <a:pt x="2641600" y="956309"/>
                  </a:lnTo>
                  <a:close/>
                </a:path>
                <a:path w="3860800" h="1716404">
                  <a:moveTo>
                    <a:pt x="2654300" y="964691"/>
                  </a:moveTo>
                  <a:lnTo>
                    <a:pt x="2649596" y="964691"/>
                  </a:lnTo>
                  <a:lnTo>
                    <a:pt x="2640188" y="972312"/>
                  </a:lnTo>
                  <a:lnTo>
                    <a:pt x="2654300" y="964691"/>
                  </a:lnTo>
                  <a:close/>
                </a:path>
                <a:path w="3860800" h="1716404">
                  <a:moveTo>
                    <a:pt x="2667000" y="971550"/>
                  </a:moveTo>
                  <a:lnTo>
                    <a:pt x="2667000" y="970788"/>
                  </a:lnTo>
                  <a:lnTo>
                    <a:pt x="2654300" y="964691"/>
                  </a:lnTo>
                  <a:lnTo>
                    <a:pt x="2641600" y="971550"/>
                  </a:lnTo>
                  <a:lnTo>
                    <a:pt x="2651578" y="971550"/>
                  </a:lnTo>
                  <a:lnTo>
                    <a:pt x="2652251" y="971046"/>
                  </a:lnTo>
                  <a:lnTo>
                    <a:pt x="2652760" y="970603"/>
                  </a:lnTo>
                  <a:lnTo>
                    <a:pt x="2654300" y="967739"/>
                  </a:lnTo>
                  <a:lnTo>
                    <a:pt x="2660072" y="971550"/>
                  </a:lnTo>
                  <a:lnTo>
                    <a:pt x="2667000" y="971550"/>
                  </a:lnTo>
                  <a:close/>
                </a:path>
                <a:path w="3860800" h="1716404">
                  <a:moveTo>
                    <a:pt x="2654300" y="987170"/>
                  </a:moveTo>
                  <a:lnTo>
                    <a:pt x="2654300" y="979932"/>
                  </a:lnTo>
                  <a:lnTo>
                    <a:pt x="2648226" y="983211"/>
                  </a:lnTo>
                  <a:lnTo>
                    <a:pt x="2644986" y="985062"/>
                  </a:lnTo>
                  <a:lnTo>
                    <a:pt x="2641600" y="991361"/>
                  </a:lnTo>
                  <a:lnTo>
                    <a:pt x="2641600" y="995933"/>
                  </a:lnTo>
                  <a:lnTo>
                    <a:pt x="2644227" y="995933"/>
                  </a:lnTo>
                  <a:lnTo>
                    <a:pt x="2654300" y="987170"/>
                  </a:lnTo>
                  <a:close/>
                </a:path>
                <a:path w="3860800" h="1716404">
                  <a:moveTo>
                    <a:pt x="2644227" y="995933"/>
                  </a:moveTo>
                  <a:lnTo>
                    <a:pt x="2641600" y="995933"/>
                  </a:lnTo>
                  <a:lnTo>
                    <a:pt x="2641600" y="998219"/>
                  </a:lnTo>
                  <a:lnTo>
                    <a:pt x="2644227" y="995933"/>
                  </a:lnTo>
                  <a:close/>
                </a:path>
                <a:path w="3860800" h="1716404">
                  <a:moveTo>
                    <a:pt x="2644986" y="995933"/>
                  </a:moveTo>
                  <a:lnTo>
                    <a:pt x="2644227" y="995933"/>
                  </a:lnTo>
                  <a:lnTo>
                    <a:pt x="2641600" y="998219"/>
                  </a:lnTo>
                  <a:lnTo>
                    <a:pt x="2642079" y="998550"/>
                  </a:lnTo>
                  <a:lnTo>
                    <a:pt x="2644986" y="995933"/>
                  </a:lnTo>
                  <a:close/>
                </a:path>
                <a:path w="3860800" h="1716404">
                  <a:moveTo>
                    <a:pt x="2642079" y="998550"/>
                  </a:moveTo>
                  <a:lnTo>
                    <a:pt x="2641600" y="998219"/>
                  </a:lnTo>
                  <a:lnTo>
                    <a:pt x="2641600" y="998982"/>
                  </a:lnTo>
                  <a:lnTo>
                    <a:pt x="2642079" y="998550"/>
                  </a:lnTo>
                  <a:close/>
                </a:path>
                <a:path w="3860800" h="1716404">
                  <a:moveTo>
                    <a:pt x="2648226" y="1002791"/>
                  </a:moveTo>
                  <a:lnTo>
                    <a:pt x="2642079" y="998550"/>
                  </a:lnTo>
                  <a:lnTo>
                    <a:pt x="2641600" y="998982"/>
                  </a:lnTo>
                  <a:lnTo>
                    <a:pt x="2641600" y="1002791"/>
                  </a:lnTo>
                  <a:lnTo>
                    <a:pt x="2648226" y="1002791"/>
                  </a:lnTo>
                  <a:close/>
                </a:path>
                <a:path w="3860800" h="1716404">
                  <a:moveTo>
                    <a:pt x="2679700" y="992885"/>
                  </a:moveTo>
                  <a:lnTo>
                    <a:pt x="2676236" y="988313"/>
                  </a:lnTo>
                  <a:lnTo>
                    <a:pt x="2667000" y="988313"/>
                  </a:lnTo>
                  <a:lnTo>
                    <a:pt x="2654300" y="995933"/>
                  </a:lnTo>
                  <a:lnTo>
                    <a:pt x="2644986" y="995933"/>
                  </a:lnTo>
                  <a:lnTo>
                    <a:pt x="2642079" y="998550"/>
                  </a:lnTo>
                  <a:lnTo>
                    <a:pt x="2648226" y="1002791"/>
                  </a:lnTo>
                  <a:lnTo>
                    <a:pt x="2667000" y="1002791"/>
                  </a:lnTo>
                  <a:lnTo>
                    <a:pt x="2667000" y="996695"/>
                  </a:lnTo>
                  <a:lnTo>
                    <a:pt x="2676071" y="996695"/>
                  </a:lnTo>
                  <a:lnTo>
                    <a:pt x="2678906" y="994314"/>
                  </a:lnTo>
                  <a:lnTo>
                    <a:pt x="2679700" y="992885"/>
                  </a:lnTo>
                  <a:close/>
                </a:path>
                <a:path w="3860800" h="1716404">
                  <a:moveTo>
                    <a:pt x="2667000" y="976121"/>
                  </a:moveTo>
                  <a:lnTo>
                    <a:pt x="2644227" y="995933"/>
                  </a:lnTo>
                  <a:lnTo>
                    <a:pt x="2644986" y="995933"/>
                  </a:lnTo>
                  <a:lnTo>
                    <a:pt x="2667000" y="976121"/>
                  </a:lnTo>
                  <a:close/>
                </a:path>
                <a:path w="3860800" h="1716404">
                  <a:moveTo>
                    <a:pt x="2667000" y="976121"/>
                  </a:moveTo>
                  <a:lnTo>
                    <a:pt x="2660072" y="971550"/>
                  </a:lnTo>
                  <a:lnTo>
                    <a:pt x="2652251" y="971550"/>
                  </a:lnTo>
                  <a:lnTo>
                    <a:pt x="2644986" y="985062"/>
                  </a:lnTo>
                  <a:lnTo>
                    <a:pt x="2648226" y="983211"/>
                  </a:lnTo>
                  <a:lnTo>
                    <a:pt x="2654300" y="979932"/>
                  </a:lnTo>
                  <a:lnTo>
                    <a:pt x="2654300" y="987170"/>
                  </a:lnTo>
                  <a:lnTo>
                    <a:pt x="2667000" y="976121"/>
                  </a:lnTo>
                  <a:close/>
                </a:path>
                <a:path w="3860800" h="1716404">
                  <a:moveTo>
                    <a:pt x="2676236" y="988313"/>
                  </a:moveTo>
                  <a:lnTo>
                    <a:pt x="2667000" y="976121"/>
                  </a:lnTo>
                  <a:lnTo>
                    <a:pt x="2644986" y="995933"/>
                  </a:lnTo>
                  <a:lnTo>
                    <a:pt x="2654300" y="995933"/>
                  </a:lnTo>
                  <a:lnTo>
                    <a:pt x="2667000" y="988313"/>
                  </a:lnTo>
                  <a:lnTo>
                    <a:pt x="2676236" y="988313"/>
                  </a:lnTo>
                  <a:close/>
                </a:path>
                <a:path w="3860800" h="1716404">
                  <a:moveTo>
                    <a:pt x="2676071" y="996695"/>
                  </a:moveTo>
                  <a:lnTo>
                    <a:pt x="2667000" y="996695"/>
                  </a:lnTo>
                  <a:lnTo>
                    <a:pt x="2667000" y="1002791"/>
                  </a:lnTo>
                  <a:lnTo>
                    <a:pt x="2648226" y="1002791"/>
                  </a:lnTo>
                  <a:lnTo>
                    <a:pt x="2659529" y="1010591"/>
                  </a:lnTo>
                  <a:lnTo>
                    <a:pt x="2676071" y="996695"/>
                  </a:lnTo>
                  <a:close/>
                </a:path>
                <a:path w="3860800" h="1716404">
                  <a:moveTo>
                    <a:pt x="2654300" y="964691"/>
                  </a:moveTo>
                  <a:lnTo>
                    <a:pt x="2652511" y="962330"/>
                  </a:lnTo>
                  <a:lnTo>
                    <a:pt x="2649596" y="964691"/>
                  </a:lnTo>
                  <a:lnTo>
                    <a:pt x="2654300" y="964691"/>
                  </a:lnTo>
                  <a:close/>
                </a:path>
                <a:path w="3860800" h="1716404">
                  <a:moveTo>
                    <a:pt x="2653118" y="961838"/>
                  </a:moveTo>
                  <a:lnTo>
                    <a:pt x="2651578" y="961099"/>
                  </a:lnTo>
                  <a:lnTo>
                    <a:pt x="2652511" y="962330"/>
                  </a:lnTo>
                  <a:lnTo>
                    <a:pt x="2653118" y="961838"/>
                  </a:lnTo>
                  <a:close/>
                </a:path>
                <a:path w="3860800" h="1716404">
                  <a:moveTo>
                    <a:pt x="2652760" y="970603"/>
                  </a:moveTo>
                  <a:lnTo>
                    <a:pt x="2651578" y="971631"/>
                  </a:lnTo>
                  <a:lnTo>
                    <a:pt x="2652251" y="971550"/>
                  </a:lnTo>
                  <a:lnTo>
                    <a:pt x="2652760" y="970603"/>
                  </a:lnTo>
                  <a:close/>
                </a:path>
                <a:path w="3860800" h="1716404">
                  <a:moveTo>
                    <a:pt x="2654300" y="971550"/>
                  </a:moveTo>
                  <a:lnTo>
                    <a:pt x="2654300" y="969263"/>
                  </a:lnTo>
                  <a:lnTo>
                    <a:pt x="2652760" y="970603"/>
                  </a:lnTo>
                  <a:lnTo>
                    <a:pt x="2652251" y="971550"/>
                  </a:lnTo>
                  <a:lnTo>
                    <a:pt x="2654300" y="971550"/>
                  </a:lnTo>
                  <a:close/>
                </a:path>
                <a:path w="3860800" h="1716404">
                  <a:moveTo>
                    <a:pt x="2654300" y="964691"/>
                  </a:moveTo>
                  <a:lnTo>
                    <a:pt x="2654300" y="962405"/>
                  </a:lnTo>
                  <a:lnTo>
                    <a:pt x="2653118" y="961838"/>
                  </a:lnTo>
                  <a:lnTo>
                    <a:pt x="2652511" y="962330"/>
                  </a:lnTo>
                  <a:lnTo>
                    <a:pt x="2654300" y="964691"/>
                  </a:lnTo>
                  <a:close/>
                </a:path>
                <a:path w="3860800" h="1716404">
                  <a:moveTo>
                    <a:pt x="2660072" y="971550"/>
                  </a:moveTo>
                  <a:lnTo>
                    <a:pt x="2654300" y="967739"/>
                  </a:lnTo>
                  <a:lnTo>
                    <a:pt x="2652760" y="970603"/>
                  </a:lnTo>
                  <a:lnTo>
                    <a:pt x="2654300" y="969263"/>
                  </a:lnTo>
                  <a:lnTo>
                    <a:pt x="2654300" y="971550"/>
                  </a:lnTo>
                  <a:lnTo>
                    <a:pt x="2660072" y="971550"/>
                  </a:lnTo>
                  <a:close/>
                </a:path>
                <a:path w="3860800" h="1716404">
                  <a:moveTo>
                    <a:pt x="2654300" y="962405"/>
                  </a:moveTo>
                  <a:lnTo>
                    <a:pt x="2654300" y="960882"/>
                  </a:lnTo>
                  <a:lnTo>
                    <a:pt x="2653118" y="961838"/>
                  </a:lnTo>
                  <a:lnTo>
                    <a:pt x="2654300" y="962405"/>
                  </a:lnTo>
                  <a:close/>
                </a:path>
                <a:path w="3860800" h="1716404">
                  <a:moveTo>
                    <a:pt x="2659529" y="1010591"/>
                  </a:moveTo>
                  <a:lnTo>
                    <a:pt x="2654300" y="1006982"/>
                  </a:lnTo>
                  <a:lnTo>
                    <a:pt x="2654300" y="1012697"/>
                  </a:lnTo>
                  <a:lnTo>
                    <a:pt x="2655887" y="1013650"/>
                  </a:lnTo>
                  <a:lnTo>
                    <a:pt x="2659529" y="1010591"/>
                  </a:lnTo>
                  <a:close/>
                </a:path>
                <a:path w="3860800" h="1716404">
                  <a:moveTo>
                    <a:pt x="2668814" y="1021841"/>
                  </a:moveTo>
                  <a:lnTo>
                    <a:pt x="2667604" y="1020317"/>
                  </a:lnTo>
                  <a:lnTo>
                    <a:pt x="2667000" y="1020317"/>
                  </a:lnTo>
                  <a:lnTo>
                    <a:pt x="2655887" y="1013650"/>
                  </a:lnTo>
                  <a:lnTo>
                    <a:pt x="2654300" y="1014983"/>
                  </a:lnTo>
                  <a:lnTo>
                    <a:pt x="2667000" y="1023365"/>
                  </a:lnTo>
                  <a:lnTo>
                    <a:pt x="2668814" y="1021841"/>
                  </a:lnTo>
                  <a:close/>
                </a:path>
                <a:path w="3860800" h="1716404">
                  <a:moveTo>
                    <a:pt x="2692400" y="1002029"/>
                  </a:moveTo>
                  <a:lnTo>
                    <a:pt x="2684318" y="996695"/>
                  </a:lnTo>
                  <a:lnTo>
                    <a:pt x="2677583" y="996695"/>
                  </a:lnTo>
                  <a:lnTo>
                    <a:pt x="2667000" y="1015745"/>
                  </a:lnTo>
                  <a:lnTo>
                    <a:pt x="2659529" y="1010591"/>
                  </a:lnTo>
                  <a:lnTo>
                    <a:pt x="2655887" y="1013650"/>
                  </a:lnTo>
                  <a:lnTo>
                    <a:pt x="2667000" y="1020317"/>
                  </a:lnTo>
                  <a:lnTo>
                    <a:pt x="2667000" y="1019555"/>
                  </a:lnTo>
                  <a:lnTo>
                    <a:pt x="2679700" y="1012697"/>
                  </a:lnTo>
                  <a:lnTo>
                    <a:pt x="2692400" y="1002029"/>
                  </a:lnTo>
                  <a:close/>
                </a:path>
                <a:path w="3860800" h="1716404">
                  <a:moveTo>
                    <a:pt x="2677583" y="996695"/>
                  </a:moveTo>
                  <a:lnTo>
                    <a:pt x="2676071" y="996695"/>
                  </a:lnTo>
                  <a:lnTo>
                    <a:pt x="2659529" y="1010591"/>
                  </a:lnTo>
                  <a:lnTo>
                    <a:pt x="2667000" y="1015745"/>
                  </a:lnTo>
                  <a:lnTo>
                    <a:pt x="2677583" y="996695"/>
                  </a:lnTo>
                  <a:close/>
                </a:path>
                <a:path w="3860800" h="1716404">
                  <a:moveTo>
                    <a:pt x="2667000" y="976121"/>
                  </a:moveTo>
                  <a:lnTo>
                    <a:pt x="2667000" y="971550"/>
                  </a:lnTo>
                  <a:lnTo>
                    <a:pt x="2660072" y="971550"/>
                  </a:lnTo>
                  <a:lnTo>
                    <a:pt x="2667000" y="976121"/>
                  </a:lnTo>
                  <a:close/>
                </a:path>
                <a:path w="3860800" h="1716404">
                  <a:moveTo>
                    <a:pt x="2679700" y="1012697"/>
                  </a:moveTo>
                  <a:lnTo>
                    <a:pt x="2667000" y="1019555"/>
                  </a:lnTo>
                  <a:lnTo>
                    <a:pt x="2667437" y="1020107"/>
                  </a:lnTo>
                  <a:lnTo>
                    <a:pt x="2675466" y="1016253"/>
                  </a:lnTo>
                  <a:lnTo>
                    <a:pt x="2679700" y="1012697"/>
                  </a:lnTo>
                  <a:close/>
                </a:path>
                <a:path w="3860800" h="1716404">
                  <a:moveTo>
                    <a:pt x="2667437" y="1020107"/>
                  </a:moveTo>
                  <a:lnTo>
                    <a:pt x="2667000" y="1019555"/>
                  </a:lnTo>
                  <a:lnTo>
                    <a:pt x="2667000" y="1020317"/>
                  </a:lnTo>
                  <a:lnTo>
                    <a:pt x="2667437" y="1020107"/>
                  </a:lnTo>
                  <a:close/>
                </a:path>
                <a:path w="3860800" h="1716404">
                  <a:moveTo>
                    <a:pt x="2667604" y="1020317"/>
                  </a:moveTo>
                  <a:lnTo>
                    <a:pt x="2667437" y="1020107"/>
                  </a:lnTo>
                  <a:lnTo>
                    <a:pt x="2667000" y="1020317"/>
                  </a:lnTo>
                  <a:lnTo>
                    <a:pt x="2667604" y="1020317"/>
                  </a:lnTo>
                  <a:close/>
                </a:path>
                <a:path w="3860800" h="1716404">
                  <a:moveTo>
                    <a:pt x="2673652" y="1027938"/>
                  </a:moveTo>
                  <a:lnTo>
                    <a:pt x="2668814" y="1021841"/>
                  </a:lnTo>
                  <a:lnTo>
                    <a:pt x="2667000" y="1023365"/>
                  </a:lnTo>
                  <a:lnTo>
                    <a:pt x="2667000" y="1027938"/>
                  </a:lnTo>
                  <a:lnTo>
                    <a:pt x="2673652" y="1027938"/>
                  </a:lnTo>
                  <a:close/>
                </a:path>
                <a:path w="3860800" h="1716404">
                  <a:moveTo>
                    <a:pt x="2683328" y="1033598"/>
                  </a:moveTo>
                  <a:lnTo>
                    <a:pt x="2679700" y="1035557"/>
                  </a:lnTo>
                  <a:lnTo>
                    <a:pt x="2673652" y="1027938"/>
                  </a:lnTo>
                  <a:lnTo>
                    <a:pt x="2667000" y="1027938"/>
                  </a:lnTo>
                  <a:lnTo>
                    <a:pt x="2667000" y="1037844"/>
                  </a:lnTo>
                  <a:lnTo>
                    <a:pt x="2679700" y="1045463"/>
                  </a:lnTo>
                  <a:lnTo>
                    <a:pt x="2679700" y="1040129"/>
                  </a:lnTo>
                  <a:lnTo>
                    <a:pt x="2683328" y="1033598"/>
                  </a:lnTo>
                  <a:close/>
                </a:path>
                <a:path w="3860800" h="1716404">
                  <a:moveTo>
                    <a:pt x="2675466" y="1016253"/>
                  </a:moveTo>
                  <a:lnTo>
                    <a:pt x="2667604" y="1020027"/>
                  </a:lnTo>
                  <a:lnTo>
                    <a:pt x="2667437" y="1020107"/>
                  </a:lnTo>
                  <a:lnTo>
                    <a:pt x="2667604" y="1020317"/>
                  </a:lnTo>
                  <a:lnTo>
                    <a:pt x="2670628" y="1020317"/>
                  </a:lnTo>
                  <a:lnTo>
                    <a:pt x="2675466" y="1016253"/>
                  </a:lnTo>
                  <a:close/>
                </a:path>
                <a:path w="3860800" h="1716404">
                  <a:moveTo>
                    <a:pt x="2670628" y="1020317"/>
                  </a:moveTo>
                  <a:lnTo>
                    <a:pt x="2667604" y="1020317"/>
                  </a:lnTo>
                  <a:lnTo>
                    <a:pt x="2668814" y="1021841"/>
                  </a:lnTo>
                  <a:lnTo>
                    <a:pt x="2670628" y="1020317"/>
                  </a:lnTo>
                  <a:close/>
                </a:path>
                <a:path w="3860800" h="1716404">
                  <a:moveTo>
                    <a:pt x="2704495" y="1021079"/>
                  </a:moveTo>
                  <a:lnTo>
                    <a:pt x="2703146" y="1019380"/>
                  </a:lnTo>
                  <a:lnTo>
                    <a:pt x="2692400" y="1014221"/>
                  </a:lnTo>
                  <a:lnTo>
                    <a:pt x="2689860" y="1014221"/>
                  </a:lnTo>
                  <a:lnTo>
                    <a:pt x="2679700" y="1020317"/>
                  </a:lnTo>
                  <a:lnTo>
                    <a:pt x="2670628" y="1020317"/>
                  </a:lnTo>
                  <a:lnTo>
                    <a:pt x="2668814" y="1021841"/>
                  </a:lnTo>
                  <a:lnTo>
                    <a:pt x="2673652" y="1027938"/>
                  </a:lnTo>
                  <a:lnTo>
                    <a:pt x="2680970" y="1027938"/>
                  </a:lnTo>
                  <a:lnTo>
                    <a:pt x="2689225" y="1022985"/>
                  </a:lnTo>
                  <a:lnTo>
                    <a:pt x="2692400" y="1017269"/>
                  </a:lnTo>
                  <a:lnTo>
                    <a:pt x="2698172" y="1021079"/>
                  </a:lnTo>
                  <a:lnTo>
                    <a:pt x="2704495" y="1021079"/>
                  </a:lnTo>
                  <a:close/>
                </a:path>
                <a:path w="3860800" h="1716404">
                  <a:moveTo>
                    <a:pt x="2689860" y="1014221"/>
                  </a:moveTo>
                  <a:lnTo>
                    <a:pt x="2679700" y="1014221"/>
                  </a:lnTo>
                  <a:lnTo>
                    <a:pt x="2675466" y="1016253"/>
                  </a:lnTo>
                  <a:lnTo>
                    <a:pt x="2670628" y="1020317"/>
                  </a:lnTo>
                  <a:lnTo>
                    <a:pt x="2679700" y="1020317"/>
                  </a:lnTo>
                  <a:lnTo>
                    <a:pt x="2689860" y="1014221"/>
                  </a:lnTo>
                  <a:close/>
                </a:path>
                <a:path w="3860800" h="1716404">
                  <a:moveTo>
                    <a:pt x="2680970" y="1027938"/>
                  </a:moveTo>
                  <a:lnTo>
                    <a:pt x="2673652" y="1027938"/>
                  </a:lnTo>
                  <a:lnTo>
                    <a:pt x="2679700" y="1035557"/>
                  </a:lnTo>
                  <a:lnTo>
                    <a:pt x="2679700" y="1028700"/>
                  </a:lnTo>
                  <a:lnTo>
                    <a:pt x="2680970" y="1027938"/>
                  </a:lnTo>
                  <a:close/>
                </a:path>
                <a:path w="3860800" h="1716404">
                  <a:moveTo>
                    <a:pt x="2702983" y="1019301"/>
                  </a:moveTo>
                  <a:lnTo>
                    <a:pt x="2701925" y="1017841"/>
                  </a:lnTo>
                  <a:lnTo>
                    <a:pt x="2692400" y="1005839"/>
                  </a:lnTo>
                  <a:lnTo>
                    <a:pt x="2679700" y="1012697"/>
                  </a:lnTo>
                  <a:lnTo>
                    <a:pt x="2675466" y="1016253"/>
                  </a:lnTo>
                  <a:lnTo>
                    <a:pt x="2679700" y="1014221"/>
                  </a:lnTo>
                  <a:lnTo>
                    <a:pt x="2689860" y="1014221"/>
                  </a:lnTo>
                  <a:lnTo>
                    <a:pt x="2692400" y="1012697"/>
                  </a:lnTo>
                  <a:lnTo>
                    <a:pt x="2692400" y="1014221"/>
                  </a:lnTo>
                  <a:lnTo>
                    <a:pt x="2702983" y="1019301"/>
                  </a:lnTo>
                  <a:close/>
                </a:path>
                <a:path w="3860800" h="1716404">
                  <a:moveTo>
                    <a:pt x="2678906" y="994314"/>
                  </a:moveTo>
                  <a:lnTo>
                    <a:pt x="2676071" y="996695"/>
                  </a:lnTo>
                  <a:lnTo>
                    <a:pt x="2677583" y="996695"/>
                  </a:lnTo>
                  <a:lnTo>
                    <a:pt x="2678906" y="994314"/>
                  </a:lnTo>
                  <a:close/>
                </a:path>
                <a:path w="3860800" h="1716404">
                  <a:moveTo>
                    <a:pt x="2692400" y="996695"/>
                  </a:moveTo>
                  <a:lnTo>
                    <a:pt x="2692400" y="995933"/>
                  </a:lnTo>
                  <a:lnTo>
                    <a:pt x="2679700" y="988313"/>
                  </a:lnTo>
                  <a:lnTo>
                    <a:pt x="2676236" y="988313"/>
                  </a:lnTo>
                  <a:lnTo>
                    <a:pt x="2679700" y="992885"/>
                  </a:lnTo>
                  <a:lnTo>
                    <a:pt x="2679700" y="993647"/>
                  </a:lnTo>
                  <a:lnTo>
                    <a:pt x="2684318" y="996695"/>
                  </a:lnTo>
                  <a:lnTo>
                    <a:pt x="2692400" y="996695"/>
                  </a:lnTo>
                  <a:close/>
                </a:path>
                <a:path w="3860800" h="1716404">
                  <a:moveTo>
                    <a:pt x="2684318" y="996695"/>
                  </a:moveTo>
                  <a:lnTo>
                    <a:pt x="2679700" y="993647"/>
                  </a:lnTo>
                  <a:lnTo>
                    <a:pt x="2678906" y="994314"/>
                  </a:lnTo>
                  <a:lnTo>
                    <a:pt x="2677583" y="996695"/>
                  </a:lnTo>
                  <a:lnTo>
                    <a:pt x="2684318" y="996695"/>
                  </a:lnTo>
                  <a:close/>
                </a:path>
                <a:path w="3860800" h="1716404">
                  <a:moveTo>
                    <a:pt x="2679700" y="993647"/>
                  </a:moveTo>
                  <a:lnTo>
                    <a:pt x="2679700" y="992885"/>
                  </a:lnTo>
                  <a:lnTo>
                    <a:pt x="2678906" y="994314"/>
                  </a:lnTo>
                  <a:lnTo>
                    <a:pt x="2679700" y="993647"/>
                  </a:lnTo>
                  <a:close/>
                </a:path>
                <a:path w="3860800" h="1716404">
                  <a:moveTo>
                    <a:pt x="2692400" y="1005839"/>
                  </a:moveTo>
                  <a:lnTo>
                    <a:pt x="2692400" y="1002029"/>
                  </a:lnTo>
                  <a:lnTo>
                    <a:pt x="2679700" y="1012697"/>
                  </a:lnTo>
                  <a:lnTo>
                    <a:pt x="2692400" y="1005839"/>
                  </a:lnTo>
                  <a:close/>
                </a:path>
                <a:path w="3860800" h="1716404">
                  <a:moveTo>
                    <a:pt x="2686473" y="1027938"/>
                  </a:moveTo>
                  <a:lnTo>
                    <a:pt x="2680970" y="1027938"/>
                  </a:lnTo>
                  <a:lnTo>
                    <a:pt x="2679700" y="1028700"/>
                  </a:lnTo>
                  <a:lnTo>
                    <a:pt x="2679700" y="1035557"/>
                  </a:lnTo>
                  <a:lnTo>
                    <a:pt x="2683328" y="1033598"/>
                  </a:lnTo>
                  <a:lnTo>
                    <a:pt x="2686473" y="1027938"/>
                  </a:lnTo>
                  <a:close/>
                </a:path>
                <a:path w="3860800" h="1716404">
                  <a:moveTo>
                    <a:pt x="2705100" y="1025651"/>
                  </a:moveTo>
                  <a:lnTo>
                    <a:pt x="2701925" y="1023556"/>
                  </a:lnTo>
                  <a:lnTo>
                    <a:pt x="2683328" y="1033598"/>
                  </a:lnTo>
                  <a:lnTo>
                    <a:pt x="2679700" y="1040129"/>
                  </a:lnTo>
                  <a:lnTo>
                    <a:pt x="2679700" y="1045463"/>
                  </a:lnTo>
                  <a:lnTo>
                    <a:pt x="2683086" y="1045463"/>
                  </a:lnTo>
                  <a:lnTo>
                    <a:pt x="2692400" y="1037082"/>
                  </a:lnTo>
                  <a:lnTo>
                    <a:pt x="2692400" y="1029461"/>
                  </a:lnTo>
                  <a:lnTo>
                    <a:pt x="2700866" y="1029461"/>
                  </a:lnTo>
                  <a:lnTo>
                    <a:pt x="2705100" y="1025651"/>
                  </a:lnTo>
                  <a:close/>
                </a:path>
                <a:path w="3860800" h="1716404">
                  <a:moveTo>
                    <a:pt x="2683086" y="1045463"/>
                  </a:moveTo>
                  <a:lnTo>
                    <a:pt x="2679700" y="1045463"/>
                  </a:lnTo>
                  <a:lnTo>
                    <a:pt x="2679700" y="1046226"/>
                  </a:lnTo>
                  <a:lnTo>
                    <a:pt x="2681287" y="1047083"/>
                  </a:lnTo>
                  <a:lnTo>
                    <a:pt x="2683086" y="1045463"/>
                  </a:lnTo>
                  <a:close/>
                </a:path>
                <a:path w="3860800" h="1716404">
                  <a:moveTo>
                    <a:pt x="2681287" y="1047083"/>
                  </a:moveTo>
                  <a:lnTo>
                    <a:pt x="2679700" y="1046226"/>
                  </a:lnTo>
                  <a:lnTo>
                    <a:pt x="2679700" y="1048511"/>
                  </a:lnTo>
                  <a:lnTo>
                    <a:pt x="2681287" y="1047083"/>
                  </a:lnTo>
                  <a:close/>
                </a:path>
                <a:path w="3860800" h="1716404">
                  <a:moveTo>
                    <a:pt x="2696633" y="1053083"/>
                  </a:moveTo>
                  <a:lnTo>
                    <a:pt x="2692400" y="1053083"/>
                  </a:lnTo>
                  <a:lnTo>
                    <a:pt x="2681287" y="1047083"/>
                  </a:lnTo>
                  <a:lnTo>
                    <a:pt x="2679700" y="1048511"/>
                  </a:lnTo>
                  <a:lnTo>
                    <a:pt x="2692400" y="1056894"/>
                  </a:lnTo>
                  <a:lnTo>
                    <a:pt x="2696633" y="1053083"/>
                  </a:lnTo>
                  <a:close/>
                </a:path>
                <a:path w="3860800" h="1716404">
                  <a:moveTo>
                    <a:pt x="2689225" y="1022984"/>
                  </a:moveTo>
                  <a:lnTo>
                    <a:pt x="2680970" y="1027938"/>
                  </a:lnTo>
                  <a:lnTo>
                    <a:pt x="2686473" y="1027938"/>
                  </a:lnTo>
                  <a:lnTo>
                    <a:pt x="2689225" y="1022984"/>
                  </a:lnTo>
                  <a:close/>
                </a:path>
                <a:path w="3860800" h="1716404">
                  <a:moveTo>
                    <a:pt x="2705100" y="1045463"/>
                  </a:moveTo>
                  <a:lnTo>
                    <a:pt x="2705100" y="1037844"/>
                  </a:lnTo>
                  <a:lnTo>
                    <a:pt x="2692400" y="1045463"/>
                  </a:lnTo>
                  <a:lnTo>
                    <a:pt x="2683086" y="1045463"/>
                  </a:lnTo>
                  <a:lnTo>
                    <a:pt x="2681287" y="1047083"/>
                  </a:lnTo>
                  <a:lnTo>
                    <a:pt x="2692400" y="1053083"/>
                  </a:lnTo>
                  <a:lnTo>
                    <a:pt x="2692400" y="1052321"/>
                  </a:lnTo>
                  <a:lnTo>
                    <a:pt x="2705100" y="1045463"/>
                  </a:lnTo>
                  <a:close/>
                </a:path>
                <a:path w="3860800" h="1716404">
                  <a:moveTo>
                    <a:pt x="2717800" y="1034033"/>
                  </a:moveTo>
                  <a:lnTo>
                    <a:pt x="2710872" y="1029461"/>
                  </a:lnTo>
                  <a:lnTo>
                    <a:pt x="2700866" y="1029461"/>
                  </a:lnTo>
                  <a:lnTo>
                    <a:pt x="2683086" y="1045463"/>
                  </a:lnTo>
                  <a:lnTo>
                    <a:pt x="2692400" y="1045463"/>
                  </a:lnTo>
                  <a:lnTo>
                    <a:pt x="2705100" y="1037844"/>
                  </a:lnTo>
                  <a:lnTo>
                    <a:pt x="2705100" y="1045463"/>
                  </a:lnTo>
                  <a:lnTo>
                    <a:pt x="2717800" y="1034033"/>
                  </a:lnTo>
                  <a:close/>
                </a:path>
                <a:path w="3860800" h="1716404">
                  <a:moveTo>
                    <a:pt x="2692400" y="1028700"/>
                  </a:moveTo>
                  <a:lnTo>
                    <a:pt x="2692400" y="1027938"/>
                  </a:lnTo>
                  <a:lnTo>
                    <a:pt x="2686473" y="1027938"/>
                  </a:lnTo>
                  <a:lnTo>
                    <a:pt x="2683328" y="1033598"/>
                  </a:lnTo>
                  <a:lnTo>
                    <a:pt x="2692400" y="1028700"/>
                  </a:lnTo>
                  <a:close/>
                </a:path>
                <a:path w="3860800" h="1716404">
                  <a:moveTo>
                    <a:pt x="2692400" y="1002029"/>
                  </a:moveTo>
                  <a:lnTo>
                    <a:pt x="2692400" y="996695"/>
                  </a:lnTo>
                  <a:lnTo>
                    <a:pt x="2684318" y="996695"/>
                  </a:lnTo>
                  <a:lnTo>
                    <a:pt x="2692400" y="1002029"/>
                  </a:lnTo>
                  <a:close/>
                </a:path>
                <a:path w="3860800" h="1716404">
                  <a:moveTo>
                    <a:pt x="2701925" y="1023556"/>
                  </a:moveTo>
                  <a:lnTo>
                    <a:pt x="2698172" y="1021079"/>
                  </a:lnTo>
                  <a:lnTo>
                    <a:pt x="2692400" y="1021079"/>
                  </a:lnTo>
                  <a:lnTo>
                    <a:pt x="2689225" y="1022984"/>
                  </a:lnTo>
                  <a:lnTo>
                    <a:pt x="2686473" y="1027938"/>
                  </a:lnTo>
                  <a:lnTo>
                    <a:pt x="2692400" y="1027938"/>
                  </a:lnTo>
                  <a:lnTo>
                    <a:pt x="2692400" y="1028700"/>
                  </a:lnTo>
                  <a:lnTo>
                    <a:pt x="2701925" y="1023556"/>
                  </a:lnTo>
                  <a:close/>
                </a:path>
                <a:path w="3860800" h="1716404">
                  <a:moveTo>
                    <a:pt x="2698172" y="1021079"/>
                  </a:moveTo>
                  <a:lnTo>
                    <a:pt x="2692400" y="1017269"/>
                  </a:lnTo>
                  <a:lnTo>
                    <a:pt x="2689225" y="1022984"/>
                  </a:lnTo>
                  <a:lnTo>
                    <a:pt x="2692400" y="1021079"/>
                  </a:lnTo>
                  <a:lnTo>
                    <a:pt x="2698172" y="1021079"/>
                  </a:lnTo>
                  <a:close/>
                </a:path>
                <a:path w="3860800" h="1716404">
                  <a:moveTo>
                    <a:pt x="2692400" y="1014221"/>
                  </a:moveTo>
                  <a:lnTo>
                    <a:pt x="2692400" y="1012697"/>
                  </a:lnTo>
                  <a:lnTo>
                    <a:pt x="2689860" y="1014221"/>
                  </a:lnTo>
                  <a:lnTo>
                    <a:pt x="2692400" y="1014221"/>
                  </a:lnTo>
                  <a:close/>
                </a:path>
                <a:path w="3860800" h="1716404">
                  <a:moveTo>
                    <a:pt x="2700866" y="1029461"/>
                  </a:moveTo>
                  <a:lnTo>
                    <a:pt x="2692400" y="1029461"/>
                  </a:lnTo>
                  <a:lnTo>
                    <a:pt x="2692400" y="1037082"/>
                  </a:lnTo>
                  <a:lnTo>
                    <a:pt x="2700866" y="1029461"/>
                  </a:lnTo>
                  <a:close/>
                </a:path>
                <a:path w="3860800" h="1716404">
                  <a:moveTo>
                    <a:pt x="2705100" y="1045463"/>
                  </a:moveTo>
                  <a:lnTo>
                    <a:pt x="2692400" y="1052321"/>
                  </a:lnTo>
                  <a:lnTo>
                    <a:pt x="2692400" y="1053083"/>
                  </a:lnTo>
                  <a:lnTo>
                    <a:pt x="2702983" y="1047368"/>
                  </a:lnTo>
                  <a:lnTo>
                    <a:pt x="2705100" y="1045463"/>
                  </a:lnTo>
                  <a:close/>
                </a:path>
                <a:path w="3860800" h="1716404">
                  <a:moveTo>
                    <a:pt x="2702983" y="1047368"/>
                  </a:moveTo>
                  <a:lnTo>
                    <a:pt x="2692400" y="1053083"/>
                  </a:lnTo>
                  <a:lnTo>
                    <a:pt x="2696633" y="1053083"/>
                  </a:lnTo>
                  <a:lnTo>
                    <a:pt x="2702983" y="1047368"/>
                  </a:lnTo>
                  <a:close/>
                </a:path>
                <a:path w="3860800" h="1716404">
                  <a:moveTo>
                    <a:pt x="2729922" y="1054608"/>
                  </a:moveTo>
                  <a:lnTo>
                    <a:pt x="2727569" y="1051501"/>
                  </a:lnTo>
                  <a:lnTo>
                    <a:pt x="2717800" y="1046226"/>
                  </a:lnTo>
                  <a:lnTo>
                    <a:pt x="2705100" y="1053083"/>
                  </a:lnTo>
                  <a:lnTo>
                    <a:pt x="2696633" y="1053083"/>
                  </a:lnTo>
                  <a:lnTo>
                    <a:pt x="2692400" y="1056894"/>
                  </a:lnTo>
                  <a:lnTo>
                    <a:pt x="2692400" y="1061465"/>
                  </a:lnTo>
                  <a:lnTo>
                    <a:pt x="2705100" y="1061465"/>
                  </a:lnTo>
                  <a:lnTo>
                    <a:pt x="2705100" y="1054608"/>
                  </a:lnTo>
                  <a:lnTo>
                    <a:pt x="2715985" y="1054608"/>
                  </a:lnTo>
                  <a:lnTo>
                    <a:pt x="2717800" y="1051559"/>
                  </a:lnTo>
                  <a:lnTo>
                    <a:pt x="2722418" y="1054608"/>
                  </a:lnTo>
                  <a:lnTo>
                    <a:pt x="2729922" y="1054608"/>
                  </a:lnTo>
                  <a:close/>
                </a:path>
                <a:path w="3860800" h="1716404">
                  <a:moveTo>
                    <a:pt x="2711903" y="1061465"/>
                  </a:moveTo>
                  <a:lnTo>
                    <a:pt x="2692400" y="1061465"/>
                  </a:lnTo>
                  <a:lnTo>
                    <a:pt x="2692400" y="1069086"/>
                  </a:lnTo>
                  <a:lnTo>
                    <a:pt x="2711450" y="1062227"/>
                  </a:lnTo>
                  <a:lnTo>
                    <a:pt x="2711903" y="1061465"/>
                  </a:lnTo>
                  <a:close/>
                </a:path>
                <a:path w="3860800" h="1716404">
                  <a:moveTo>
                    <a:pt x="2711450" y="1062227"/>
                  </a:moveTo>
                  <a:lnTo>
                    <a:pt x="2692400" y="1069086"/>
                  </a:lnTo>
                  <a:lnTo>
                    <a:pt x="2692400" y="1070609"/>
                  </a:lnTo>
                  <a:lnTo>
                    <a:pt x="2705100" y="1078230"/>
                  </a:lnTo>
                  <a:lnTo>
                    <a:pt x="2705100" y="1072895"/>
                  </a:lnTo>
                  <a:lnTo>
                    <a:pt x="2711450" y="1062227"/>
                  </a:lnTo>
                  <a:close/>
                </a:path>
                <a:path w="3860800" h="1716404">
                  <a:moveTo>
                    <a:pt x="2717800" y="1046226"/>
                  </a:moveTo>
                  <a:lnTo>
                    <a:pt x="2705100" y="1046226"/>
                  </a:lnTo>
                  <a:lnTo>
                    <a:pt x="2703146" y="1047281"/>
                  </a:lnTo>
                  <a:lnTo>
                    <a:pt x="2702983" y="1047368"/>
                  </a:lnTo>
                  <a:lnTo>
                    <a:pt x="2696633" y="1053083"/>
                  </a:lnTo>
                  <a:lnTo>
                    <a:pt x="2705100" y="1053083"/>
                  </a:lnTo>
                  <a:lnTo>
                    <a:pt x="2717800" y="1046226"/>
                  </a:lnTo>
                  <a:close/>
                </a:path>
                <a:path w="3860800" h="1716404">
                  <a:moveTo>
                    <a:pt x="2705100" y="1021841"/>
                  </a:moveTo>
                  <a:lnTo>
                    <a:pt x="2704495" y="1021079"/>
                  </a:lnTo>
                  <a:lnTo>
                    <a:pt x="2698172" y="1021079"/>
                  </a:lnTo>
                  <a:lnTo>
                    <a:pt x="2701925" y="1023556"/>
                  </a:lnTo>
                  <a:lnTo>
                    <a:pt x="2705100" y="1021841"/>
                  </a:lnTo>
                  <a:close/>
                </a:path>
                <a:path w="3860800" h="1716404">
                  <a:moveTo>
                    <a:pt x="2710872" y="1029461"/>
                  </a:moveTo>
                  <a:lnTo>
                    <a:pt x="2705100" y="1025651"/>
                  </a:lnTo>
                  <a:lnTo>
                    <a:pt x="2700866" y="1029461"/>
                  </a:lnTo>
                  <a:lnTo>
                    <a:pt x="2710872" y="1029461"/>
                  </a:lnTo>
                  <a:close/>
                </a:path>
                <a:path w="3860800" h="1716404">
                  <a:moveTo>
                    <a:pt x="2705100" y="1025651"/>
                  </a:moveTo>
                  <a:lnTo>
                    <a:pt x="2705100" y="1021841"/>
                  </a:lnTo>
                  <a:lnTo>
                    <a:pt x="2701925" y="1023556"/>
                  </a:lnTo>
                  <a:lnTo>
                    <a:pt x="2705100" y="1025651"/>
                  </a:lnTo>
                  <a:close/>
                </a:path>
                <a:path w="3860800" h="1716404">
                  <a:moveTo>
                    <a:pt x="2705100" y="1021079"/>
                  </a:moveTo>
                  <a:lnTo>
                    <a:pt x="2705100" y="1020317"/>
                  </a:lnTo>
                  <a:lnTo>
                    <a:pt x="2703146" y="1019380"/>
                  </a:lnTo>
                  <a:lnTo>
                    <a:pt x="2704495" y="1021079"/>
                  </a:lnTo>
                  <a:lnTo>
                    <a:pt x="2705100" y="1021079"/>
                  </a:lnTo>
                  <a:close/>
                </a:path>
                <a:path w="3860800" h="1716404">
                  <a:moveTo>
                    <a:pt x="2727569" y="1051501"/>
                  </a:moveTo>
                  <a:lnTo>
                    <a:pt x="2717800" y="1038605"/>
                  </a:lnTo>
                  <a:lnTo>
                    <a:pt x="2705100" y="1045463"/>
                  </a:lnTo>
                  <a:lnTo>
                    <a:pt x="2703146" y="1047222"/>
                  </a:lnTo>
                  <a:lnTo>
                    <a:pt x="2704495" y="1046552"/>
                  </a:lnTo>
                  <a:lnTo>
                    <a:pt x="2705100" y="1046226"/>
                  </a:lnTo>
                  <a:lnTo>
                    <a:pt x="2717800" y="1046226"/>
                  </a:lnTo>
                  <a:lnTo>
                    <a:pt x="2727569" y="1051501"/>
                  </a:lnTo>
                  <a:close/>
                </a:path>
                <a:path w="3860800" h="1716404">
                  <a:moveTo>
                    <a:pt x="2717800" y="1029461"/>
                  </a:moveTo>
                  <a:lnTo>
                    <a:pt x="2717800" y="1028700"/>
                  </a:lnTo>
                  <a:lnTo>
                    <a:pt x="2705100" y="1021079"/>
                  </a:lnTo>
                  <a:lnTo>
                    <a:pt x="2704495" y="1021079"/>
                  </a:lnTo>
                  <a:lnTo>
                    <a:pt x="2705100" y="1021841"/>
                  </a:lnTo>
                  <a:lnTo>
                    <a:pt x="2705100" y="1025651"/>
                  </a:lnTo>
                  <a:lnTo>
                    <a:pt x="2710872" y="1029461"/>
                  </a:lnTo>
                  <a:lnTo>
                    <a:pt x="2717800" y="1029461"/>
                  </a:lnTo>
                  <a:close/>
                </a:path>
                <a:path w="3860800" h="1716404">
                  <a:moveTo>
                    <a:pt x="2717800" y="1038605"/>
                  </a:moveTo>
                  <a:lnTo>
                    <a:pt x="2717800" y="1034033"/>
                  </a:lnTo>
                  <a:lnTo>
                    <a:pt x="2705100" y="1045463"/>
                  </a:lnTo>
                  <a:lnTo>
                    <a:pt x="2717800" y="1038605"/>
                  </a:lnTo>
                  <a:close/>
                </a:path>
                <a:path w="3860800" h="1716404">
                  <a:moveTo>
                    <a:pt x="2715985" y="1054608"/>
                  </a:moveTo>
                  <a:lnTo>
                    <a:pt x="2705100" y="1054608"/>
                  </a:lnTo>
                  <a:lnTo>
                    <a:pt x="2705100" y="1061465"/>
                  </a:lnTo>
                  <a:lnTo>
                    <a:pt x="2711903" y="1061465"/>
                  </a:lnTo>
                  <a:lnTo>
                    <a:pt x="2715985" y="1054608"/>
                  </a:lnTo>
                  <a:close/>
                </a:path>
                <a:path w="3860800" h="1716404">
                  <a:moveTo>
                    <a:pt x="2727113" y="1062227"/>
                  </a:moveTo>
                  <a:lnTo>
                    <a:pt x="2717800" y="1062227"/>
                  </a:lnTo>
                  <a:lnTo>
                    <a:pt x="2717800" y="1061465"/>
                  </a:lnTo>
                  <a:lnTo>
                    <a:pt x="2713566" y="1061465"/>
                  </a:lnTo>
                  <a:lnTo>
                    <a:pt x="2711450" y="1062227"/>
                  </a:lnTo>
                  <a:lnTo>
                    <a:pt x="2705100" y="1072895"/>
                  </a:lnTo>
                  <a:lnTo>
                    <a:pt x="2705100" y="1078230"/>
                  </a:lnTo>
                  <a:lnTo>
                    <a:pt x="2707922" y="1078230"/>
                  </a:lnTo>
                  <a:lnTo>
                    <a:pt x="2722418" y="1066488"/>
                  </a:lnTo>
                  <a:lnTo>
                    <a:pt x="2724727" y="1064375"/>
                  </a:lnTo>
                  <a:lnTo>
                    <a:pt x="2727113" y="1062227"/>
                  </a:lnTo>
                  <a:close/>
                </a:path>
                <a:path w="3860800" h="1716404">
                  <a:moveTo>
                    <a:pt x="2707922" y="1078230"/>
                  </a:moveTo>
                  <a:lnTo>
                    <a:pt x="2705100" y="1078230"/>
                  </a:lnTo>
                  <a:lnTo>
                    <a:pt x="2705100" y="1080515"/>
                  </a:lnTo>
                  <a:lnTo>
                    <a:pt x="2707922" y="1078230"/>
                  </a:lnTo>
                  <a:close/>
                </a:path>
                <a:path w="3860800" h="1716404">
                  <a:moveTo>
                    <a:pt x="2709333" y="1078230"/>
                  </a:moveTo>
                  <a:lnTo>
                    <a:pt x="2707922" y="1078230"/>
                  </a:lnTo>
                  <a:lnTo>
                    <a:pt x="2705100" y="1080515"/>
                  </a:lnTo>
                  <a:lnTo>
                    <a:pt x="2705100" y="1082039"/>
                  </a:lnTo>
                  <a:lnTo>
                    <a:pt x="2709333" y="1078230"/>
                  </a:lnTo>
                  <a:close/>
                </a:path>
                <a:path w="3860800" h="1716404">
                  <a:moveTo>
                    <a:pt x="2738966" y="1070609"/>
                  </a:moveTo>
                  <a:lnTo>
                    <a:pt x="2730500" y="1070609"/>
                  </a:lnTo>
                  <a:lnTo>
                    <a:pt x="2717800" y="1078230"/>
                  </a:lnTo>
                  <a:lnTo>
                    <a:pt x="2709333" y="1078230"/>
                  </a:lnTo>
                  <a:lnTo>
                    <a:pt x="2705100" y="1082039"/>
                  </a:lnTo>
                  <a:lnTo>
                    <a:pt x="2712720" y="1086611"/>
                  </a:lnTo>
                  <a:lnTo>
                    <a:pt x="2721186" y="1086611"/>
                  </a:lnTo>
                  <a:lnTo>
                    <a:pt x="2738966" y="1070609"/>
                  </a:lnTo>
                  <a:close/>
                </a:path>
                <a:path w="3860800" h="1716404">
                  <a:moveTo>
                    <a:pt x="2712720" y="1086611"/>
                  </a:moveTo>
                  <a:lnTo>
                    <a:pt x="2705100" y="1082039"/>
                  </a:lnTo>
                  <a:lnTo>
                    <a:pt x="2705100" y="1086611"/>
                  </a:lnTo>
                  <a:lnTo>
                    <a:pt x="2712720" y="1086611"/>
                  </a:lnTo>
                  <a:close/>
                </a:path>
                <a:path w="3860800" h="1716404">
                  <a:moveTo>
                    <a:pt x="2721186" y="1067561"/>
                  </a:moveTo>
                  <a:lnTo>
                    <a:pt x="2717800" y="1070229"/>
                  </a:lnTo>
                  <a:lnTo>
                    <a:pt x="2707922" y="1078230"/>
                  </a:lnTo>
                  <a:lnTo>
                    <a:pt x="2709333" y="1078230"/>
                  </a:lnTo>
                  <a:lnTo>
                    <a:pt x="2721186" y="1067561"/>
                  </a:lnTo>
                  <a:close/>
                </a:path>
                <a:path w="3860800" h="1716404">
                  <a:moveTo>
                    <a:pt x="2742259" y="1067646"/>
                  </a:moveTo>
                  <a:lnTo>
                    <a:pt x="2734733" y="1062227"/>
                  </a:lnTo>
                  <a:lnTo>
                    <a:pt x="2727569" y="1062315"/>
                  </a:lnTo>
                  <a:lnTo>
                    <a:pt x="2724727" y="1064617"/>
                  </a:lnTo>
                  <a:lnTo>
                    <a:pt x="2722418" y="1066453"/>
                  </a:lnTo>
                  <a:lnTo>
                    <a:pt x="2709333" y="1078230"/>
                  </a:lnTo>
                  <a:lnTo>
                    <a:pt x="2717800" y="1078230"/>
                  </a:lnTo>
                  <a:lnTo>
                    <a:pt x="2730500" y="1070609"/>
                  </a:lnTo>
                  <a:lnTo>
                    <a:pt x="2738966" y="1070609"/>
                  </a:lnTo>
                  <a:lnTo>
                    <a:pt x="2742259" y="1067646"/>
                  </a:lnTo>
                  <a:close/>
                </a:path>
                <a:path w="3860800" h="1716404">
                  <a:moveTo>
                    <a:pt x="2717800" y="1034033"/>
                  </a:moveTo>
                  <a:lnTo>
                    <a:pt x="2717800" y="1029461"/>
                  </a:lnTo>
                  <a:lnTo>
                    <a:pt x="2710872" y="1029461"/>
                  </a:lnTo>
                  <a:lnTo>
                    <a:pt x="2717800" y="1034033"/>
                  </a:lnTo>
                  <a:close/>
                </a:path>
                <a:path w="3860800" h="1716404">
                  <a:moveTo>
                    <a:pt x="2713566" y="1061465"/>
                  </a:moveTo>
                  <a:lnTo>
                    <a:pt x="2711903" y="1061465"/>
                  </a:lnTo>
                  <a:lnTo>
                    <a:pt x="2711450" y="1062227"/>
                  </a:lnTo>
                  <a:lnTo>
                    <a:pt x="2713566" y="1061465"/>
                  </a:lnTo>
                  <a:close/>
                </a:path>
                <a:path w="3860800" h="1716404">
                  <a:moveTo>
                    <a:pt x="2726017" y="1056983"/>
                  </a:moveTo>
                  <a:lnTo>
                    <a:pt x="2722418" y="1054608"/>
                  </a:lnTo>
                  <a:lnTo>
                    <a:pt x="2715985" y="1054608"/>
                  </a:lnTo>
                  <a:lnTo>
                    <a:pt x="2711903" y="1061465"/>
                  </a:lnTo>
                  <a:lnTo>
                    <a:pt x="2713566" y="1061465"/>
                  </a:lnTo>
                  <a:lnTo>
                    <a:pt x="2726017" y="1056983"/>
                  </a:lnTo>
                  <a:close/>
                </a:path>
                <a:path w="3860800" h="1716404">
                  <a:moveTo>
                    <a:pt x="2721186" y="1086611"/>
                  </a:moveTo>
                  <a:lnTo>
                    <a:pt x="2712720" y="1086611"/>
                  </a:lnTo>
                  <a:lnTo>
                    <a:pt x="2717800" y="1089659"/>
                  </a:lnTo>
                  <a:lnTo>
                    <a:pt x="2721186" y="1086611"/>
                  </a:lnTo>
                  <a:close/>
                </a:path>
                <a:path w="3860800" h="1716404">
                  <a:moveTo>
                    <a:pt x="2730500" y="1059942"/>
                  </a:moveTo>
                  <a:lnTo>
                    <a:pt x="2726017" y="1056983"/>
                  </a:lnTo>
                  <a:lnTo>
                    <a:pt x="2713566" y="1061465"/>
                  </a:lnTo>
                  <a:lnTo>
                    <a:pt x="2717800" y="1061465"/>
                  </a:lnTo>
                  <a:lnTo>
                    <a:pt x="2717800" y="1062227"/>
                  </a:lnTo>
                  <a:lnTo>
                    <a:pt x="2727113" y="1062227"/>
                  </a:lnTo>
                  <a:lnTo>
                    <a:pt x="2729922" y="1059699"/>
                  </a:lnTo>
                  <a:lnTo>
                    <a:pt x="2729922" y="1060409"/>
                  </a:lnTo>
                  <a:lnTo>
                    <a:pt x="2730500" y="1059942"/>
                  </a:lnTo>
                  <a:close/>
                </a:path>
                <a:path w="3860800" h="1716404">
                  <a:moveTo>
                    <a:pt x="2722418" y="1054608"/>
                  </a:moveTo>
                  <a:lnTo>
                    <a:pt x="2717800" y="1051559"/>
                  </a:lnTo>
                  <a:lnTo>
                    <a:pt x="2715985" y="1054608"/>
                  </a:lnTo>
                  <a:lnTo>
                    <a:pt x="2722418" y="1054608"/>
                  </a:lnTo>
                  <a:close/>
                </a:path>
                <a:path w="3860800" h="1716404">
                  <a:moveTo>
                    <a:pt x="2721428" y="1086611"/>
                  </a:moveTo>
                  <a:lnTo>
                    <a:pt x="2721186" y="1086611"/>
                  </a:lnTo>
                  <a:lnTo>
                    <a:pt x="2717800" y="1089659"/>
                  </a:lnTo>
                  <a:lnTo>
                    <a:pt x="2721428" y="1086611"/>
                  </a:lnTo>
                  <a:close/>
                </a:path>
                <a:path w="3860800" h="1716404">
                  <a:moveTo>
                    <a:pt x="2740025" y="1080896"/>
                  </a:moveTo>
                  <a:lnTo>
                    <a:pt x="2730500" y="1086611"/>
                  </a:lnTo>
                  <a:lnTo>
                    <a:pt x="2721428" y="1086611"/>
                  </a:lnTo>
                  <a:lnTo>
                    <a:pt x="2717800" y="1089659"/>
                  </a:lnTo>
                  <a:lnTo>
                    <a:pt x="2724727" y="1094232"/>
                  </a:lnTo>
                  <a:lnTo>
                    <a:pt x="2732616" y="1094232"/>
                  </a:lnTo>
                  <a:lnTo>
                    <a:pt x="2740025" y="1080896"/>
                  </a:lnTo>
                  <a:close/>
                </a:path>
                <a:path w="3860800" h="1716404">
                  <a:moveTo>
                    <a:pt x="2724727" y="1094232"/>
                  </a:moveTo>
                  <a:lnTo>
                    <a:pt x="2717800" y="1089659"/>
                  </a:lnTo>
                  <a:lnTo>
                    <a:pt x="2717800" y="1094232"/>
                  </a:lnTo>
                  <a:lnTo>
                    <a:pt x="2724727" y="1094232"/>
                  </a:lnTo>
                  <a:close/>
                </a:path>
                <a:path w="3860800" h="1716404">
                  <a:moveTo>
                    <a:pt x="2751666" y="1087373"/>
                  </a:moveTo>
                  <a:lnTo>
                    <a:pt x="2743200" y="1087373"/>
                  </a:lnTo>
                  <a:lnTo>
                    <a:pt x="2743200" y="1094232"/>
                  </a:lnTo>
                  <a:lnTo>
                    <a:pt x="2732616" y="1094232"/>
                  </a:lnTo>
                  <a:lnTo>
                    <a:pt x="2730500" y="1098042"/>
                  </a:lnTo>
                  <a:lnTo>
                    <a:pt x="2724727" y="1094232"/>
                  </a:lnTo>
                  <a:lnTo>
                    <a:pt x="2717800" y="1094232"/>
                  </a:lnTo>
                  <a:lnTo>
                    <a:pt x="2717800" y="1095755"/>
                  </a:lnTo>
                  <a:lnTo>
                    <a:pt x="2730500" y="1102614"/>
                  </a:lnTo>
                  <a:lnTo>
                    <a:pt x="2734733" y="1102614"/>
                  </a:lnTo>
                  <a:lnTo>
                    <a:pt x="2751666" y="1087373"/>
                  </a:lnTo>
                  <a:close/>
                </a:path>
                <a:path w="3860800" h="1716404">
                  <a:moveTo>
                    <a:pt x="2740478" y="1070609"/>
                  </a:moveTo>
                  <a:lnTo>
                    <a:pt x="2738966" y="1070609"/>
                  </a:lnTo>
                  <a:lnTo>
                    <a:pt x="2721186" y="1086611"/>
                  </a:lnTo>
                  <a:lnTo>
                    <a:pt x="2721428" y="1086611"/>
                  </a:lnTo>
                  <a:lnTo>
                    <a:pt x="2740478" y="1070609"/>
                  </a:lnTo>
                  <a:close/>
                </a:path>
                <a:path w="3860800" h="1716404">
                  <a:moveTo>
                    <a:pt x="2755900" y="1078992"/>
                  </a:moveTo>
                  <a:lnTo>
                    <a:pt x="2755900" y="1078230"/>
                  </a:lnTo>
                  <a:lnTo>
                    <a:pt x="2743200" y="1070609"/>
                  </a:lnTo>
                  <a:lnTo>
                    <a:pt x="2740478" y="1070609"/>
                  </a:lnTo>
                  <a:lnTo>
                    <a:pt x="2721428" y="1086611"/>
                  </a:lnTo>
                  <a:lnTo>
                    <a:pt x="2730500" y="1086611"/>
                  </a:lnTo>
                  <a:lnTo>
                    <a:pt x="2740025" y="1080896"/>
                  </a:lnTo>
                  <a:lnTo>
                    <a:pt x="2743200" y="1075182"/>
                  </a:lnTo>
                  <a:lnTo>
                    <a:pt x="2748972" y="1078992"/>
                  </a:lnTo>
                  <a:lnTo>
                    <a:pt x="2755900" y="1078992"/>
                  </a:lnTo>
                  <a:close/>
                </a:path>
                <a:path w="3860800" h="1716404">
                  <a:moveTo>
                    <a:pt x="2730500" y="1055370"/>
                  </a:moveTo>
                  <a:lnTo>
                    <a:pt x="2729922" y="1054608"/>
                  </a:lnTo>
                  <a:lnTo>
                    <a:pt x="2722418" y="1054608"/>
                  </a:lnTo>
                  <a:lnTo>
                    <a:pt x="2726017" y="1056983"/>
                  </a:lnTo>
                  <a:lnTo>
                    <a:pt x="2730500" y="1055370"/>
                  </a:lnTo>
                  <a:close/>
                </a:path>
                <a:path w="3860800" h="1716404">
                  <a:moveTo>
                    <a:pt x="2727569" y="1062315"/>
                  </a:moveTo>
                  <a:lnTo>
                    <a:pt x="2727113" y="1062227"/>
                  </a:lnTo>
                  <a:lnTo>
                    <a:pt x="2722418" y="1066453"/>
                  </a:lnTo>
                  <a:lnTo>
                    <a:pt x="2724727" y="1064617"/>
                  </a:lnTo>
                  <a:lnTo>
                    <a:pt x="2727569" y="1062315"/>
                  </a:lnTo>
                  <a:close/>
                </a:path>
                <a:path w="3860800" h="1716404">
                  <a:moveTo>
                    <a:pt x="2732616" y="1094232"/>
                  </a:moveTo>
                  <a:lnTo>
                    <a:pt x="2724727" y="1094232"/>
                  </a:lnTo>
                  <a:lnTo>
                    <a:pt x="2730500" y="1098042"/>
                  </a:lnTo>
                  <a:lnTo>
                    <a:pt x="2732616" y="1094232"/>
                  </a:lnTo>
                  <a:close/>
                </a:path>
                <a:path w="3860800" h="1716404">
                  <a:moveTo>
                    <a:pt x="2730500" y="1059180"/>
                  </a:moveTo>
                  <a:lnTo>
                    <a:pt x="2730500" y="1055370"/>
                  </a:lnTo>
                  <a:lnTo>
                    <a:pt x="2726017" y="1056983"/>
                  </a:lnTo>
                  <a:lnTo>
                    <a:pt x="2729922" y="1059561"/>
                  </a:lnTo>
                  <a:lnTo>
                    <a:pt x="2729922" y="1059699"/>
                  </a:lnTo>
                  <a:lnTo>
                    <a:pt x="2730500" y="1059180"/>
                  </a:lnTo>
                  <a:close/>
                </a:path>
                <a:path w="3860800" h="1716404">
                  <a:moveTo>
                    <a:pt x="2729922" y="1060409"/>
                  </a:moveTo>
                  <a:lnTo>
                    <a:pt x="2729922" y="1059699"/>
                  </a:lnTo>
                  <a:lnTo>
                    <a:pt x="2727113" y="1062227"/>
                  </a:lnTo>
                  <a:lnTo>
                    <a:pt x="2727569" y="1062227"/>
                  </a:lnTo>
                  <a:lnTo>
                    <a:pt x="2729922" y="1060409"/>
                  </a:lnTo>
                  <a:close/>
                </a:path>
                <a:path w="3860800" h="1716404">
                  <a:moveTo>
                    <a:pt x="2730500" y="1054608"/>
                  </a:moveTo>
                  <a:lnTo>
                    <a:pt x="2730500" y="1053083"/>
                  </a:lnTo>
                  <a:lnTo>
                    <a:pt x="2727569" y="1051501"/>
                  </a:lnTo>
                  <a:lnTo>
                    <a:pt x="2729922" y="1054608"/>
                  </a:lnTo>
                  <a:lnTo>
                    <a:pt x="2730500" y="1054608"/>
                  </a:lnTo>
                  <a:close/>
                </a:path>
                <a:path w="3860800" h="1716404">
                  <a:moveTo>
                    <a:pt x="2730500" y="1062227"/>
                  </a:moveTo>
                  <a:lnTo>
                    <a:pt x="2730500" y="1059942"/>
                  </a:lnTo>
                  <a:lnTo>
                    <a:pt x="2727569" y="1062315"/>
                  </a:lnTo>
                  <a:lnTo>
                    <a:pt x="2730500" y="1062227"/>
                  </a:lnTo>
                  <a:close/>
                </a:path>
                <a:path w="3860800" h="1716404">
                  <a:moveTo>
                    <a:pt x="2730500" y="1055370"/>
                  </a:moveTo>
                  <a:lnTo>
                    <a:pt x="2730500" y="1054608"/>
                  </a:lnTo>
                  <a:lnTo>
                    <a:pt x="2729922" y="1054608"/>
                  </a:lnTo>
                  <a:lnTo>
                    <a:pt x="2730500" y="1055370"/>
                  </a:lnTo>
                  <a:close/>
                </a:path>
                <a:path w="3860800" h="1716404">
                  <a:moveTo>
                    <a:pt x="2734733" y="1062227"/>
                  </a:moveTo>
                  <a:lnTo>
                    <a:pt x="2730500" y="1059180"/>
                  </a:lnTo>
                  <a:lnTo>
                    <a:pt x="2729922" y="1059699"/>
                  </a:lnTo>
                  <a:lnTo>
                    <a:pt x="2729922" y="1059561"/>
                  </a:lnTo>
                  <a:lnTo>
                    <a:pt x="2730500" y="1059942"/>
                  </a:lnTo>
                  <a:lnTo>
                    <a:pt x="2730500" y="1062227"/>
                  </a:lnTo>
                  <a:lnTo>
                    <a:pt x="2734733" y="1062227"/>
                  </a:lnTo>
                  <a:close/>
                </a:path>
                <a:path w="3860800" h="1716404">
                  <a:moveTo>
                    <a:pt x="2734733" y="1102614"/>
                  </a:moveTo>
                  <a:lnTo>
                    <a:pt x="2730500" y="1102614"/>
                  </a:lnTo>
                  <a:lnTo>
                    <a:pt x="2730500" y="1104138"/>
                  </a:lnTo>
                  <a:lnTo>
                    <a:pt x="2732087" y="1104995"/>
                  </a:lnTo>
                  <a:lnTo>
                    <a:pt x="2734733" y="1102614"/>
                  </a:lnTo>
                  <a:close/>
                </a:path>
                <a:path w="3860800" h="1716404">
                  <a:moveTo>
                    <a:pt x="2732087" y="1104995"/>
                  </a:moveTo>
                  <a:lnTo>
                    <a:pt x="2730500" y="1104138"/>
                  </a:lnTo>
                  <a:lnTo>
                    <a:pt x="2730500" y="1106423"/>
                  </a:lnTo>
                  <a:lnTo>
                    <a:pt x="2732087" y="1104995"/>
                  </a:lnTo>
                  <a:close/>
                </a:path>
                <a:path w="3860800" h="1716404">
                  <a:moveTo>
                    <a:pt x="2747433" y="1110995"/>
                  </a:moveTo>
                  <a:lnTo>
                    <a:pt x="2743200" y="1110995"/>
                  </a:lnTo>
                  <a:lnTo>
                    <a:pt x="2732087" y="1104995"/>
                  </a:lnTo>
                  <a:lnTo>
                    <a:pt x="2730500" y="1106423"/>
                  </a:lnTo>
                  <a:lnTo>
                    <a:pt x="2743200" y="1114805"/>
                  </a:lnTo>
                  <a:lnTo>
                    <a:pt x="2747433" y="1110995"/>
                  </a:lnTo>
                  <a:close/>
                </a:path>
                <a:path w="3860800" h="1716404">
                  <a:moveTo>
                    <a:pt x="2755900" y="1103376"/>
                  </a:moveTo>
                  <a:lnTo>
                    <a:pt x="2755900" y="1095755"/>
                  </a:lnTo>
                  <a:lnTo>
                    <a:pt x="2743200" y="1102614"/>
                  </a:lnTo>
                  <a:lnTo>
                    <a:pt x="2734733" y="1102614"/>
                  </a:lnTo>
                  <a:lnTo>
                    <a:pt x="2732087" y="1104995"/>
                  </a:lnTo>
                  <a:lnTo>
                    <a:pt x="2743200" y="1110995"/>
                  </a:lnTo>
                  <a:lnTo>
                    <a:pt x="2743200" y="1110233"/>
                  </a:lnTo>
                  <a:lnTo>
                    <a:pt x="2755900" y="1103376"/>
                  </a:lnTo>
                  <a:close/>
                </a:path>
                <a:path w="3860800" h="1716404">
                  <a:moveTo>
                    <a:pt x="2755900" y="1083564"/>
                  </a:moveTo>
                  <a:lnTo>
                    <a:pt x="2748972" y="1078992"/>
                  </a:lnTo>
                  <a:lnTo>
                    <a:pt x="2743200" y="1078992"/>
                  </a:lnTo>
                  <a:lnTo>
                    <a:pt x="2740025" y="1080896"/>
                  </a:lnTo>
                  <a:lnTo>
                    <a:pt x="2732616" y="1094232"/>
                  </a:lnTo>
                  <a:lnTo>
                    <a:pt x="2743200" y="1094232"/>
                  </a:lnTo>
                  <a:lnTo>
                    <a:pt x="2743200" y="1087373"/>
                  </a:lnTo>
                  <a:lnTo>
                    <a:pt x="2751666" y="1087373"/>
                  </a:lnTo>
                  <a:lnTo>
                    <a:pt x="2755900" y="1083564"/>
                  </a:lnTo>
                  <a:close/>
                </a:path>
                <a:path w="3860800" h="1716404">
                  <a:moveTo>
                    <a:pt x="2743200" y="1066800"/>
                  </a:moveTo>
                  <a:lnTo>
                    <a:pt x="2743200" y="1062227"/>
                  </a:lnTo>
                  <a:lnTo>
                    <a:pt x="2734733" y="1062227"/>
                  </a:lnTo>
                  <a:lnTo>
                    <a:pt x="2742259" y="1067646"/>
                  </a:lnTo>
                  <a:lnTo>
                    <a:pt x="2743200" y="1066800"/>
                  </a:lnTo>
                  <a:close/>
                </a:path>
                <a:path w="3860800" h="1716404">
                  <a:moveTo>
                    <a:pt x="2768600" y="1091945"/>
                  </a:moveTo>
                  <a:lnTo>
                    <a:pt x="2761672" y="1087373"/>
                  </a:lnTo>
                  <a:lnTo>
                    <a:pt x="2751666" y="1087373"/>
                  </a:lnTo>
                  <a:lnTo>
                    <a:pt x="2734733" y="1102614"/>
                  </a:lnTo>
                  <a:lnTo>
                    <a:pt x="2743200" y="1102614"/>
                  </a:lnTo>
                  <a:lnTo>
                    <a:pt x="2755900" y="1095755"/>
                  </a:lnTo>
                  <a:lnTo>
                    <a:pt x="2755900" y="1103376"/>
                  </a:lnTo>
                  <a:lnTo>
                    <a:pt x="2768600" y="1091945"/>
                  </a:lnTo>
                  <a:close/>
                </a:path>
                <a:path w="3860800" h="1716404">
                  <a:moveTo>
                    <a:pt x="2743200" y="1068323"/>
                  </a:moveTo>
                  <a:lnTo>
                    <a:pt x="2742259" y="1067646"/>
                  </a:lnTo>
                  <a:lnTo>
                    <a:pt x="2738966" y="1070609"/>
                  </a:lnTo>
                  <a:lnTo>
                    <a:pt x="2740478" y="1070609"/>
                  </a:lnTo>
                  <a:lnTo>
                    <a:pt x="2743200" y="1068323"/>
                  </a:lnTo>
                  <a:close/>
                </a:path>
                <a:path w="3860800" h="1716404">
                  <a:moveTo>
                    <a:pt x="2748972" y="1078992"/>
                  </a:moveTo>
                  <a:lnTo>
                    <a:pt x="2743200" y="1075182"/>
                  </a:lnTo>
                  <a:lnTo>
                    <a:pt x="2740025" y="1080896"/>
                  </a:lnTo>
                  <a:lnTo>
                    <a:pt x="2743200" y="1078992"/>
                  </a:lnTo>
                  <a:lnTo>
                    <a:pt x="2748972" y="1078992"/>
                  </a:lnTo>
                  <a:close/>
                </a:path>
                <a:path w="3860800" h="1716404">
                  <a:moveTo>
                    <a:pt x="2743200" y="1070609"/>
                  </a:moveTo>
                  <a:lnTo>
                    <a:pt x="2743200" y="1068323"/>
                  </a:lnTo>
                  <a:lnTo>
                    <a:pt x="2740478" y="1070609"/>
                  </a:lnTo>
                  <a:lnTo>
                    <a:pt x="2743200" y="1070609"/>
                  </a:lnTo>
                  <a:close/>
                </a:path>
                <a:path w="3860800" h="1716404">
                  <a:moveTo>
                    <a:pt x="2743200" y="1068323"/>
                  </a:moveTo>
                  <a:lnTo>
                    <a:pt x="2743200" y="1066800"/>
                  </a:lnTo>
                  <a:lnTo>
                    <a:pt x="2742259" y="1067646"/>
                  </a:lnTo>
                  <a:lnTo>
                    <a:pt x="2743200" y="1068323"/>
                  </a:lnTo>
                  <a:close/>
                </a:path>
                <a:path w="3860800" h="1716404">
                  <a:moveTo>
                    <a:pt x="2755900" y="1103376"/>
                  </a:moveTo>
                  <a:lnTo>
                    <a:pt x="2743200" y="1110233"/>
                  </a:lnTo>
                  <a:lnTo>
                    <a:pt x="2743200" y="1110995"/>
                  </a:lnTo>
                  <a:lnTo>
                    <a:pt x="2753783" y="1105281"/>
                  </a:lnTo>
                  <a:lnTo>
                    <a:pt x="2755900" y="1103376"/>
                  </a:lnTo>
                  <a:close/>
                </a:path>
                <a:path w="3860800" h="1716404">
                  <a:moveTo>
                    <a:pt x="2753783" y="1105281"/>
                  </a:moveTo>
                  <a:lnTo>
                    <a:pt x="2743200" y="1110995"/>
                  </a:lnTo>
                  <a:lnTo>
                    <a:pt x="2747433" y="1110995"/>
                  </a:lnTo>
                  <a:lnTo>
                    <a:pt x="2753783" y="1105281"/>
                  </a:lnTo>
                  <a:close/>
                </a:path>
                <a:path w="3860800" h="1716404">
                  <a:moveTo>
                    <a:pt x="2766906" y="1111758"/>
                  </a:moveTo>
                  <a:lnTo>
                    <a:pt x="2755900" y="1111758"/>
                  </a:lnTo>
                  <a:lnTo>
                    <a:pt x="2755900" y="1110995"/>
                  </a:lnTo>
                  <a:lnTo>
                    <a:pt x="2747433" y="1110995"/>
                  </a:lnTo>
                  <a:lnTo>
                    <a:pt x="2743200" y="1114805"/>
                  </a:lnTo>
                  <a:lnTo>
                    <a:pt x="2743200" y="1119377"/>
                  </a:lnTo>
                  <a:lnTo>
                    <a:pt x="2762673" y="1119377"/>
                  </a:lnTo>
                  <a:lnTo>
                    <a:pt x="2766906" y="1111758"/>
                  </a:lnTo>
                  <a:close/>
                </a:path>
                <a:path w="3860800" h="1716404">
                  <a:moveTo>
                    <a:pt x="2762673" y="1119377"/>
                  </a:moveTo>
                  <a:lnTo>
                    <a:pt x="2743200" y="1119377"/>
                  </a:lnTo>
                  <a:lnTo>
                    <a:pt x="2743200" y="1126997"/>
                  </a:lnTo>
                  <a:lnTo>
                    <a:pt x="2762250" y="1120139"/>
                  </a:lnTo>
                  <a:lnTo>
                    <a:pt x="2762673" y="1119377"/>
                  </a:lnTo>
                  <a:close/>
                </a:path>
                <a:path w="3860800" h="1716404">
                  <a:moveTo>
                    <a:pt x="2762250" y="1120139"/>
                  </a:moveTo>
                  <a:lnTo>
                    <a:pt x="2743200" y="1126997"/>
                  </a:lnTo>
                  <a:lnTo>
                    <a:pt x="2743200" y="1128521"/>
                  </a:lnTo>
                  <a:lnTo>
                    <a:pt x="2755900" y="1136142"/>
                  </a:lnTo>
                  <a:lnTo>
                    <a:pt x="2755900" y="1131570"/>
                  </a:lnTo>
                  <a:lnTo>
                    <a:pt x="2762250" y="1120139"/>
                  </a:lnTo>
                  <a:close/>
                </a:path>
                <a:path w="3860800" h="1716404">
                  <a:moveTo>
                    <a:pt x="2780145" y="1111758"/>
                  </a:moveTo>
                  <a:lnTo>
                    <a:pt x="2778369" y="1109413"/>
                  </a:lnTo>
                  <a:lnTo>
                    <a:pt x="2768600" y="1104138"/>
                  </a:lnTo>
                  <a:lnTo>
                    <a:pt x="2755900" y="1104138"/>
                  </a:lnTo>
                  <a:lnTo>
                    <a:pt x="2753783" y="1105281"/>
                  </a:lnTo>
                  <a:lnTo>
                    <a:pt x="2747433" y="1110995"/>
                  </a:lnTo>
                  <a:lnTo>
                    <a:pt x="2755900" y="1110995"/>
                  </a:lnTo>
                  <a:lnTo>
                    <a:pt x="2755900" y="1111758"/>
                  </a:lnTo>
                  <a:lnTo>
                    <a:pt x="2766906" y="1111758"/>
                  </a:lnTo>
                  <a:lnTo>
                    <a:pt x="2768600" y="1108709"/>
                  </a:lnTo>
                  <a:lnTo>
                    <a:pt x="2773680" y="1111758"/>
                  </a:lnTo>
                  <a:lnTo>
                    <a:pt x="2780145" y="1111758"/>
                  </a:lnTo>
                  <a:close/>
                </a:path>
                <a:path w="3860800" h="1716404">
                  <a:moveTo>
                    <a:pt x="2755900" y="1083564"/>
                  </a:moveTo>
                  <a:lnTo>
                    <a:pt x="2755900" y="1078992"/>
                  </a:lnTo>
                  <a:lnTo>
                    <a:pt x="2748972" y="1078992"/>
                  </a:lnTo>
                  <a:lnTo>
                    <a:pt x="2755900" y="1083564"/>
                  </a:lnTo>
                  <a:close/>
                </a:path>
                <a:path w="3860800" h="1716404">
                  <a:moveTo>
                    <a:pt x="2761544" y="1087373"/>
                  </a:moveTo>
                  <a:lnTo>
                    <a:pt x="2760662" y="1086707"/>
                  </a:lnTo>
                  <a:lnTo>
                    <a:pt x="2755900" y="1083564"/>
                  </a:lnTo>
                  <a:lnTo>
                    <a:pt x="2751666" y="1087373"/>
                  </a:lnTo>
                  <a:lnTo>
                    <a:pt x="2761544" y="1087373"/>
                  </a:lnTo>
                  <a:close/>
                </a:path>
                <a:path w="3860800" h="1716404">
                  <a:moveTo>
                    <a:pt x="2778369" y="1109413"/>
                  </a:moveTo>
                  <a:lnTo>
                    <a:pt x="2768600" y="1096517"/>
                  </a:lnTo>
                  <a:lnTo>
                    <a:pt x="2755900" y="1103376"/>
                  </a:lnTo>
                  <a:lnTo>
                    <a:pt x="2753783" y="1105281"/>
                  </a:lnTo>
                  <a:lnTo>
                    <a:pt x="2755900" y="1104138"/>
                  </a:lnTo>
                  <a:lnTo>
                    <a:pt x="2768600" y="1104138"/>
                  </a:lnTo>
                  <a:lnTo>
                    <a:pt x="2778369" y="1109413"/>
                  </a:lnTo>
                  <a:close/>
                </a:path>
                <a:path w="3860800" h="1716404">
                  <a:moveTo>
                    <a:pt x="2768600" y="1096517"/>
                  </a:moveTo>
                  <a:lnTo>
                    <a:pt x="2768600" y="1091945"/>
                  </a:lnTo>
                  <a:lnTo>
                    <a:pt x="2755900" y="1103376"/>
                  </a:lnTo>
                  <a:lnTo>
                    <a:pt x="2768600" y="1096517"/>
                  </a:lnTo>
                  <a:close/>
                </a:path>
                <a:path w="3860800" h="1716404">
                  <a:moveTo>
                    <a:pt x="2777066" y="1120139"/>
                  </a:moveTo>
                  <a:lnTo>
                    <a:pt x="2768600" y="1120139"/>
                  </a:lnTo>
                  <a:lnTo>
                    <a:pt x="2768600" y="1119377"/>
                  </a:lnTo>
                  <a:lnTo>
                    <a:pt x="2764366" y="1119377"/>
                  </a:lnTo>
                  <a:lnTo>
                    <a:pt x="2762250" y="1120139"/>
                  </a:lnTo>
                  <a:lnTo>
                    <a:pt x="2755900" y="1131570"/>
                  </a:lnTo>
                  <a:lnTo>
                    <a:pt x="2755900" y="1136142"/>
                  </a:lnTo>
                  <a:lnTo>
                    <a:pt x="2759286" y="1136142"/>
                  </a:lnTo>
                  <a:lnTo>
                    <a:pt x="2777066" y="1120139"/>
                  </a:lnTo>
                  <a:close/>
                </a:path>
                <a:path w="3860800" h="1716404">
                  <a:moveTo>
                    <a:pt x="2759286" y="1136142"/>
                  </a:moveTo>
                  <a:lnTo>
                    <a:pt x="2755900" y="1136142"/>
                  </a:lnTo>
                  <a:lnTo>
                    <a:pt x="2755900" y="1139189"/>
                  </a:lnTo>
                  <a:lnTo>
                    <a:pt x="2759286" y="1136142"/>
                  </a:lnTo>
                  <a:close/>
                </a:path>
                <a:path w="3860800" h="1716404">
                  <a:moveTo>
                    <a:pt x="2760662" y="1136142"/>
                  </a:moveTo>
                  <a:lnTo>
                    <a:pt x="2759286" y="1136142"/>
                  </a:lnTo>
                  <a:lnTo>
                    <a:pt x="2755900" y="1139189"/>
                  </a:lnTo>
                  <a:lnTo>
                    <a:pt x="2755900" y="1140714"/>
                  </a:lnTo>
                  <a:lnTo>
                    <a:pt x="2760662" y="1136142"/>
                  </a:lnTo>
                  <a:close/>
                </a:path>
                <a:path w="3860800" h="1716404">
                  <a:moveTo>
                    <a:pt x="2789766" y="1128521"/>
                  </a:moveTo>
                  <a:lnTo>
                    <a:pt x="2781300" y="1128521"/>
                  </a:lnTo>
                  <a:lnTo>
                    <a:pt x="2768600" y="1136142"/>
                  </a:lnTo>
                  <a:lnTo>
                    <a:pt x="2760662" y="1136142"/>
                  </a:lnTo>
                  <a:lnTo>
                    <a:pt x="2755900" y="1140714"/>
                  </a:lnTo>
                  <a:lnTo>
                    <a:pt x="2761544" y="1143761"/>
                  </a:lnTo>
                  <a:lnTo>
                    <a:pt x="2772833" y="1143761"/>
                  </a:lnTo>
                  <a:lnTo>
                    <a:pt x="2789766" y="1128521"/>
                  </a:lnTo>
                  <a:close/>
                </a:path>
                <a:path w="3860800" h="1716404">
                  <a:moveTo>
                    <a:pt x="2761544" y="1143761"/>
                  </a:moveTo>
                  <a:lnTo>
                    <a:pt x="2755900" y="1140714"/>
                  </a:lnTo>
                  <a:lnTo>
                    <a:pt x="2755900" y="1143761"/>
                  </a:lnTo>
                  <a:lnTo>
                    <a:pt x="2761544" y="1143761"/>
                  </a:lnTo>
                  <a:close/>
                </a:path>
                <a:path w="3860800" h="1716404">
                  <a:moveTo>
                    <a:pt x="2770716" y="1126489"/>
                  </a:moveTo>
                  <a:lnTo>
                    <a:pt x="2768600" y="1127759"/>
                  </a:lnTo>
                  <a:lnTo>
                    <a:pt x="2759286" y="1136142"/>
                  </a:lnTo>
                  <a:lnTo>
                    <a:pt x="2760662" y="1136142"/>
                  </a:lnTo>
                  <a:lnTo>
                    <a:pt x="2770716" y="1126489"/>
                  </a:lnTo>
                  <a:close/>
                </a:path>
                <a:path w="3860800" h="1716404">
                  <a:moveTo>
                    <a:pt x="2794000" y="1124711"/>
                  </a:moveTo>
                  <a:lnTo>
                    <a:pt x="2788227" y="1120902"/>
                  </a:lnTo>
                  <a:lnTo>
                    <a:pt x="2787226" y="1120139"/>
                  </a:lnTo>
                  <a:lnTo>
                    <a:pt x="2781300" y="1120139"/>
                  </a:lnTo>
                  <a:lnTo>
                    <a:pt x="2770716" y="1126489"/>
                  </a:lnTo>
                  <a:lnTo>
                    <a:pt x="2760662" y="1136142"/>
                  </a:lnTo>
                  <a:lnTo>
                    <a:pt x="2768600" y="1136142"/>
                  </a:lnTo>
                  <a:lnTo>
                    <a:pt x="2781300" y="1128521"/>
                  </a:lnTo>
                  <a:lnTo>
                    <a:pt x="2789766" y="1128521"/>
                  </a:lnTo>
                  <a:lnTo>
                    <a:pt x="2794000" y="1124711"/>
                  </a:lnTo>
                  <a:close/>
                </a:path>
                <a:path w="3860800" h="1716404">
                  <a:moveTo>
                    <a:pt x="2768600" y="1091945"/>
                  </a:moveTo>
                  <a:lnTo>
                    <a:pt x="2768600" y="1087373"/>
                  </a:lnTo>
                  <a:lnTo>
                    <a:pt x="2761672" y="1087373"/>
                  </a:lnTo>
                  <a:lnTo>
                    <a:pt x="2768600" y="1091945"/>
                  </a:lnTo>
                  <a:close/>
                </a:path>
                <a:path w="3860800" h="1716404">
                  <a:moveTo>
                    <a:pt x="2772833" y="1143761"/>
                  </a:moveTo>
                  <a:lnTo>
                    <a:pt x="2761672" y="1143761"/>
                  </a:lnTo>
                  <a:lnTo>
                    <a:pt x="2762250" y="1144143"/>
                  </a:lnTo>
                  <a:lnTo>
                    <a:pt x="2768600" y="1147571"/>
                  </a:lnTo>
                  <a:lnTo>
                    <a:pt x="2768600" y="1145286"/>
                  </a:lnTo>
                  <a:lnTo>
                    <a:pt x="2770187" y="1146143"/>
                  </a:lnTo>
                  <a:lnTo>
                    <a:pt x="2772833" y="1143761"/>
                  </a:lnTo>
                  <a:close/>
                </a:path>
                <a:path w="3860800" h="1716404">
                  <a:moveTo>
                    <a:pt x="2764366" y="1119377"/>
                  </a:moveTo>
                  <a:lnTo>
                    <a:pt x="2762673" y="1119377"/>
                  </a:lnTo>
                  <a:lnTo>
                    <a:pt x="2762250" y="1120139"/>
                  </a:lnTo>
                  <a:lnTo>
                    <a:pt x="2764366" y="1119377"/>
                  </a:lnTo>
                  <a:close/>
                </a:path>
                <a:path w="3860800" h="1716404">
                  <a:moveTo>
                    <a:pt x="2778125" y="1114425"/>
                  </a:moveTo>
                  <a:lnTo>
                    <a:pt x="2773680" y="1111758"/>
                  </a:lnTo>
                  <a:lnTo>
                    <a:pt x="2766906" y="1111758"/>
                  </a:lnTo>
                  <a:lnTo>
                    <a:pt x="2762673" y="1119377"/>
                  </a:lnTo>
                  <a:lnTo>
                    <a:pt x="2764366" y="1119377"/>
                  </a:lnTo>
                  <a:lnTo>
                    <a:pt x="2778125" y="1114425"/>
                  </a:lnTo>
                  <a:close/>
                </a:path>
                <a:path w="3860800" h="1716404">
                  <a:moveTo>
                    <a:pt x="2781300" y="1116330"/>
                  </a:moveTo>
                  <a:lnTo>
                    <a:pt x="2778125" y="1114425"/>
                  </a:lnTo>
                  <a:lnTo>
                    <a:pt x="2764366" y="1119377"/>
                  </a:lnTo>
                  <a:lnTo>
                    <a:pt x="2768600" y="1119377"/>
                  </a:lnTo>
                  <a:lnTo>
                    <a:pt x="2768600" y="1120139"/>
                  </a:lnTo>
                  <a:lnTo>
                    <a:pt x="2777066" y="1120139"/>
                  </a:lnTo>
                  <a:lnTo>
                    <a:pt x="2781300" y="1116330"/>
                  </a:lnTo>
                  <a:close/>
                </a:path>
                <a:path w="3860800" h="1716404">
                  <a:moveTo>
                    <a:pt x="2773680" y="1111758"/>
                  </a:moveTo>
                  <a:lnTo>
                    <a:pt x="2768600" y="1108709"/>
                  </a:lnTo>
                  <a:lnTo>
                    <a:pt x="2766906" y="1111758"/>
                  </a:lnTo>
                  <a:lnTo>
                    <a:pt x="2773680" y="1111758"/>
                  </a:lnTo>
                  <a:close/>
                </a:path>
                <a:path w="3860800" h="1716404">
                  <a:moveTo>
                    <a:pt x="2777331" y="1120139"/>
                  </a:moveTo>
                  <a:lnTo>
                    <a:pt x="2777066" y="1120139"/>
                  </a:lnTo>
                  <a:lnTo>
                    <a:pt x="2768600" y="1127759"/>
                  </a:lnTo>
                  <a:lnTo>
                    <a:pt x="2770716" y="1126489"/>
                  </a:lnTo>
                  <a:lnTo>
                    <a:pt x="2777331" y="1120139"/>
                  </a:lnTo>
                  <a:close/>
                </a:path>
                <a:path w="3860800" h="1716404">
                  <a:moveTo>
                    <a:pt x="2770187" y="1146143"/>
                  </a:moveTo>
                  <a:lnTo>
                    <a:pt x="2768600" y="1145286"/>
                  </a:lnTo>
                  <a:lnTo>
                    <a:pt x="2768600" y="1147571"/>
                  </a:lnTo>
                  <a:lnTo>
                    <a:pt x="2770187" y="1146143"/>
                  </a:lnTo>
                  <a:close/>
                </a:path>
                <a:path w="3860800" h="1716404">
                  <a:moveTo>
                    <a:pt x="2781300" y="1152144"/>
                  </a:moveTo>
                  <a:lnTo>
                    <a:pt x="2770187" y="1146143"/>
                  </a:lnTo>
                  <a:lnTo>
                    <a:pt x="2768600" y="1147571"/>
                  </a:lnTo>
                  <a:lnTo>
                    <a:pt x="2768600" y="1152144"/>
                  </a:lnTo>
                  <a:lnTo>
                    <a:pt x="2781300" y="1152144"/>
                  </a:lnTo>
                  <a:close/>
                </a:path>
                <a:path w="3860800" h="1716404">
                  <a:moveTo>
                    <a:pt x="2793153" y="1145285"/>
                  </a:moveTo>
                  <a:lnTo>
                    <a:pt x="2782570" y="1145285"/>
                  </a:lnTo>
                  <a:lnTo>
                    <a:pt x="2781300" y="1147571"/>
                  </a:lnTo>
                  <a:lnTo>
                    <a:pt x="2781300" y="1143761"/>
                  </a:lnTo>
                  <a:lnTo>
                    <a:pt x="2772833" y="1143761"/>
                  </a:lnTo>
                  <a:lnTo>
                    <a:pt x="2770187" y="1146143"/>
                  </a:lnTo>
                  <a:lnTo>
                    <a:pt x="2781300" y="1152144"/>
                  </a:lnTo>
                  <a:lnTo>
                    <a:pt x="2791883" y="1146429"/>
                  </a:lnTo>
                  <a:lnTo>
                    <a:pt x="2793153" y="1145285"/>
                  </a:lnTo>
                  <a:close/>
                </a:path>
                <a:path w="3860800" h="1716404">
                  <a:moveTo>
                    <a:pt x="2781300" y="1120139"/>
                  </a:moveTo>
                  <a:lnTo>
                    <a:pt x="2777331" y="1120139"/>
                  </a:lnTo>
                  <a:lnTo>
                    <a:pt x="2770716" y="1126489"/>
                  </a:lnTo>
                  <a:lnTo>
                    <a:pt x="2781300" y="1120139"/>
                  </a:lnTo>
                  <a:close/>
                </a:path>
                <a:path w="3860800" h="1716404">
                  <a:moveTo>
                    <a:pt x="2791883" y="1128522"/>
                  </a:moveTo>
                  <a:lnTo>
                    <a:pt x="2789766" y="1128521"/>
                  </a:lnTo>
                  <a:lnTo>
                    <a:pt x="2772833" y="1143761"/>
                  </a:lnTo>
                  <a:lnTo>
                    <a:pt x="2781300" y="1143761"/>
                  </a:lnTo>
                  <a:lnTo>
                    <a:pt x="2781300" y="1136903"/>
                  </a:lnTo>
                  <a:lnTo>
                    <a:pt x="2787226" y="1136903"/>
                  </a:lnTo>
                  <a:lnTo>
                    <a:pt x="2791883" y="1128522"/>
                  </a:lnTo>
                  <a:close/>
                </a:path>
                <a:path w="3860800" h="1716404">
                  <a:moveTo>
                    <a:pt x="2781300" y="1113282"/>
                  </a:moveTo>
                  <a:lnTo>
                    <a:pt x="2780145" y="1111758"/>
                  </a:lnTo>
                  <a:lnTo>
                    <a:pt x="2773680" y="1111758"/>
                  </a:lnTo>
                  <a:lnTo>
                    <a:pt x="2778125" y="1114425"/>
                  </a:lnTo>
                  <a:lnTo>
                    <a:pt x="2781300" y="1113282"/>
                  </a:lnTo>
                  <a:close/>
                </a:path>
                <a:path w="3860800" h="1716404">
                  <a:moveTo>
                    <a:pt x="2780145" y="1117438"/>
                  </a:moveTo>
                  <a:lnTo>
                    <a:pt x="2778369" y="1118967"/>
                  </a:lnTo>
                  <a:lnTo>
                    <a:pt x="2777066" y="1120139"/>
                  </a:lnTo>
                  <a:lnTo>
                    <a:pt x="2777331" y="1120139"/>
                  </a:lnTo>
                  <a:lnTo>
                    <a:pt x="2780145" y="1117438"/>
                  </a:lnTo>
                  <a:close/>
                </a:path>
                <a:path w="3860800" h="1716404">
                  <a:moveTo>
                    <a:pt x="2787072" y="1120139"/>
                  </a:moveTo>
                  <a:lnTo>
                    <a:pt x="2781300" y="1116330"/>
                  </a:lnTo>
                  <a:lnTo>
                    <a:pt x="2777331" y="1120139"/>
                  </a:lnTo>
                  <a:lnTo>
                    <a:pt x="2787072" y="1120139"/>
                  </a:lnTo>
                  <a:close/>
                </a:path>
                <a:path w="3860800" h="1716404">
                  <a:moveTo>
                    <a:pt x="2781300" y="1116330"/>
                  </a:moveTo>
                  <a:lnTo>
                    <a:pt x="2781300" y="1113282"/>
                  </a:lnTo>
                  <a:lnTo>
                    <a:pt x="2778369" y="1114337"/>
                  </a:lnTo>
                  <a:lnTo>
                    <a:pt x="2778125" y="1114425"/>
                  </a:lnTo>
                  <a:lnTo>
                    <a:pt x="2781300" y="1116330"/>
                  </a:lnTo>
                  <a:close/>
                </a:path>
                <a:path w="3860800" h="1716404">
                  <a:moveTo>
                    <a:pt x="2781300" y="1111758"/>
                  </a:moveTo>
                  <a:lnTo>
                    <a:pt x="2781300" y="1110995"/>
                  </a:lnTo>
                  <a:lnTo>
                    <a:pt x="2778369" y="1109413"/>
                  </a:lnTo>
                  <a:lnTo>
                    <a:pt x="2780145" y="1111758"/>
                  </a:lnTo>
                  <a:lnTo>
                    <a:pt x="2781300" y="1111758"/>
                  </a:lnTo>
                  <a:close/>
                </a:path>
                <a:path w="3860800" h="1716404">
                  <a:moveTo>
                    <a:pt x="2781300" y="1113282"/>
                  </a:moveTo>
                  <a:lnTo>
                    <a:pt x="2781300" y="1111758"/>
                  </a:lnTo>
                  <a:lnTo>
                    <a:pt x="2780145" y="1111758"/>
                  </a:lnTo>
                  <a:lnTo>
                    <a:pt x="2781300" y="1113282"/>
                  </a:lnTo>
                  <a:close/>
                </a:path>
                <a:path w="3860800" h="1716404">
                  <a:moveTo>
                    <a:pt x="2787226" y="1136903"/>
                  </a:moveTo>
                  <a:lnTo>
                    <a:pt x="2781300" y="1136903"/>
                  </a:lnTo>
                  <a:lnTo>
                    <a:pt x="2781300" y="1145285"/>
                  </a:lnTo>
                  <a:lnTo>
                    <a:pt x="2782570" y="1145285"/>
                  </a:lnTo>
                  <a:lnTo>
                    <a:pt x="2787226" y="1136903"/>
                  </a:lnTo>
                  <a:close/>
                </a:path>
                <a:path w="3860800" h="1716404">
                  <a:moveTo>
                    <a:pt x="2782570" y="1145285"/>
                  </a:moveTo>
                  <a:lnTo>
                    <a:pt x="2781300" y="1145285"/>
                  </a:lnTo>
                  <a:lnTo>
                    <a:pt x="2781300" y="1147571"/>
                  </a:lnTo>
                  <a:lnTo>
                    <a:pt x="2782570" y="1145285"/>
                  </a:lnTo>
                  <a:close/>
                </a:path>
                <a:path w="3860800" h="1716404">
                  <a:moveTo>
                    <a:pt x="2791883" y="1146429"/>
                  </a:moveTo>
                  <a:lnTo>
                    <a:pt x="2781300" y="1152144"/>
                  </a:lnTo>
                  <a:lnTo>
                    <a:pt x="2785533" y="1152144"/>
                  </a:lnTo>
                  <a:lnTo>
                    <a:pt x="2791883" y="1146429"/>
                  </a:lnTo>
                  <a:close/>
                </a:path>
                <a:path w="3860800" h="1716404">
                  <a:moveTo>
                    <a:pt x="2785533" y="1152144"/>
                  </a:moveTo>
                  <a:lnTo>
                    <a:pt x="2781300" y="1152144"/>
                  </a:lnTo>
                  <a:lnTo>
                    <a:pt x="2781300" y="1152905"/>
                  </a:lnTo>
                  <a:lnTo>
                    <a:pt x="2784686" y="1152905"/>
                  </a:lnTo>
                  <a:lnTo>
                    <a:pt x="2785533" y="1152144"/>
                  </a:lnTo>
                  <a:close/>
                </a:path>
                <a:path w="3860800" h="1716404">
                  <a:moveTo>
                    <a:pt x="2784686" y="1152905"/>
                  </a:moveTo>
                  <a:lnTo>
                    <a:pt x="2781300" y="1152905"/>
                  </a:lnTo>
                  <a:lnTo>
                    <a:pt x="2781300" y="1155953"/>
                  </a:lnTo>
                  <a:lnTo>
                    <a:pt x="2784686" y="1152905"/>
                  </a:lnTo>
                  <a:close/>
                </a:path>
                <a:path w="3860800" h="1716404">
                  <a:moveTo>
                    <a:pt x="2794000" y="1152905"/>
                  </a:moveTo>
                  <a:lnTo>
                    <a:pt x="2784686" y="1152905"/>
                  </a:lnTo>
                  <a:lnTo>
                    <a:pt x="2781300" y="1155953"/>
                  </a:lnTo>
                  <a:lnTo>
                    <a:pt x="2781300" y="1160526"/>
                  </a:lnTo>
                  <a:lnTo>
                    <a:pt x="2794000" y="1152905"/>
                  </a:lnTo>
                  <a:close/>
                </a:path>
                <a:path w="3860800" h="1716404">
                  <a:moveTo>
                    <a:pt x="2794437" y="1152905"/>
                  </a:moveTo>
                  <a:lnTo>
                    <a:pt x="2794000" y="1152905"/>
                  </a:lnTo>
                  <a:lnTo>
                    <a:pt x="2781300" y="1160526"/>
                  </a:lnTo>
                  <a:lnTo>
                    <a:pt x="2785679" y="1160526"/>
                  </a:lnTo>
                  <a:lnTo>
                    <a:pt x="2794437" y="1152905"/>
                  </a:lnTo>
                  <a:close/>
                </a:path>
                <a:path w="3860800" h="1716404">
                  <a:moveTo>
                    <a:pt x="2785533" y="1160652"/>
                  </a:moveTo>
                  <a:lnTo>
                    <a:pt x="2781300" y="1160526"/>
                  </a:lnTo>
                  <a:lnTo>
                    <a:pt x="2781300" y="1164336"/>
                  </a:lnTo>
                  <a:lnTo>
                    <a:pt x="2785533" y="1160652"/>
                  </a:lnTo>
                  <a:close/>
                </a:path>
                <a:path w="3860800" h="1716404">
                  <a:moveTo>
                    <a:pt x="2807546" y="1160526"/>
                  </a:moveTo>
                  <a:lnTo>
                    <a:pt x="2785533" y="1160652"/>
                  </a:lnTo>
                  <a:lnTo>
                    <a:pt x="2781300" y="1164336"/>
                  </a:lnTo>
                  <a:lnTo>
                    <a:pt x="2788227" y="1168908"/>
                  </a:lnTo>
                  <a:lnTo>
                    <a:pt x="2794000" y="1168908"/>
                  </a:lnTo>
                  <a:lnTo>
                    <a:pt x="2806700" y="1161288"/>
                  </a:lnTo>
                  <a:lnTo>
                    <a:pt x="2807546" y="1160526"/>
                  </a:lnTo>
                  <a:close/>
                </a:path>
                <a:path w="3860800" h="1716404">
                  <a:moveTo>
                    <a:pt x="2788227" y="1168908"/>
                  </a:moveTo>
                  <a:lnTo>
                    <a:pt x="2781300" y="1164336"/>
                  </a:lnTo>
                  <a:lnTo>
                    <a:pt x="2781300" y="1168908"/>
                  </a:lnTo>
                  <a:lnTo>
                    <a:pt x="2788227" y="1168908"/>
                  </a:lnTo>
                  <a:close/>
                </a:path>
                <a:path w="3860800" h="1716404">
                  <a:moveTo>
                    <a:pt x="2789381" y="1169670"/>
                  </a:moveTo>
                  <a:lnTo>
                    <a:pt x="2788227" y="1168908"/>
                  </a:lnTo>
                  <a:lnTo>
                    <a:pt x="2781300" y="1168908"/>
                  </a:lnTo>
                  <a:lnTo>
                    <a:pt x="2781300" y="1169670"/>
                  </a:lnTo>
                  <a:lnTo>
                    <a:pt x="2789381" y="1169670"/>
                  </a:lnTo>
                  <a:close/>
                </a:path>
                <a:path w="3860800" h="1716404">
                  <a:moveTo>
                    <a:pt x="2806290" y="1169670"/>
                  </a:moveTo>
                  <a:lnTo>
                    <a:pt x="2797277" y="1169768"/>
                  </a:lnTo>
                  <a:lnTo>
                    <a:pt x="2794000" y="1172717"/>
                  </a:lnTo>
                  <a:lnTo>
                    <a:pt x="2789381" y="1169670"/>
                  </a:lnTo>
                  <a:lnTo>
                    <a:pt x="2781300" y="1169670"/>
                  </a:lnTo>
                  <a:lnTo>
                    <a:pt x="2794000" y="1177289"/>
                  </a:lnTo>
                  <a:lnTo>
                    <a:pt x="2805545" y="1170362"/>
                  </a:lnTo>
                  <a:lnTo>
                    <a:pt x="2806290" y="1169670"/>
                  </a:lnTo>
                  <a:close/>
                </a:path>
                <a:path w="3860800" h="1716404">
                  <a:moveTo>
                    <a:pt x="2798096" y="1177289"/>
                  </a:moveTo>
                  <a:lnTo>
                    <a:pt x="2794000" y="1177289"/>
                  </a:lnTo>
                  <a:lnTo>
                    <a:pt x="2781300" y="1169670"/>
                  </a:lnTo>
                  <a:lnTo>
                    <a:pt x="2781300" y="1178052"/>
                  </a:lnTo>
                  <a:lnTo>
                    <a:pt x="2794000" y="1185671"/>
                  </a:lnTo>
                  <a:lnTo>
                    <a:pt x="2794000" y="1178052"/>
                  </a:lnTo>
                  <a:lnTo>
                    <a:pt x="2797277" y="1178052"/>
                  </a:lnTo>
                  <a:lnTo>
                    <a:pt x="2798096" y="1177289"/>
                  </a:lnTo>
                  <a:close/>
                </a:path>
                <a:path w="3860800" h="1716404">
                  <a:moveTo>
                    <a:pt x="2802466" y="1136903"/>
                  </a:moveTo>
                  <a:lnTo>
                    <a:pt x="2787226" y="1136903"/>
                  </a:lnTo>
                  <a:lnTo>
                    <a:pt x="2782570" y="1145285"/>
                  </a:lnTo>
                  <a:lnTo>
                    <a:pt x="2793153" y="1145285"/>
                  </a:lnTo>
                  <a:lnTo>
                    <a:pt x="2802466" y="1136903"/>
                  </a:lnTo>
                  <a:close/>
                </a:path>
                <a:path w="3860800" h="1716404">
                  <a:moveTo>
                    <a:pt x="2797277" y="1150435"/>
                  </a:moveTo>
                  <a:lnTo>
                    <a:pt x="2794000" y="1152144"/>
                  </a:lnTo>
                  <a:lnTo>
                    <a:pt x="2785533" y="1152144"/>
                  </a:lnTo>
                  <a:lnTo>
                    <a:pt x="2784686" y="1152905"/>
                  </a:lnTo>
                  <a:lnTo>
                    <a:pt x="2794437" y="1152905"/>
                  </a:lnTo>
                  <a:lnTo>
                    <a:pt x="2797277" y="1150435"/>
                  </a:lnTo>
                  <a:close/>
                </a:path>
                <a:path w="3860800" h="1716404">
                  <a:moveTo>
                    <a:pt x="2803196" y="1145286"/>
                  </a:moveTo>
                  <a:lnTo>
                    <a:pt x="2794000" y="1145286"/>
                  </a:lnTo>
                  <a:lnTo>
                    <a:pt x="2791883" y="1146429"/>
                  </a:lnTo>
                  <a:lnTo>
                    <a:pt x="2785533" y="1152144"/>
                  </a:lnTo>
                  <a:lnTo>
                    <a:pt x="2794000" y="1152144"/>
                  </a:lnTo>
                  <a:lnTo>
                    <a:pt x="2797277" y="1150374"/>
                  </a:lnTo>
                  <a:lnTo>
                    <a:pt x="2798096" y="1149722"/>
                  </a:lnTo>
                  <a:lnTo>
                    <a:pt x="2803196" y="1145286"/>
                  </a:lnTo>
                  <a:close/>
                </a:path>
                <a:path w="3860800" h="1716404">
                  <a:moveTo>
                    <a:pt x="2816013" y="1152905"/>
                  </a:moveTo>
                  <a:lnTo>
                    <a:pt x="2794437" y="1152905"/>
                  </a:lnTo>
                  <a:lnTo>
                    <a:pt x="2785679" y="1160526"/>
                  </a:lnTo>
                  <a:lnTo>
                    <a:pt x="2807546" y="1160526"/>
                  </a:lnTo>
                  <a:lnTo>
                    <a:pt x="2816013" y="1152905"/>
                  </a:lnTo>
                  <a:close/>
                </a:path>
                <a:path w="3860800" h="1716404">
                  <a:moveTo>
                    <a:pt x="2806700" y="1128521"/>
                  </a:moveTo>
                  <a:lnTo>
                    <a:pt x="2806700" y="1127759"/>
                  </a:lnTo>
                  <a:lnTo>
                    <a:pt x="2794000" y="1120139"/>
                  </a:lnTo>
                  <a:lnTo>
                    <a:pt x="2787226" y="1120139"/>
                  </a:lnTo>
                  <a:lnTo>
                    <a:pt x="2788227" y="1120902"/>
                  </a:lnTo>
                  <a:lnTo>
                    <a:pt x="2799772" y="1128521"/>
                  </a:lnTo>
                  <a:lnTo>
                    <a:pt x="2806700" y="1128521"/>
                  </a:lnTo>
                  <a:close/>
                </a:path>
                <a:path w="3860800" h="1716404">
                  <a:moveTo>
                    <a:pt x="2806700" y="1133094"/>
                  </a:moveTo>
                  <a:lnTo>
                    <a:pt x="2799772" y="1128521"/>
                  </a:lnTo>
                  <a:lnTo>
                    <a:pt x="2791883" y="1128522"/>
                  </a:lnTo>
                  <a:lnTo>
                    <a:pt x="2787226" y="1136903"/>
                  </a:lnTo>
                  <a:lnTo>
                    <a:pt x="2802466" y="1136903"/>
                  </a:lnTo>
                  <a:lnTo>
                    <a:pt x="2806700" y="1133094"/>
                  </a:lnTo>
                  <a:close/>
                </a:path>
                <a:path w="3860800" h="1716404">
                  <a:moveTo>
                    <a:pt x="2798096" y="1169030"/>
                  </a:moveTo>
                  <a:lnTo>
                    <a:pt x="2788227" y="1168908"/>
                  </a:lnTo>
                  <a:lnTo>
                    <a:pt x="2789381" y="1169670"/>
                  </a:lnTo>
                  <a:lnTo>
                    <a:pt x="2797277" y="1169670"/>
                  </a:lnTo>
                  <a:lnTo>
                    <a:pt x="2798096" y="1169030"/>
                  </a:lnTo>
                  <a:close/>
                </a:path>
                <a:path w="3860800" h="1716404">
                  <a:moveTo>
                    <a:pt x="2797277" y="1169768"/>
                  </a:moveTo>
                  <a:lnTo>
                    <a:pt x="2789381" y="1169670"/>
                  </a:lnTo>
                  <a:lnTo>
                    <a:pt x="2794000" y="1172717"/>
                  </a:lnTo>
                  <a:lnTo>
                    <a:pt x="2797277" y="1169768"/>
                  </a:lnTo>
                  <a:close/>
                </a:path>
                <a:path w="3860800" h="1716404">
                  <a:moveTo>
                    <a:pt x="2794000" y="1124711"/>
                  </a:moveTo>
                  <a:lnTo>
                    <a:pt x="2789766" y="1128521"/>
                  </a:lnTo>
                  <a:lnTo>
                    <a:pt x="2791883" y="1128521"/>
                  </a:lnTo>
                  <a:lnTo>
                    <a:pt x="2794000" y="1124711"/>
                  </a:lnTo>
                  <a:close/>
                </a:path>
                <a:path w="3860800" h="1716404">
                  <a:moveTo>
                    <a:pt x="2799772" y="1128521"/>
                  </a:moveTo>
                  <a:lnTo>
                    <a:pt x="2794000" y="1124711"/>
                  </a:lnTo>
                  <a:lnTo>
                    <a:pt x="2791883" y="1128522"/>
                  </a:lnTo>
                  <a:lnTo>
                    <a:pt x="2799772" y="1128521"/>
                  </a:lnTo>
                  <a:close/>
                </a:path>
                <a:path w="3860800" h="1716404">
                  <a:moveTo>
                    <a:pt x="2794000" y="1145286"/>
                  </a:moveTo>
                  <a:lnTo>
                    <a:pt x="2793153" y="1145285"/>
                  </a:lnTo>
                  <a:lnTo>
                    <a:pt x="2791883" y="1146429"/>
                  </a:lnTo>
                  <a:lnTo>
                    <a:pt x="2794000" y="1145286"/>
                  </a:lnTo>
                  <a:close/>
                </a:path>
                <a:path w="3860800" h="1716404">
                  <a:moveTo>
                    <a:pt x="2806700" y="1142238"/>
                  </a:moveTo>
                  <a:lnTo>
                    <a:pt x="2806700" y="1136903"/>
                  </a:lnTo>
                  <a:lnTo>
                    <a:pt x="2802466" y="1136903"/>
                  </a:lnTo>
                  <a:lnTo>
                    <a:pt x="2793153" y="1145285"/>
                  </a:lnTo>
                  <a:lnTo>
                    <a:pt x="2803196" y="1145285"/>
                  </a:lnTo>
                  <a:lnTo>
                    <a:pt x="2806700" y="1142238"/>
                  </a:lnTo>
                  <a:close/>
                </a:path>
                <a:path w="3860800" h="1716404">
                  <a:moveTo>
                    <a:pt x="2806290" y="1161656"/>
                  </a:moveTo>
                  <a:lnTo>
                    <a:pt x="2805545" y="1161980"/>
                  </a:lnTo>
                  <a:lnTo>
                    <a:pt x="2794000" y="1168908"/>
                  </a:lnTo>
                  <a:lnTo>
                    <a:pt x="2798233" y="1168908"/>
                  </a:lnTo>
                  <a:lnTo>
                    <a:pt x="2806290" y="1161656"/>
                  </a:lnTo>
                  <a:close/>
                </a:path>
                <a:path w="3860800" h="1716404">
                  <a:moveTo>
                    <a:pt x="2805545" y="1170362"/>
                  </a:moveTo>
                  <a:lnTo>
                    <a:pt x="2794000" y="1177289"/>
                  </a:lnTo>
                  <a:lnTo>
                    <a:pt x="2798096" y="1177289"/>
                  </a:lnTo>
                  <a:lnTo>
                    <a:pt x="2805545" y="1170362"/>
                  </a:lnTo>
                  <a:close/>
                </a:path>
                <a:path w="3860800" h="1716404">
                  <a:moveTo>
                    <a:pt x="2797277" y="1178052"/>
                  </a:moveTo>
                  <a:lnTo>
                    <a:pt x="2794000" y="1178052"/>
                  </a:lnTo>
                  <a:lnTo>
                    <a:pt x="2794000" y="1181100"/>
                  </a:lnTo>
                  <a:lnTo>
                    <a:pt x="2797277" y="1178052"/>
                  </a:lnTo>
                  <a:close/>
                </a:path>
                <a:path w="3860800" h="1716404">
                  <a:moveTo>
                    <a:pt x="2812626" y="1178052"/>
                  </a:moveTo>
                  <a:lnTo>
                    <a:pt x="2797277" y="1178052"/>
                  </a:lnTo>
                  <a:lnTo>
                    <a:pt x="2794000" y="1181100"/>
                  </a:lnTo>
                  <a:lnTo>
                    <a:pt x="2801620" y="1185671"/>
                  </a:lnTo>
                  <a:lnTo>
                    <a:pt x="2808393" y="1185671"/>
                  </a:lnTo>
                  <a:lnTo>
                    <a:pt x="2812626" y="1178052"/>
                  </a:lnTo>
                  <a:close/>
                </a:path>
                <a:path w="3860800" h="1716404">
                  <a:moveTo>
                    <a:pt x="2801620" y="1185671"/>
                  </a:moveTo>
                  <a:lnTo>
                    <a:pt x="2794000" y="1181100"/>
                  </a:lnTo>
                  <a:lnTo>
                    <a:pt x="2794000" y="1185671"/>
                  </a:lnTo>
                  <a:lnTo>
                    <a:pt x="2801620" y="1185671"/>
                  </a:lnTo>
                  <a:close/>
                </a:path>
                <a:path w="3860800" h="1716404">
                  <a:moveTo>
                    <a:pt x="2802890" y="1186433"/>
                  </a:moveTo>
                  <a:lnTo>
                    <a:pt x="2801620" y="1185671"/>
                  </a:lnTo>
                  <a:lnTo>
                    <a:pt x="2794000" y="1185671"/>
                  </a:lnTo>
                  <a:lnTo>
                    <a:pt x="2794000" y="1186433"/>
                  </a:lnTo>
                  <a:lnTo>
                    <a:pt x="2802890" y="1186433"/>
                  </a:lnTo>
                  <a:close/>
                </a:path>
                <a:path w="3860800" h="1716404">
                  <a:moveTo>
                    <a:pt x="2818553" y="1186433"/>
                  </a:moveTo>
                  <a:lnTo>
                    <a:pt x="2807970" y="1186433"/>
                  </a:lnTo>
                  <a:lnTo>
                    <a:pt x="2806700" y="1188720"/>
                  </a:lnTo>
                  <a:lnTo>
                    <a:pt x="2802890" y="1186433"/>
                  </a:lnTo>
                  <a:lnTo>
                    <a:pt x="2794000" y="1186433"/>
                  </a:lnTo>
                  <a:lnTo>
                    <a:pt x="2794000" y="1187195"/>
                  </a:lnTo>
                  <a:lnTo>
                    <a:pt x="2806700" y="1194815"/>
                  </a:lnTo>
                  <a:lnTo>
                    <a:pt x="2809240" y="1194815"/>
                  </a:lnTo>
                  <a:lnTo>
                    <a:pt x="2818553" y="1186433"/>
                  </a:lnTo>
                  <a:close/>
                </a:path>
                <a:path w="3860800" h="1716404">
                  <a:moveTo>
                    <a:pt x="2809240" y="1194815"/>
                  </a:moveTo>
                  <a:lnTo>
                    <a:pt x="2806700" y="1194815"/>
                  </a:lnTo>
                  <a:lnTo>
                    <a:pt x="2794000" y="1187195"/>
                  </a:lnTo>
                  <a:lnTo>
                    <a:pt x="2794000" y="1194815"/>
                  </a:lnTo>
                  <a:lnTo>
                    <a:pt x="2806700" y="1201673"/>
                  </a:lnTo>
                  <a:lnTo>
                    <a:pt x="2806700" y="1197102"/>
                  </a:lnTo>
                  <a:lnTo>
                    <a:pt x="2809240" y="1194815"/>
                  </a:lnTo>
                  <a:close/>
                </a:path>
                <a:path w="3860800" h="1716404">
                  <a:moveTo>
                    <a:pt x="2819400" y="1149858"/>
                  </a:moveTo>
                  <a:lnTo>
                    <a:pt x="2811780" y="1145286"/>
                  </a:lnTo>
                  <a:lnTo>
                    <a:pt x="2806700" y="1145286"/>
                  </a:lnTo>
                  <a:lnTo>
                    <a:pt x="2798233" y="1149858"/>
                  </a:lnTo>
                  <a:lnTo>
                    <a:pt x="2797277" y="1150435"/>
                  </a:lnTo>
                  <a:lnTo>
                    <a:pt x="2794437" y="1152905"/>
                  </a:lnTo>
                  <a:lnTo>
                    <a:pt x="2816013" y="1152905"/>
                  </a:lnTo>
                  <a:lnTo>
                    <a:pt x="2819400" y="1149858"/>
                  </a:lnTo>
                  <a:close/>
                </a:path>
                <a:path w="3860800" h="1716404">
                  <a:moveTo>
                    <a:pt x="2806700" y="1145286"/>
                  </a:moveTo>
                  <a:lnTo>
                    <a:pt x="2803196" y="1145286"/>
                  </a:lnTo>
                  <a:lnTo>
                    <a:pt x="2797277" y="1150435"/>
                  </a:lnTo>
                  <a:lnTo>
                    <a:pt x="2798096" y="1149931"/>
                  </a:lnTo>
                  <a:lnTo>
                    <a:pt x="2806700" y="1145286"/>
                  </a:lnTo>
                  <a:close/>
                </a:path>
                <a:path w="3860800" h="1716404">
                  <a:moveTo>
                    <a:pt x="2806700" y="1169289"/>
                  </a:moveTo>
                  <a:lnTo>
                    <a:pt x="2806700" y="1168908"/>
                  </a:lnTo>
                  <a:lnTo>
                    <a:pt x="2798096" y="1169030"/>
                  </a:lnTo>
                  <a:lnTo>
                    <a:pt x="2797277" y="1169768"/>
                  </a:lnTo>
                  <a:lnTo>
                    <a:pt x="2806290" y="1169670"/>
                  </a:lnTo>
                  <a:lnTo>
                    <a:pt x="2806700" y="1169289"/>
                  </a:lnTo>
                  <a:close/>
                </a:path>
                <a:path w="3860800" h="1716404">
                  <a:moveTo>
                    <a:pt x="2813050" y="1177289"/>
                  </a:moveTo>
                  <a:lnTo>
                    <a:pt x="2798096" y="1177289"/>
                  </a:lnTo>
                  <a:lnTo>
                    <a:pt x="2797277" y="1178052"/>
                  </a:lnTo>
                  <a:lnTo>
                    <a:pt x="2812626" y="1178052"/>
                  </a:lnTo>
                  <a:lnTo>
                    <a:pt x="2813050" y="1177289"/>
                  </a:lnTo>
                  <a:close/>
                </a:path>
                <a:path w="3860800" h="1716404">
                  <a:moveTo>
                    <a:pt x="2817283" y="1169670"/>
                  </a:moveTo>
                  <a:lnTo>
                    <a:pt x="2806700" y="1169670"/>
                  </a:lnTo>
                  <a:lnTo>
                    <a:pt x="2805545" y="1170362"/>
                  </a:lnTo>
                  <a:lnTo>
                    <a:pt x="2798096" y="1177289"/>
                  </a:lnTo>
                  <a:lnTo>
                    <a:pt x="2813050" y="1177289"/>
                  </a:lnTo>
                  <a:lnTo>
                    <a:pt x="2817283" y="1169670"/>
                  </a:lnTo>
                  <a:close/>
                </a:path>
                <a:path w="3860800" h="1716404">
                  <a:moveTo>
                    <a:pt x="2815303" y="1161288"/>
                  </a:moveTo>
                  <a:lnTo>
                    <a:pt x="2806700" y="1161288"/>
                  </a:lnTo>
                  <a:lnTo>
                    <a:pt x="2798233" y="1168908"/>
                  </a:lnTo>
                  <a:lnTo>
                    <a:pt x="2806700" y="1168908"/>
                  </a:lnTo>
                  <a:lnTo>
                    <a:pt x="2806700" y="1169289"/>
                  </a:lnTo>
                  <a:lnTo>
                    <a:pt x="2815303" y="1161288"/>
                  </a:lnTo>
                  <a:close/>
                </a:path>
                <a:path w="3860800" h="1716404">
                  <a:moveTo>
                    <a:pt x="2806700" y="1133094"/>
                  </a:moveTo>
                  <a:lnTo>
                    <a:pt x="2806700" y="1128521"/>
                  </a:lnTo>
                  <a:lnTo>
                    <a:pt x="2799772" y="1128521"/>
                  </a:lnTo>
                  <a:lnTo>
                    <a:pt x="2806700" y="1133094"/>
                  </a:lnTo>
                  <a:close/>
                </a:path>
                <a:path w="3860800" h="1716404">
                  <a:moveTo>
                    <a:pt x="2808393" y="1185671"/>
                  </a:moveTo>
                  <a:lnTo>
                    <a:pt x="2801620" y="1185671"/>
                  </a:lnTo>
                  <a:lnTo>
                    <a:pt x="2802890" y="1186433"/>
                  </a:lnTo>
                  <a:lnTo>
                    <a:pt x="2807970" y="1186433"/>
                  </a:lnTo>
                  <a:lnTo>
                    <a:pt x="2808393" y="1185671"/>
                  </a:lnTo>
                  <a:close/>
                </a:path>
                <a:path w="3860800" h="1716404">
                  <a:moveTo>
                    <a:pt x="2806700" y="1136903"/>
                  </a:moveTo>
                  <a:lnTo>
                    <a:pt x="2806700" y="1133094"/>
                  </a:lnTo>
                  <a:lnTo>
                    <a:pt x="2802466" y="1136903"/>
                  </a:lnTo>
                  <a:lnTo>
                    <a:pt x="2806700" y="1136903"/>
                  </a:lnTo>
                  <a:close/>
                </a:path>
                <a:path w="3860800" h="1716404">
                  <a:moveTo>
                    <a:pt x="2807970" y="1186433"/>
                  </a:moveTo>
                  <a:lnTo>
                    <a:pt x="2802890" y="1186433"/>
                  </a:lnTo>
                  <a:lnTo>
                    <a:pt x="2806700" y="1188720"/>
                  </a:lnTo>
                  <a:lnTo>
                    <a:pt x="2807970" y="1186433"/>
                  </a:lnTo>
                  <a:close/>
                </a:path>
                <a:path w="3860800" h="1716404">
                  <a:moveTo>
                    <a:pt x="2811780" y="1145286"/>
                  </a:moveTo>
                  <a:lnTo>
                    <a:pt x="2806700" y="1142238"/>
                  </a:lnTo>
                  <a:lnTo>
                    <a:pt x="2803196" y="1145286"/>
                  </a:lnTo>
                  <a:lnTo>
                    <a:pt x="2811780" y="1145286"/>
                  </a:lnTo>
                  <a:close/>
                </a:path>
                <a:path w="3860800" h="1716404">
                  <a:moveTo>
                    <a:pt x="2806700" y="1169670"/>
                  </a:moveTo>
                  <a:lnTo>
                    <a:pt x="2806290" y="1169670"/>
                  </a:lnTo>
                  <a:lnTo>
                    <a:pt x="2805545" y="1170362"/>
                  </a:lnTo>
                  <a:lnTo>
                    <a:pt x="2806700" y="1169670"/>
                  </a:lnTo>
                  <a:close/>
                </a:path>
                <a:path w="3860800" h="1716404">
                  <a:moveTo>
                    <a:pt x="2832100" y="1169670"/>
                  </a:moveTo>
                  <a:lnTo>
                    <a:pt x="2832100" y="1168908"/>
                  </a:lnTo>
                  <a:lnTo>
                    <a:pt x="2819400" y="1161288"/>
                  </a:lnTo>
                  <a:lnTo>
                    <a:pt x="2815303" y="1161288"/>
                  </a:lnTo>
                  <a:lnTo>
                    <a:pt x="2806290" y="1169670"/>
                  </a:lnTo>
                  <a:lnTo>
                    <a:pt x="2817283" y="1169670"/>
                  </a:lnTo>
                  <a:lnTo>
                    <a:pt x="2819400" y="1165859"/>
                  </a:lnTo>
                  <a:lnTo>
                    <a:pt x="2819400" y="1169670"/>
                  </a:lnTo>
                  <a:lnTo>
                    <a:pt x="2832100" y="1169670"/>
                  </a:lnTo>
                  <a:close/>
                </a:path>
                <a:path w="3860800" h="1716404">
                  <a:moveTo>
                    <a:pt x="2816013" y="1160627"/>
                  </a:moveTo>
                  <a:lnTo>
                    <a:pt x="2807546" y="1160526"/>
                  </a:lnTo>
                  <a:lnTo>
                    <a:pt x="2806700" y="1161288"/>
                  </a:lnTo>
                  <a:lnTo>
                    <a:pt x="2815303" y="1161288"/>
                  </a:lnTo>
                  <a:lnTo>
                    <a:pt x="2816013" y="1160627"/>
                  </a:lnTo>
                  <a:close/>
                </a:path>
                <a:path w="3860800" h="1716404">
                  <a:moveTo>
                    <a:pt x="2831253" y="1194815"/>
                  </a:moveTo>
                  <a:lnTo>
                    <a:pt x="2809240" y="1194815"/>
                  </a:lnTo>
                  <a:lnTo>
                    <a:pt x="2806700" y="1197102"/>
                  </a:lnTo>
                  <a:lnTo>
                    <a:pt x="2813627" y="1201673"/>
                  </a:lnTo>
                  <a:lnTo>
                    <a:pt x="2819400" y="1201673"/>
                  </a:lnTo>
                  <a:lnTo>
                    <a:pt x="2829983" y="1195958"/>
                  </a:lnTo>
                  <a:lnTo>
                    <a:pt x="2831253" y="1194815"/>
                  </a:lnTo>
                  <a:close/>
                </a:path>
                <a:path w="3860800" h="1716404">
                  <a:moveTo>
                    <a:pt x="2813627" y="1201673"/>
                  </a:moveTo>
                  <a:lnTo>
                    <a:pt x="2806700" y="1197102"/>
                  </a:lnTo>
                  <a:lnTo>
                    <a:pt x="2806700" y="1201673"/>
                  </a:lnTo>
                  <a:lnTo>
                    <a:pt x="2813627" y="1201673"/>
                  </a:lnTo>
                  <a:close/>
                </a:path>
                <a:path w="3860800" h="1716404">
                  <a:moveTo>
                    <a:pt x="2814781" y="1202436"/>
                  </a:moveTo>
                  <a:lnTo>
                    <a:pt x="2813627" y="1201673"/>
                  </a:lnTo>
                  <a:lnTo>
                    <a:pt x="2806700" y="1201673"/>
                  </a:lnTo>
                  <a:lnTo>
                    <a:pt x="2806700" y="1202436"/>
                  </a:lnTo>
                  <a:lnTo>
                    <a:pt x="2814781" y="1202436"/>
                  </a:lnTo>
                  <a:close/>
                </a:path>
                <a:path w="3860800" h="1716404">
                  <a:moveTo>
                    <a:pt x="2819400" y="1157477"/>
                  </a:moveTo>
                  <a:lnTo>
                    <a:pt x="2819400" y="1152905"/>
                  </a:lnTo>
                  <a:lnTo>
                    <a:pt x="2816013" y="1152905"/>
                  </a:lnTo>
                  <a:lnTo>
                    <a:pt x="2807546" y="1160526"/>
                  </a:lnTo>
                  <a:lnTo>
                    <a:pt x="2816013" y="1160526"/>
                  </a:lnTo>
                  <a:lnTo>
                    <a:pt x="2817283" y="1159446"/>
                  </a:lnTo>
                  <a:lnTo>
                    <a:pt x="2819400" y="1157477"/>
                  </a:lnTo>
                  <a:close/>
                </a:path>
                <a:path w="3860800" h="1716404">
                  <a:moveTo>
                    <a:pt x="2819400" y="1185671"/>
                  </a:moveTo>
                  <a:lnTo>
                    <a:pt x="2808393" y="1185671"/>
                  </a:lnTo>
                  <a:lnTo>
                    <a:pt x="2807970" y="1186433"/>
                  </a:lnTo>
                  <a:lnTo>
                    <a:pt x="2818553" y="1186433"/>
                  </a:lnTo>
                  <a:lnTo>
                    <a:pt x="2819400" y="1185671"/>
                  </a:lnTo>
                  <a:close/>
                </a:path>
                <a:path w="3860800" h="1716404">
                  <a:moveTo>
                    <a:pt x="2827866" y="1178052"/>
                  </a:moveTo>
                  <a:lnTo>
                    <a:pt x="2812626" y="1178052"/>
                  </a:lnTo>
                  <a:lnTo>
                    <a:pt x="2808393" y="1185671"/>
                  </a:lnTo>
                  <a:lnTo>
                    <a:pt x="2819400" y="1185671"/>
                  </a:lnTo>
                  <a:lnTo>
                    <a:pt x="2827866" y="1178052"/>
                  </a:lnTo>
                  <a:close/>
                </a:path>
                <a:path w="3860800" h="1716404">
                  <a:moveTo>
                    <a:pt x="2832100" y="1186433"/>
                  </a:moveTo>
                  <a:lnTo>
                    <a:pt x="2818553" y="1186433"/>
                  </a:lnTo>
                  <a:lnTo>
                    <a:pt x="2809240" y="1194815"/>
                  </a:lnTo>
                  <a:lnTo>
                    <a:pt x="2819400" y="1194815"/>
                  </a:lnTo>
                  <a:lnTo>
                    <a:pt x="2819400" y="1193292"/>
                  </a:lnTo>
                  <a:lnTo>
                    <a:pt x="2832100" y="1186433"/>
                  </a:lnTo>
                  <a:close/>
                </a:path>
                <a:path w="3860800" h="1716404">
                  <a:moveTo>
                    <a:pt x="2819400" y="1149858"/>
                  </a:moveTo>
                  <a:lnTo>
                    <a:pt x="2819400" y="1145286"/>
                  </a:lnTo>
                  <a:lnTo>
                    <a:pt x="2811780" y="1145286"/>
                  </a:lnTo>
                  <a:lnTo>
                    <a:pt x="2819400" y="1149858"/>
                  </a:lnTo>
                  <a:close/>
                </a:path>
                <a:path w="3860800" h="1716404">
                  <a:moveTo>
                    <a:pt x="2819400" y="1178052"/>
                  </a:moveTo>
                  <a:lnTo>
                    <a:pt x="2819400" y="1177289"/>
                  </a:lnTo>
                  <a:lnTo>
                    <a:pt x="2813050" y="1177289"/>
                  </a:lnTo>
                  <a:lnTo>
                    <a:pt x="2812626" y="1178052"/>
                  </a:lnTo>
                  <a:lnTo>
                    <a:pt x="2819400" y="1178052"/>
                  </a:lnTo>
                  <a:close/>
                </a:path>
                <a:path w="3860800" h="1716404">
                  <a:moveTo>
                    <a:pt x="2832100" y="1178052"/>
                  </a:moveTo>
                  <a:lnTo>
                    <a:pt x="2832100" y="1177289"/>
                  </a:lnTo>
                  <a:lnTo>
                    <a:pt x="2819400" y="1169670"/>
                  </a:lnTo>
                  <a:lnTo>
                    <a:pt x="2817283" y="1169670"/>
                  </a:lnTo>
                  <a:lnTo>
                    <a:pt x="2813050" y="1177289"/>
                  </a:lnTo>
                  <a:lnTo>
                    <a:pt x="2819400" y="1177289"/>
                  </a:lnTo>
                  <a:lnTo>
                    <a:pt x="2819400" y="1178052"/>
                  </a:lnTo>
                  <a:lnTo>
                    <a:pt x="2827866" y="1178052"/>
                  </a:lnTo>
                  <a:lnTo>
                    <a:pt x="2829983" y="1176147"/>
                  </a:lnTo>
                  <a:lnTo>
                    <a:pt x="2829983" y="1178052"/>
                  </a:lnTo>
                  <a:lnTo>
                    <a:pt x="2832100" y="1178052"/>
                  </a:lnTo>
                  <a:close/>
                </a:path>
                <a:path w="3860800" h="1716404">
                  <a:moveTo>
                    <a:pt x="2823633" y="1201673"/>
                  </a:moveTo>
                  <a:lnTo>
                    <a:pt x="2813627" y="1201673"/>
                  </a:lnTo>
                  <a:lnTo>
                    <a:pt x="2814781" y="1202436"/>
                  </a:lnTo>
                  <a:lnTo>
                    <a:pt x="2822786" y="1202436"/>
                  </a:lnTo>
                  <a:lnTo>
                    <a:pt x="2823633" y="1201673"/>
                  </a:lnTo>
                  <a:close/>
                </a:path>
                <a:path w="3860800" h="1716404">
                  <a:moveTo>
                    <a:pt x="2822786" y="1202436"/>
                  </a:moveTo>
                  <a:lnTo>
                    <a:pt x="2814781" y="1202436"/>
                  </a:lnTo>
                  <a:lnTo>
                    <a:pt x="2819400" y="1205483"/>
                  </a:lnTo>
                  <a:lnTo>
                    <a:pt x="2822786" y="1202436"/>
                  </a:lnTo>
                  <a:close/>
                </a:path>
                <a:path w="3860800" h="1716404">
                  <a:moveTo>
                    <a:pt x="2819400" y="1161288"/>
                  </a:moveTo>
                  <a:lnTo>
                    <a:pt x="2819400" y="1160526"/>
                  </a:lnTo>
                  <a:lnTo>
                    <a:pt x="2816013" y="1160627"/>
                  </a:lnTo>
                  <a:lnTo>
                    <a:pt x="2815303" y="1161288"/>
                  </a:lnTo>
                  <a:lnTo>
                    <a:pt x="2819400" y="1161288"/>
                  </a:lnTo>
                  <a:close/>
                </a:path>
                <a:path w="3860800" h="1716404">
                  <a:moveTo>
                    <a:pt x="2819400" y="1152905"/>
                  </a:moveTo>
                  <a:lnTo>
                    <a:pt x="2819400" y="1149858"/>
                  </a:lnTo>
                  <a:lnTo>
                    <a:pt x="2816013" y="1152905"/>
                  </a:lnTo>
                  <a:lnTo>
                    <a:pt x="2819400" y="1152905"/>
                  </a:lnTo>
                  <a:close/>
                </a:path>
                <a:path w="3860800" h="1716404">
                  <a:moveTo>
                    <a:pt x="2819400" y="1160526"/>
                  </a:moveTo>
                  <a:lnTo>
                    <a:pt x="2819400" y="1157477"/>
                  </a:lnTo>
                  <a:lnTo>
                    <a:pt x="2816013" y="1160627"/>
                  </a:lnTo>
                  <a:lnTo>
                    <a:pt x="2819400" y="1160526"/>
                  </a:lnTo>
                  <a:close/>
                </a:path>
                <a:path w="3860800" h="1716404">
                  <a:moveTo>
                    <a:pt x="2819400" y="1169670"/>
                  </a:moveTo>
                  <a:lnTo>
                    <a:pt x="2819400" y="1165859"/>
                  </a:lnTo>
                  <a:lnTo>
                    <a:pt x="2817283" y="1169670"/>
                  </a:lnTo>
                  <a:lnTo>
                    <a:pt x="2819400" y="1169670"/>
                  </a:lnTo>
                  <a:close/>
                </a:path>
                <a:path w="3860800" h="1716404">
                  <a:moveTo>
                    <a:pt x="2842683" y="1184528"/>
                  </a:moveTo>
                  <a:lnTo>
                    <a:pt x="2840566" y="1183131"/>
                  </a:lnTo>
                  <a:lnTo>
                    <a:pt x="2832100" y="1178052"/>
                  </a:lnTo>
                  <a:lnTo>
                    <a:pt x="2827866" y="1178052"/>
                  </a:lnTo>
                  <a:lnTo>
                    <a:pt x="2818553" y="1186433"/>
                  </a:lnTo>
                  <a:lnTo>
                    <a:pt x="2840566" y="1186433"/>
                  </a:lnTo>
                  <a:lnTo>
                    <a:pt x="2842683" y="1184528"/>
                  </a:lnTo>
                  <a:close/>
                </a:path>
                <a:path w="3860800" h="1716404">
                  <a:moveTo>
                    <a:pt x="2832100" y="1174242"/>
                  </a:moveTo>
                  <a:lnTo>
                    <a:pt x="2832100" y="1169670"/>
                  </a:lnTo>
                  <a:lnTo>
                    <a:pt x="2819400" y="1169670"/>
                  </a:lnTo>
                  <a:lnTo>
                    <a:pt x="2829983" y="1176019"/>
                  </a:lnTo>
                  <a:lnTo>
                    <a:pt x="2829983" y="1176147"/>
                  </a:lnTo>
                  <a:lnTo>
                    <a:pt x="2832100" y="1174242"/>
                  </a:lnTo>
                  <a:close/>
                </a:path>
                <a:path w="3860800" h="1716404">
                  <a:moveTo>
                    <a:pt x="2837391" y="1189291"/>
                  </a:moveTo>
                  <a:lnTo>
                    <a:pt x="2832100" y="1186433"/>
                  </a:lnTo>
                  <a:lnTo>
                    <a:pt x="2819400" y="1193292"/>
                  </a:lnTo>
                  <a:lnTo>
                    <a:pt x="2819400" y="1194815"/>
                  </a:lnTo>
                  <a:lnTo>
                    <a:pt x="2832100" y="1187195"/>
                  </a:lnTo>
                  <a:lnTo>
                    <a:pt x="2832100" y="1194053"/>
                  </a:lnTo>
                  <a:lnTo>
                    <a:pt x="2837391" y="1189291"/>
                  </a:lnTo>
                  <a:close/>
                </a:path>
                <a:path w="3860800" h="1716404">
                  <a:moveTo>
                    <a:pt x="2832100" y="1194053"/>
                  </a:moveTo>
                  <a:lnTo>
                    <a:pt x="2832100" y="1187195"/>
                  </a:lnTo>
                  <a:lnTo>
                    <a:pt x="2819400" y="1194815"/>
                  </a:lnTo>
                  <a:lnTo>
                    <a:pt x="2831253" y="1194815"/>
                  </a:lnTo>
                  <a:lnTo>
                    <a:pt x="2832100" y="1194053"/>
                  </a:lnTo>
                  <a:close/>
                </a:path>
                <a:path w="3860800" h="1716404">
                  <a:moveTo>
                    <a:pt x="2829983" y="1195958"/>
                  </a:moveTo>
                  <a:lnTo>
                    <a:pt x="2819400" y="1201673"/>
                  </a:lnTo>
                  <a:lnTo>
                    <a:pt x="2823633" y="1201673"/>
                  </a:lnTo>
                  <a:lnTo>
                    <a:pt x="2829983" y="1195958"/>
                  </a:lnTo>
                  <a:close/>
                </a:path>
                <a:path w="3860800" h="1716404">
                  <a:moveTo>
                    <a:pt x="2838450" y="1202436"/>
                  </a:moveTo>
                  <a:lnTo>
                    <a:pt x="2822786" y="1202436"/>
                  </a:lnTo>
                  <a:lnTo>
                    <a:pt x="2819400" y="1205483"/>
                  </a:lnTo>
                  <a:lnTo>
                    <a:pt x="2819400" y="1210055"/>
                  </a:lnTo>
                  <a:lnTo>
                    <a:pt x="2832100" y="1210055"/>
                  </a:lnTo>
                  <a:lnTo>
                    <a:pt x="2835275" y="1208151"/>
                  </a:lnTo>
                  <a:lnTo>
                    <a:pt x="2838450" y="1202436"/>
                  </a:lnTo>
                  <a:close/>
                </a:path>
                <a:path w="3860800" h="1716404">
                  <a:moveTo>
                    <a:pt x="2835275" y="1208151"/>
                  </a:moveTo>
                  <a:lnTo>
                    <a:pt x="2832100" y="1210055"/>
                  </a:lnTo>
                  <a:lnTo>
                    <a:pt x="2819400" y="1210055"/>
                  </a:lnTo>
                  <a:lnTo>
                    <a:pt x="2819400" y="1210817"/>
                  </a:lnTo>
                  <a:lnTo>
                    <a:pt x="2832100" y="1218438"/>
                  </a:lnTo>
                  <a:lnTo>
                    <a:pt x="2832100" y="1210818"/>
                  </a:lnTo>
                  <a:lnTo>
                    <a:pt x="2833793" y="1210818"/>
                  </a:lnTo>
                  <a:lnTo>
                    <a:pt x="2835275" y="1208151"/>
                  </a:lnTo>
                  <a:close/>
                </a:path>
                <a:path w="3860800" h="1716404">
                  <a:moveTo>
                    <a:pt x="2832100" y="1218438"/>
                  </a:moveTo>
                  <a:lnTo>
                    <a:pt x="2819400" y="1210817"/>
                  </a:lnTo>
                  <a:lnTo>
                    <a:pt x="2819400" y="1218438"/>
                  </a:lnTo>
                  <a:lnTo>
                    <a:pt x="2832100" y="1218438"/>
                  </a:lnTo>
                  <a:close/>
                </a:path>
                <a:path w="3860800" h="1716404">
                  <a:moveTo>
                    <a:pt x="2832100" y="1202436"/>
                  </a:moveTo>
                  <a:lnTo>
                    <a:pt x="2832100" y="1201673"/>
                  </a:lnTo>
                  <a:lnTo>
                    <a:pt x="2823633" y="1201673"/>
                  </a:lnTo>
                  <a:lnTo>
                    <a:pt x="2822786" y="1202436"/>
                  </a:lnTo>
                  <a:lnTo>
                    <a:pt x="2832100" y="1202436"/>
                  </a:lnTo>
                  <a:close/>
                </a:path>
                <a:path w="3860800" h="1716404">
                  <a:moveTo>
                    <a:pt x="2842683" y="1194815"/>
                  </a:moveTo>
                  <a:lnTo>
                    <a:pt x="2832100" y="1194815"/>
                  </a:lnTo>
                  <a:lnTo>
                    <a:pt x="2829983" y="1195958"/>
                  </a:lnTo>
                  <a:lnTo>
                    <a:pt x="2823633" y="1201673"/>
                  </a:lnTo>
                  <a:lnTo>
                    <a:pt x="2832100" y="1201673"/>
                  </a:lnTo>
                  <a:lnTo>
                    <a:pt x="2832100" y="1202436"/>
                  </a:lnTo>
                  <a:lnTo>
                    <a:pt x="2838450" y="1202436"/>
                  </a:lnTo>
                  <a:lnTo>
                    <a:pt x="2842683" y="1194815"/>
                  </a:lnTo>
                  <a:close/>
                </a:path>
                <a:path w="3860800" h="1716404">
                  <a:moveTo>
                    <a:pt x="2829983" y="1178052"/>
                  </a:moveTo>
                  <a:lnTo>
                    <a:pt x="2829983" y="1176147"/>
                  </a:lnTo>
                  <a:lnTo>
                    <a:pt x="2827866" y="1178052"/>
                  </a:lnTo>
                  <a:lnTo>
                    <a:pt x="2829983" y="1178052"/>
                  </a:lnTo>
                  <a:close/>
                </a:path>
                <a:path w="3860800" h="1716404">
                  <a:moveTo>
                    <a:pt x="2844799" y="1182624"/>
                  </a:moveTo>
                  <a:lnTo>
                    <a:pt x="2832100" y="1174242"/>
                  </a:lnTo>
                  <a:lnTo>
                    <a:pt x="2829983" y="1176147"/>
                  </a:lnTo>
                  <a:lnTo>
                    <a:pt x="2829983" y="1176019"/>
                  </a:lnTo>
                  <a:lnTo>
                    <a:pt x="2832100" y="1177289"/>
                  </a:lnTo>
                  <a:lnTo>
                    <a:pt x="2832100" y="1178052"/>
                  </a:lnTo>
                  <a:lnTo>
                    <a:pt x="2842683" y="1184402"/>
                  </a:lnTo>
                  <a:lnTo>
                    <a:pt x="2843823" y="1183503"/>
                  </a:lnTo>
                  <a:lnTo>
                    <a:pt x="2844799" y="1182624"/>
                  </a:lnTo>
                  <a:close/>
                </a:path>
                <a:path w="3860800" h="1716404">
                  <a:moveTo>
                    <a:pt x="2832100" y="1194815"/>
                  </a:moveTo>
                  <a:lnTo>
                    <a:pt x="2831253" y="1194815"/>
                  </a:lnTo>
                  <a:lnTo>
                    <a:pt x="2829983" y="1195958"/>
                  </a:lnTo>
                  <a:lnTo>
                    <a:pt x="2832100" y="1194815"/>
                  </a:lnTo>
                  <a:close/>
                </a:path>
                <a:path w="3860800" h="1716404">
                  <a:moveTo>
                    <a:pt x="2843823" y="1192764"/>
                  </a:moveTo>
                  <a:lnTo>
                    <a:pt x="2837391" y="1189291"/>
                  </a:lnTo>
                  <a:lnTo>
                    <a:pt x="2831253" y="1194815"/>
                  </a:lnTo>
                  <a:lnTo>
                    <a:pt x="2842683" y="1194815"/>
                  </a:lnTo>
                  <a:lnTo>
                    <a:pt x="2843823" y="1192764"/>
                  </a:lnTo>
                  <a:close/>
                </a:path>
                <a:path w="3860800" h="1716404">
                  <a:moveTo>
                    <a:pt x="2840566" y="1186433"/>
                  </a:moveTo>
                  <a:lnTo>
                    <a:pt x="2832100" y="1186433"/>
                  </a:lnTo>
                  <a:lnTo>
                    <a:pt x="2837391" y="1189291"/>
                  </a:lnTo>
                  <a:lnTo>
                    <a:pt x="2840566" y="1186433"/>
                  </a:lnTo>
                  <a:close/>
                </a:path>
                <a:path w="3860800" h="1716404">
                  <a:moveTo>
                    <a:pt x="2833793" y="1210818"/>
                  </a:moveTo>
                  <a:lnTo>
                    <a:pt x="2832100" y="1210818"/>
                  </a:lnTo>
                  <a:lnTo>
                    <a:pt x="2832100" y="1213865"/>
                  </a:lnTo>
                  <a:lnTo>
                    <a:pt x="2833793" y="1210818"/>
                  </a:lnTo>
                  <a:close/>
                </a:path>
                <a:path w="3860800" h="1716404">
                  <a:moveTo>
                    <a:pt x="2844799" y="1210818"/>
                  </a:moveTo>
                  <a:lnTo>
                    <a:pt x="2833793" y="1210818"/>
                  </a:lnTo>
                  <a:lnTo>
                    <a:pt x="2832100" y="1213865"/>
                  </a:lnTo>
                  <a:lnTo>
                    <a:pt x="2832100" y="1218438"/>
                  </a:lnTo>
                  <a:lnTo>
                    <a:pt x="2844799" y="1210818"/>
                  </a:lnTo>
                  <a:close/>
                </a:path>
                <a:path w="3860800" h="1716404">
                  <a:moveTo>
                    <a:pt x="2844799" y="1210818"/>
                  </a:moveTo>
                  <a:lnTo>
                    <a:pt x="2832100" y="1218438"/>
                  </a:lnTo>
                  <a:lnTo>
                    <a:pt x="2836333" y="1218438"/>
                  </a:lnTo>
                  <a:lnTo>
                    <a:pt x="2844799" y="1210818"/>
                  </a:lnTo>
                  <a:close/>
                </a:path>
                <a:path w="3860800" h="1716404">
                  <a:moveTo>
                    <a:pt x="2836333" y="1218438"/>
                  </a:moveTo>
                  <a:lnTo>
                    <a:pt x="2832100" y="1218438"/>
                  </a:lnTo>
                  <a:lnTo>
                    <a:pt x="2832100" y="1219200"/>
                  </a:lnTo>
                  <a:lnTo>
                    <a:pt x="2835486" y="1219200"/>
                  </a:lnTo>
                  <a:lnTo>
                    <a:pt x="2836333" y="1218438"/>
                  </a:lnTo>
                  <a:close/>
                </a:path>
                <a:path w="3860800" h="1716404">
                  <a:moveTo>
                    <a:pt x="2835486" y="1219200"/>
                  </a:moveTo>
                  <a:lnTo>
                    <a:pt x="2832100" y="1219200"/>
                  </a:lnTo>
                  <a:lnTo>
                    <a:pt x="2832100" y="1222247"/>
                  </a:lnTo>
                  <a:lnTo>
                    <a:pt x="2835486" y="1219200"/>
                  </a:lnTo>
                  <a:close/>
                </a:path>
                <a:path w="3860800" h="1716404">
                  <a:moveTo>
                    <a:pt x="2845237" y="1219200"/>
                  </a:moveTo>
                  <a:lnTo>
                    <a:pt x="2835486" y="1219200"/>
                  </a:lnTo>
                  <a:lnTo>
                    <a:pt x="2832100" y="1222247"/>
                  </a:lnTo>
                  <a:lnTo>
                    <a:pt x="2832100" y="1226820"/>
                  </a:lnTo>
                  <a:lnTo>
                    <a:pt x="2836479" y="1226820"/>
                  </a:lnTo>
                  <a:lnTo>
                    <a:pt x="2845237" y="1219200"/>
                  </a:lnTo>
                  <a:close/>
                </a:path>
                <a:path w="3860800" h="1716404">
                  <a:moveTo>
                    <a:pt x="2836333" y="1226946"/>
                  </a:moveTo>
                  <a:lnTo>
                    <a:pt x="2832100" y="1226820"/>
                  </a:lnTo>
                  <a:lnTo>
                    <a:pt x="2832100" y="1230630"/>
                  </a:lnTo>
                  <a:lnTo>
                    <a:pt x="2836333" y="1226946"/>
                  </a:lnTo>
                  <a:close/>
                </a:path>
                <a:path w="3860800" h="1716404">
                  <a:moveTo>
                    <a:pt x="2857500" y="1227201"/>
                  </a:moveTo>
                  <a:lnTo>
                    <a:pt x="2857500" y="1226820"/>
                  </a:lnTo>
                  <a:lnTo>
                    <a:pt x="2836333" y="1226946"/>
                  </a:lnTo>
                  <a:lnTo>
                    <a:pt x="2832100" y="1230630"/>
                  </a:lnTo>
                  <a:lnTo>
                    <a:pt x="2839720" y="1235202"/>
                  </a:lnTo>
                  <a:lnTo>
                    <a:pt x="2844799" y="1235202"/>
                  </a:lnTo>
                  <a:lnTo>
                    <a:pt x="2856088" y="1228428"/>
                  </a:lnTo>
                  <a:lnTo>
                    <a:pt x="2857500" y="1227201"/>
                  </a:lnTo>
                  <a:close/>
                </a:path>
                <a:path w="3860800" h="1716404">
                  <a:moveTo>
                    <a:pt x="2839720" y="1235202"/>
                  </a:moveTo>
                  <a:lnTo>
                    <a:pt x="2832100" y="1230630"/>
                  </a:lnTo>
                  <a:lnTo>
                    <a:pt x="2832100" y="1235202"/>
                  </a:lnTo>
                  <a:lnTo>
                    <a:pt x="2839720" y="1235202"/>
                  </a:lnTo>
                  <a:close/>
                </a:path>
                <a:path w="3860800" h="1716404">
                  <a:moveTo>
                    <a:pt x="2848768" y="1235963"/>
                  </a:moveTo>
                  <a:lnTo>
                    <a:pt x="2847340" y="1236040"/>
                  </a:lnTo>
                  <a:lnTo>
                    <a:pt x="2844799" y="1238249"/>
                  </a:lnTo>
                  <a:lnTo>
                    <a:pt x="2839720" y="1235202"/>
                  </a:lnTo>
                  <a:lnTo>
                    <a:pt x="2832100" y="1235202"/>
                  </a:lnTo>
                  <a:lnTo>
                    <a:pt x="2832100" y="1236726"/>
                  </a:lnTo>
                  <a:lnTo>
                    <a:pt x="2844799" y="1244345"/>
                  </a:lnTo>
                  <a:lnTo>
                    <a:pt x="2844799" y="1239774"/>
                  </a:lnTo>
                  <a:lnTo>
                    <a:pt x="2848768" y="1235963"/>
                  </a:lnTo>
                  <a:close/>
                </a:path>
                <a:path w="3860800" h="1716404">
                  <a:moveTo>
                    <a:pt x="2854113" y="1202436"/>
                  </a:moveTo>
                  <a:lnTo>
                    <a:pt x="2844799" y="1202436"/>
                  </a:lnTo>
                  <a:lnTo>
                    <a:pt x="2835486" y="1208024"/>
                  </a:lnTo>
                  <a:lnTo>
                    <a:pt x="2835275" y="1208151"/>
                  </a:lnTo>
                  <a:lnTo>
                    <a:pt x="2833793" y="1210818"/>
                  </a:lnTo>
                  <a:lnTo>
                    <a:pt x="2844799" y="1210818"/>
                  </a:lnTo>
                  <a:lnTo>
                    <a:pt x="2854113" y="1202436"/>
                  </a:lnTo>
                  <a:close/>
                </a:path>
                <a:path w="3860800" h="1716404">
                  <a:moveTo>
                    <a:pt x="2844799" y="1202436"/>
                  </a:moveTo>
                  <a:lnTo>
                    <a:pt x="2838450" y="1202436"/>
                  </a:lnTo>
                  <a:lnTo>
                    <a:pt x="2835275" y="1208151"/>
                  </a:lnTo>
                  <a:lnTo>
                    <a:pt x="2844799" y="1202436"/>
                  </a:lnTo>
                  <a:close/>
                </a:path>
                <a:path w="3860800" h="1716404">
                  <a:moveTo>
                    <a:pt x="2848768" y="1216128"/>
                  </a:moveTo>
                  <a:lnTo>
                    <a:pt x="2848303" y="1216335"/>
                  </a:lnTo>
                  <a:lnTo>
                    <a:pt x="2844799" y="1218438"/>
                  </a:lnTo>
                  <a:lnTo>
                    <a:pt x="2836333" y="1218438"/>
                  </a:lnTo>
                  <a:lnTo>
                    <a:pt x="2835486" y="1219200"/>
                  </a:lnTo>
                  <a:lnTo>
                    <a:pt x="2845237" y="1219200"/>
                  </a:lnTo>
                  <a:lnTo>
                    <a:pt x="2848768" y="1216128"/>
                  </a:lnTo>
                  <a:close/>
                </a:path>
                <a:path w="3860800" h="1716404">
                  <a:moveTo>
                    <a:pt x="2854871" y="1210818"/>
                  </a:moveTo>
                  <a:lnTo>
                    <a:pt x="2844799" y="1210818"/>
                  </a:lnTo>
                  <a:lnTo>
                    <a:pt x="2836333" y="1218438"/>
                  </a:lnTo>
                  <a:lnTo>
                    <a:pt x="2844799" y="1218438"/>
                  </a:lnTo>
                  <a:lnTo>
                    <a:pt x="2849033" y="1215897"/>
                  </a:lnTo>
                  <a:lnTo>
                    <a:pt x="2854871" y="1210818"/>
                  </a:lnTo>
                  <a:close/>
                </a:path>
                <a:path w="3860800" h="1716404">
                  <a:moveTo>
                    <a:pt x="2857500" y="1219200"/>
                  </a:moveTo>
                  <a:lnTo>
                    <a:pt x="2845237" y="1219200"/>
                  </a:lnTo>
                  <a:lnTo>
                    <a:pt x="2836479" y="1226820"/>
                  </a:lnTo>
                  <a:lnTo>
                    <a:pt x="2844799" y="1226820"/>
                  </a:lnTo>
                  <a:lnTo>
                    <a:pt x="2857500" y="1219200"/>
                  </a:lnTo>
                  <a:close/>
                </a:path>
                <a:path w="3860800" h="1716404">
                  <a:moveTo>
                    <a:pt x="2857500" y="1194815"/>
                  </a:moveTo>
                  <a:lnTo>
                    <a:pt x="2857500" y="1193292"/>
                  </a:lnTo>
                  <a:lnTo>
                    <a:pt x="2844799" y="1186433"/>
                  </a:lnTo>
                  <a:lnTo>
                    <a:pt x="2840566" y="1186433"/>
                  </a:lnTo>
                  <a:lnTo>
                    <a:pt x="2837391" y="1189291"/>
                  </a:lnTo>
                  <a:lnTo>
                    <a:pt x="2843823" y="1192764"/>
                  </a:lnTo>
                  <a:lnTo>
                    <a:pt x="2844799" y="1191007"/>
                  </a:lnTo>
                  <a:lnTo>
                    <a:pt x="2850572" y="1194815"/>
                  </a:lnTo>
                  <a:lnTo>
                    <a:pt x="2857500" y="1194815"/>
                  </a:lnTo>
                  <a:close/>
                </a:path>
                <a:path w="3860800" h="1716404">
                  <a:moveTo>
                    <a:pt x="2857500" y="1199388"/>
                  </a:moveTo>
                  <a:lnTo>
                    <a:pt x="2850572" y="1194815"/>
                  </a:lnTo>
                  <a:lnTo>
                    <a:pt x="2842683" y="1194815"/>
                  </a:lnTo>
                  <a:lnTo>
                    <a:pt x="2838450" y="1202436"/>
                  </a:lnTo>
                  <a:lnTo>
                    <a:pt x="2854113" y="1202436"/>
                  </a:lnTo>
                  <a:lnTo>
                    <a:pt x="2857500" y="1199388"/>
                  </a:lnTo>
                  <a:close/>
                </a:path>
                <a:path w="3860800" h="1716404">
                  <a:moveTo>
                    <a:pt x="2848303" y="1235202"/>
                  </a:moveTo>
                  <a:lnTo>
                    <a:pt x="2839720" y="1235202"/>
                  </a:lnTo>
                  <a:lnTo>
                    <a:pt x="2844799" y="1238249"/>
                  </a:lnTo>
                  <a:lnTo>
                    <a:pt x="2844799" y="1235963"/>
                  </a:lnTo>
                  <a:lnTo>
                    <a:pt x="2847340" y="1235963"/>
                  </a:lnTo>
                  <a:lnTo>
                    <a:pt x="2848303" y="1235202"/>
                  </a:lnTo>
                  <a:close/>
                </a:path>
                <a:path w="3860800" h="1716404">
                  <a:moveTo>
                    <a:pt x="2844799" y="1186433"/>
                  </a:moveTo>
                  <a:lnTo>
                    <a:pt x="2844799" y="1185671"/>
                  </a:lnTo>
                  <a:lnTo>
                    <a:pt x="2843823" y="1185085"/>
                  </a:lnTo>
                  <a:lnTo>
                    <a:pt x="2842683" y="1184528"/>
                  </a:lnTo>
                  <a:lnTo>
                    <a:pt x="2840566" y="1186433"/>
                  </a:lnTo>
                  <a:lnTo>
                    <a:pt x="2844799" y="1186433"/>
                  </a:lnTo>
                  <a:close/>
                </a:path>
                <a:path w="3860800" h="1716404">
                  <a:moveTo>
                    <a:pt x="2844799" y="1194815"/>
                  </a:moveTo>
                  <a:lnTo>
                    <a:pt x="2844799" y="1193291"/>
                  </a:lnTo>
                  <a:lnTo>
                    <a:pt x="2843823" y="1192764"/>
                  </a:lnTo>
                  <a:lnTo>
                    <a:pt x="2842683" y="1194815"/>
                  </a:lnTo>
                  <a:lnTo>
                    <a:pt x="2844799" y="1194815"/>
                  </a:lnTo>
                  <a:close/>
                </a:path>
                <a:path w="3860800" h="1716404">
                  <a:moveTo>
                    <a:pt x="2850572" y="1194815"/>
                  </a:moveTo>
                  <a:lnTo>
                    <a:pt x="2844799" y="1191007"/>
                  </a:lnTo>
                  <a:lnTo>
                    <a:pt x="2843823" y="1192764"/>
                  </a:lnTo>
                  <a:lnTo>
                    <a:pt x="2844799" y="1193291"/>
                  </a:lnTo>
                  <a:lnTo>
                    <a:pt x="2844799" y="1194815"/>
                  </a:lnTo>
                  <a:lnTo>
                    <a:pt x="2850572" y="1194815"/>
                  </a:lnTo>
                  <a:close/>
                </a:path>
                <a:path w="3860800" h="1716404">
                  <a:moveTo>
                    <a:pt x="2857500" y="1208532"/>
                  </a:moveTo>
                  <a:lnTo>
                    <a:pt x="2857500" y="1202436"/>
                  </a:lnTo>
                  <a:lnTo>
                    <a:pt x="2854113" y="1202436"/>
                  </a:lnTo>
                  <a:lnTo>
                    <a:pt x="2844799" y="1210818"/>
                  </a:lnTo>
                  <a:lnTo>
                    <a:pt x="2854871" y="1210817"/>
                  </a:lnTo>
                  <a:lnTo>
                    <a:pt x="2857500" y="1208532"/>
                  </a:lnTo>
                  <a:close/>
                </a:path>
                <a:path w="3860800" h="1716404">
                  <a:moveTo>
                    <a:pt x="2866231" y="1219200"/>
                  </a:moveTo>
                  <a:lnTo>
                    <a:pt x="2857500" y="1219200"/>
                  </a:lnTo>
                  <a:lnTo>
                    <a:pt x="2844799" y="1226820"/>
                  </a:lnTo>
                  <a:lnTo>
                    <a:pt x="2857500" y="1226820"/>
                  </a:lnTo>
                  <a:lnTo>
                    <a:pt x="2857500" y="1227201"/>
                  </a:lnTo>
                  <a:lnTo>
                    <a:pt x="2861733" y="1223518"/>
                  </a:lnTo>
                  <a:lnTo>
                    <a:pt x="2866231" y="1219200"/>
                  </a:lnTo>
                  <a:close/>
                </a:path>
                <a:path w="3860800" h="1716404">
                  <a:moveTo>
                    <a:pt x="2856088" y="1228428"/>
                  </a:moveTo>
                  <a:lnTo>
                    <a:pt x="2844799" y="1235202"/>
                  </a:lnTo>
                  <a:lnTo>
                    <a:pt x="2848303" y="1235202"/>
                  </a:lnTo>
                  <a:lnTo>
                    <a:pt x="2856088" y="1228428"/>
                  </a:lnTo>
                  <a:close/>
                </a:path>
                <a:path w="3860800" h="1716404">
                  <a:moveTo>
                    <a:pt x="2847340" y="1236040"/>
                  </a:moveTo>
                  <a:lnTo>
                    <a:pt x="2844799" y="1235963"/>
                  </a:lnTo>
                  <a:lnTo>
                    <a:pt x="2844799" y="1238250"/>
                  </a:lnTo>
                  <a:lnTo>
                    <a:pt x="2847340" y="1236040"/>
                  </a:lnTo>
                  <a:close/>
                </a:path>
                <a:path w="3860800" h="1716404">
                  <a:moveTo>
                    <a:pt x="2856653" y="1235964"/>
                  </a:moveTo>
                  <a:lnTo>
                    <a:pt x="2848768" y="1235963"/>
                  </a:lnTo>
                  <a:lnTo>
                    <a:pt x="2844799" y="1239774"/>
                  </a:lnTo>
                  <a:lnTo>
                    <a:pt x="2844799" y="1242821"/>
                  </a:lnTo>
                  <a:lnTo>
                    <a:pt x="2849033" y="1242821"/>
                  </a:lnTo>
                  <a:lnTo>
                    <a:pt x="2856653" y="1235964"/>
                  </a:lnTo>
                  <a:close/>
                </a:path>
                <a:path w="3860800" h="1716404">
                  <a:moveTo>
                    <a:pt x="2849033" y="1242821"/>
                  </a:moveTo>
                  <a:lnTo>
                    <a:pt x="2844799" y="1242821"/>
                  </a:lnTo>
                  <a:lnTo>
                    <a:pt x="2844799" y="1244345"/>
                  </a:lnTo>
                  <a:lnTo>
                    <a:pt x="2847340" y="1244345"/>
                  </a:lnTo>
                  <a:lnTo>
                    <a:pt x="2849033" y="1242821"/>
                  </a:lnTo>
                  <a:close/>
                </a:path>
                <a:path w="3860800" h="1716404">
                  <a:moveTo>
                    <a:pt x="2847340" y="1244345"/>
                  </a:moveTo>
                  <a:lnTo>
                    <a:pt x="2844799" y="1244345"/>
                  </a:lnTo>
                  <a:lnTo>
                    <a:pt x="2846387" y="1245203"/>
                  </a:lnTo>
                  <a:lnTo>
                    <a:pt x="2847340" y="1244345"/>
                  </a:lnTo>
                  <a:close/>
                </a:path>
                <a:path w="3860800" h="1716404">
                  <a:moveTo>
                    <a:pt x="2846387" y="1245203"/>
                  </a:moveTo>
                  <a:lnTo>
                    <a:pt x="2844799" y="1244345"/>
                  </a:lnTo>
                  <a:lnTo>
                    <a:pt x="2844799" y="1246632"/>
                  </a:lnTo>
                  <a:lnTo>
                    <a:pt x="2846387" y="1245203"/>
                  </a:lnTo>
                  <a:close/>
                </a:path>
                <a:path w="3860800" h="1716404">
                  <a:moveTo>
                    <a:pt x="2852208" y="1248346"/>
                  </a:moveTo>
                  <a:lnTo>
                    <a:pt x="2846387" y="1245203"/>
                  </a:lnTo>
                  <a:lnTo>
                    <a:pt x="2844799" y="1246632"/>
                  </a:lnTo>
                  <a:lnTo>
                    <a:pt x="2844799" y="1251965"/>
                  </a:lnTo>
                  <a:lnTo>
                    <a:pt x="2846832" y="1253185"/>
                  </a:lnTo>
                  <a:lnTo>
                    <a:pt x="2852208" y="1248346"/>
                  </a:lnTo>
                  <a:close/>
                </a:path>
                <a:path w="3860800" h="1716404">
                  <a:moveTo>
                    <a:pt x="2861733" y="1259586"/>
                  </a:moveTo>
                  <a:lnTo>
                    <a:pt x="2857500" y="1259586"/>
                  </a:lnTo>
                  <a:lnTo>
                    <a:pt x="2846832" y="1253185"/>
                  </a:lnTo>
                  <a:lnTo>
                    <a:pt x="2844799" y="1255014"/>
                  </a:lnTo>
                  <a:lnTo>
                    <a:pt x="2857500" y="1263395"/>
                  </a:lnTo>
                  <a:lnTo>
                    <a:pt x="2857500" y="1260347"/>
                  </a:lnTo>
                  <a:lnTo>
                    <a:pt x="2860886" y="1260347"/>
                  </a:lnTo>
                  <a:lnTo>
                    <a:pt x="2861733" y="1259586"/>
                  </a:lnTo>
                  <a:close/>
                </a:path>
                <a:path w="3860800" h="1716404">
                  <a:moveTo>
                    <a:pt x="2868246" y="1217265"/>
                  </a:moveTo>
                  <a:lnTo>
                    <a:pt x="2857500" y="1210817"/>
                  </a:lnTo>
                  <a:lnTo>
                    <a:pt x="2849033" y="1215897"/>
                  </a:lnTo>
                  <a:lnTo>
                    <a:pt x="2845237" y="1219200"/>
                  </a:lnTo>
                  <a:lnTo>
                    <a:pt x="2866231" y="1219200"/>
                  </a:lnTo>
                  <a:lnTo>
                    <a:pt x="2868246" y="1217265"/>
                  </a:lnTo>
                  <a:close/>
                </a:path>
                <a:path w="3860800" h="1716404">
                  <a:moveTo>
                    <a:pt x="2856653" y="1244345"/>
                  </a:moveTo>
                  <a:lnTo>
                    <a:pt x="2847340" y="1244345"/>
                  </a:lnTo>
                  <a:lnTo>
                    <a:pt x="2846387" y="1245203"/>
                  </a:lnTo>
                  <a:lnTo>
                    <a:pt x="2852208" y="1248346"/>
                  </a:lnTo>
                  <a:lnTo>
                    <a:pt x="2856653" y="1244345"/>
                  </a:lnTo>
                  <a:close/>
                </a:path>
                <a:path w="3860800" h="1716404">
                  <a:moveTo>
                    <a:pt x="2872273" y="1250099"/>
                  </a:moveTo>
                  <a:lnTo>
                    <a:pt x="2870200" y="1251203"/>
                  </a:lnTo>
                  <a:lnTo>
                    <a:pt x="2857500" y="1251203"/>
                  </a:lnTo>
                  <a:lnTo>
                    <a:pt x="2852208" y="1248346"/>
                  </a:lnTo>
                  <a:lnTo>
                    <a:pt x="2846832" y="1253185"/>
                  </a:lnTo>
                  <a:lnTo>
                    <a:pt x="2857500" y="1259586"/>
                  </a:lnTo>
                  <a:lnTo>
                    <a:pt x="2857500" y="1251965"/>
                  </a:lnTo>
                  <a:lnTo>
                    <a:pt x="2870200" y="1251965"/>
                  </a:lnTo>
                  <a:lnTo>
                    <a:pt x="2872273" y="1250099"/>
                  </a:lnTo>
                  <a:close/>
                </a:path>
                <a:path w="3860800" h="1716404">
                  <a:moveTo>
                    <a:pt x="2849562" y="1235202"/>
                  </a:moveTo>
                  <a:lnTo>
                    <a:pt x="2848303" y="1235202"/>
                  </a:lnTo>
                  <a:lnTo>
                    <a:pt x="2847340" y="1236040"/>
                  </a:lnTo>
                  <a:lnTo>
                    <a:pt x="2848768" y="1235963"/>
                  </a:lnTo>
                  <a:lnTo>
                    <a:pt x="2849562" y="1235202"/>
                  </a:lnTo>
                  <a:close/>
                </a:path>
                <a:path w="3860800" h="1716404">
                  <a:moveTo>
                    <a:pt x="2858346" y="1242821"/>
                  </a:moveTo>
                  <a:lnTo>
                    <a:pt x="2849033" y="1242821"/>
                  </a:lnTo>
                  <a:lnTo>
                    <a:pt x="2847340" y="1244345"/>
                  </a:lnTo>
                  <a:lnTo>
                    <a:pt x="2856653" y="1244345"/>
                  </a:lnTo>
                  <a:lnTo>
                    <a:pt x="2858346" y="1242821"/>
                  </a:lnTo>
                  <a:close/>
                </a:path>
                <a:path w="3860800" h="1716404">
                  <a:moveTo>
                    <a:pt x="2857500" y="1227582"/>
                  </a:moveTo>
                  <a:lnTo>
                    <a:pt x="2856088" y="1228428"/>
                  </a:lnTo>
                  <a:lnTo>
                    <a:pt x="2848303" y="1235202"/>
                  </a:lnTo>
                  <a:lnTo>
                    <a:pt x="2849562" y="1235202"/>
                  </a:lnTo>
                  <a:lnTo>
                    <a:pt x="2857500" y="1227582"/>
                  </a:lnTo>
                  <a:close/>
                </a:path>
                <a:path w="3860800" h="1716404">
                  <a:moveTo>
                    <a:pt x="2857500" y="1235202"/>
                  </a:moveTo>
                  <a:lnTo>
                    <a:pt x="2849562" y="1235202"/>
                  </a:lnTo>
                  <a:lnTo>
                    <a:pt x="2848768" y="1235963"/>
                  </a:lnTo>
                  <a:lnTo>
                    <a:pt x="2856653" y="1235963"/>
                  </a:lnTo>
                  <a:lnTo>
                    <a:pt x="2857500" y="1235202"/>
                  </a:lnTo>
                  <a:close/>
                </a:path>
                <a:path w="3860800" h="1716404">
                  <a:moveTo>
                    <a:pt x="2857500" y="1210817"/>
                  </a:moveTo>
                  <a:lnTo>
                    <a:pt x="2854871" y="1210818"/>
                  </a:lnTo>
                  <a:lnTo>
                    <a:pt x="2849033" y="1215897"/>
                  </a:lnTo>
                  <a:lnTo>
                    <a:pt x="2857500" y="1210817"/>
                  </a:lnTo>
                  <a:close/>
                </a:path>
                <a:path w="3860800" h="1716404">
                  <a:moveTo>
                    <a:pt x="2865966" y="1235964"/>
                  </a:moveTo>
                  <a:lnTo>
                    <a:pt x="2856653" y="1235964"/>
                  </a:lnTo>
                  <a:lnTo>
                    <a:pt x="2849033" y="1242821"/>
                  </a:lnTo>
                  <a:lnTo>
                    <a:pt x="2858346" y="1242821"/>
                  </a:lnTo>
                  <a:lnTo>
                    <a:pt x="2865966" y="1235964"/>
                  </a:lnTo>
                  <a:close/>
                </a:path>
                <a:path w="3860800" h="1716404">
                  <a:moveTo>
                    <a:pt x="2865966" y="1227582"/>
                  </a:moveTo>
                  <a:lnTo>
                    <a:pt x="2857500" y="1227582"/>
                  </a:lnTo>
                  <a:lnTo>
                    <a:pt x="2849562" y="1235202"/>
                  </a:lnTo>
                  <a:lnTo>
                    <a:pt x="2857500" y="1235202"/>
                  </a:lnTo>
                  <a:lnTo>
                    <a:pt x="2865966" y="1227582"/>
                  </a:lnTo>
                  <a:close/>
                </a:path>
                <a:path w="3860800" h="1716404">
                  <a:moveTo>
                    <a:pt x="2857500" y="1199388"/>
                  </a:moveTo>
                  <a:lnTo>
                    <a:pt x="2857500" y="1194815"/>
                  </a:lnTo>
                  <a:lnTo>
                    <a:pt x="2850572" y="1194815"/>
                  </a:lnTo>
                  <a:lnTo>
                    <a:pt x="2857500" y="1199388"/>
                  </a:lnTo>
                  <a:close/>
                </a:path>
                <a:path w="3860800" h="1716404">
                  <a:moveTo>
                    <a:pt x="2878666" y="1244345"/>
                  </a:moveTo>
                  <a:lnTo>
                    <a:pt x="2856653" y="1244345"/>
                  </a:lnTo>
                  <a:lnTo>
                    <a:pt x="2852208" y="1248346"/>
                  </a:lnTo>
                  <a:lnTo>
                    <a:pt x="2857500" y="1251203"/>
                  </a:lnTo>
                  <a:lnTo>
                    <a:pt x="2870200" y="1251203"/>
                  </a:lnTo>
                  <a:lnTo>
                    <a:pt x="2872273" y="1250084"/>
                  </a:lnTo>
                  <a:lnTo>
                    <a:pt x="2878666" y="1244345"/>
                  </a:lnTo>
                  <a:close/>
                </a:path>
                <a:path w="3860800" h="1716404">
                  <a:moveTo>
                    <a:pt x="2857500" y="1202436"/>
                  </a:moveTo>
                  <a:lnTo>
                    <a:pt x="2857500" y="1199388"/>
                  </a:lnTo>
                  <a:lnTo>
                    <a:pt x="2854113" y="1202436"/>
                  </a:lnTo>
                  <a:lnTo>
                    <a:pt x="2857500" y="1202436"/>
                  </a:lnTo>
                  <a:close/>
                </a:path>
                <a:path w="3860800" h="1716404">
                  <a:moveTo>
                    <a:pt x="2869711" y="1215858"/>
                  </a:moveTo>
                  <a:lnTo>
                    <a:pt x="2857500" y="1208532"/>
                  </a:lnTo>
                  <a:lnTo>
                    <a:pt x="2854871" y="1210818"/>
                  </a:lnTo>
                  <a:lnTo>
                    <a:pt x="2857500" y="1210817"/>
                  </a:lnTo>
                  <a:lnTo>
                    <a:pt x="2868246" y="1217265"/>
                  </a:lnTo>
                  <a:lnTo>
                    <a:pt x="2869711" y="1215858"/>
                  </a:lnTo>
                  <a:close/>
                </a:path>
                <a:path w="3860800" h="1716404">
                  <a:moveTo>
                    <a:pt x="2860886" y="1224331"/>
                  </a:moveTo>
                  <a:lnTo>
                    <a:pt x="2860040" y="1224991"/>
                  </a:lnTo>
                  <a:lnTo>
                    <a:pt x="2856088" y="1228428"/>
                  </a:lnTo>
                  <a:lnTo>
                    <a:pt x="2857500" y="1227582"/>
                  </a:lnTo>
                  <a:lnTo>
                    <a:pt x="2860886" y="1224331"/>
                  </a:lnTo>
                  <a:close/>
                </a:path>
                <a:path w="3860800" h="1716404">
                  <a:moveTo>
                    <a:pt x="2882899" y="1235963"/>
                  </a:moveTo>
                  <a:lnTo>
                    <a:pt x="2882899" y="1235201"/>
                  </a:lnTo>
                  <a:lnTo>
                    <a:pt x="2870200" y="1227582"/>
                  </a:lnTo>
                  <a:lnTo>
                    <a:pt x="2865966" y="1227582"/>
                  </a:lnTo>
                  <a:lnTo>
                    <a:pt x="2856653" y="1235964"/>
                  </a:lnTo>
                  <a:lnTo>
                    <a:pt x="2865966" y="1235963"/>
                  </a:lnTo>
                  <a:lnTo>
                    <a:pt x="2870200" y="1232153"/>
                  </a:lnTo>
                  <a:lnTo>
                    <a:pt x="2875972" y="1235963"/>
                  </a:lnTo>
                  <a:lnTo>
                    <a:pt x="2882899" y="1235963"/>
                  </a:lnTo>
                  <a:close/>
                </a:path>
                <a:path w="3860800" h="1716404">
                  <a:moveTo>
                    <a:pt x="2860040" y="1242821"/>
                  </a:moveTo>
                  <a:lnTo>
                    <a:pt x="2858346" y="1242821"/>
                  </a:lnTo>
                  <a:lnTo>
                    <a:pt x="2856653" y="1244345"/>
                  </a:lnTo>
                  <a:lnTo>
                    <a:pt x="2857500" y="1244345"/>
                  </a:lnTo>
                  <a:lnTo>
                    <a:pt x="2860040" y="1242821"/>
                  </a:lnTo>
                  <a:close/>
                </a:path>
                <a:path w="3860800" h="1716404">
                  <a:moveTo>
                    <a:pt x="2882899" y="1235201"/>
                  </a:moveTo>
                  <a:lnTo>
                    <a:pt x="2882899" y="1226819"/>
                  </a:lnTo>
                  <a:lnTo>
                    <a:pt x="2870200" y="1219200"/>
                  </a:lnTo>
                  <a:lnTo>
                    <a:pt x="2866696" y="1219200"/>
                  </a:lnTo>
                  <a:lnTo>
                    <a:pt x="2861733" y="1223518"/>
                  </a:lnTo>
                  <a:lnTo>
                    <a:pt x="2857500" y="1227582"/>
                  </a:lnTo>
                  <a:lnTo>
                    <a:pt x="2865966" y="1227582"/>
                  </a:lnTo>
                  <a:lnTo>
                    <a:pt x="2870200" y="1223771"/>
                  </a:lnTo>
                  <a:lnTo>
                    <a:pt x="2870200" y="1227582"/>
                  </a:lnTo>
                  <a:lnTo>
                    <a:pt x="2882899" y="1235201"/>
                  </a:lnTo>
                  <a:close/>
                </a:path>
                <a:path w="3860800" h="1716404">
                  <a:moveTo>
                    <a:pt x="2880360" y="1242821"/>
                  </a:moveTo>
                  <a:lnTo>
                    <a:pt x="2860040" y="1242821"/>
                  </a:lnTo>
                  <a:lnTo>
                    <a:pt x="2857500" y="1244345"/>
                  </a:lnTo>
                  <a:lnTo>
                    <a:pt x="2878666" y="1244345"/>
                  </a:lnTo>
                  <a:lnTo>
                    <a:pt x="2880360" y="1242821"/>
                  </a:lnTo>
                  <a:close/>
                </a:path>
                <a:path w="3860800" h="1716404">
                  <a:moveTo>
                    <a:pt x="2870200" y="1251965"/>
                  </a:moveTo>
                  <a:lnTo>
                    <a:pt x="2857500" y="1251965"/>
                  </a:lnTo>
                  <a:lnTo>
                    <a:pt x="2857500" y="1259586"/>
                  </a:lnTo>
                  <a:lnTo>
                    <a:pt x="2870200" y="1251965"/>
                  </a:lnTo>
                  <a:close/>
                </a:path>
                <a:path w="3860800" h="1716404">
                  <a:moveTo>
                    <a:pt x="2870200" y="1251965"/>
                  </a:moveTo>
                  <a:lnTo>
                    <a:pt x="2857500" y="1259586"/>
                  </a:lnTo>
                  <a:lnTo>
                    <a:pt x="2861733" y="1259586"/>
                  </a:lnTo>
                  <a:lnTo>
                    <a:pt x="2870200" y="1251965"/>
                  </a:lnTo>
                  <a:close/>
                </a:path>
                <a:path w="3860800" h="1716404">
                  <a:moveTo>
                    <a:pt x="2860886" y="1260348"/>
                  </a:moveTo>
                  <a:lnTo>
                    <a:pt x="2857500" y="1260347"/>
                  </a:lnTo>
                  <a:lnTo>
                    <a:pt x="2857500" y="1263395"/>
                  </a:lnTo>
                  <a:lnTo>
                    <a:pt x="2860886" y="1260348"/>
                  </a:lnTo>
                  <a:close/>
                </a:path>
                <a:path w="3860800" h="1716404">
                  <a:moveTo>
                    <a:pt x="2870200" y="1260347"/>
                  </a:moveTo>
                  <a:lnTo>
                    <a:pt x="2860886" y="1260348"/>
                  </a:lnTo>
                  <a:lnTo>
                    <a:pt x="2857500" y="1263395"/>
                  </a:lnTo>
                  <a:lnTo>
                    <a:pt x="2857500" y="1267967"/>
                  </a:lnTo>
                  <a:lnTo>
                    <a:pt x="2870200" y="1260347"/>
                  </a:lnTo>
                  <a:close/>
                </a:path>
                <a:path w="3860800" h="1716404">
                  <a:moveTo>
                    <a:pt x="2870200" y="1260347"/>
                  </a:moveTo>
                  <a:lnTo>
                    <a:pt x="2857500" y="1267967"/>
                  </a:lnTo>
                  <a:lnTo>
                    <a:pt x="2861733" y="1267967"/>
                  </a:lnTo>
                  <a:lnTo>
                    <a:pt x="2870200" y="1260347"/>
                  </a:lnTo>
                  <a:close/>
                </a:path>
                <a:path w="3860800" h="1716404">
                  <a:moveTo>
                    <a:pt x="2861733" y="1267968"/>
                  </a:moveTo>
                  <a:lnTo>
                    <a:pt x="2857500" y="1267967"/>
                  </a:lnTo>
                  <a:lnTo>
                    <a:pt x="2857500" y="1268730"/>
                  </a:lnTo>
                  <a:lnTo>
                    <a:pt x="2860886" y="1268730"/>
                  </a:lnTo>
                  <a:lnTo>
                    <a:pt x="2861733" y="1267968"/>
                  </a:lnTo>
                  <a:close/>
                </a:path>
                <a:path w="3860800" h="1716404">
                  <a:moveTo>
                    <a:pt x="2860886" y="1268730"/>
                  </a:moveTo>
                  <a:lnTo>
                    <a:pt x="2857500" y="1268730"/>
                  </a:lnTo>
                  <a:lnTo>
                    <a:pt x="2857500" y="1271777"/>
                  </a:lnTo>
                  <a:lnTo>
                    <a:pt x="2860886" y="1268730"/>
                  </a:lnTo>
                  <a:close/>
                </a:path>
                <a:path w="3860800" h="1716404">
                  <a:moveTo>
                    <a:pt x="2882489" y="1268730"/>
                  </a:moveTo>
                  <a:lnTo>
                    <a:pt x="2860886" y="1268730"/>
                  </a:lnTo>
                  <a:lnTo>
                    <a:pt x="2857500" y="1271777"/>
                  </a:lnTo>
                  <a:lnTo>
                    <a:pt x="2864427" y="1276350"/>
                  </a:lnTo>
                  <a:lnTo>
                    <a:pt x="2870200" y="1276350"/>
                  </a:lnTo>
                  <a:lnTo>
                    <a:pt x="2881745" y="1269422"/>
                  </a:lnTo>
                  <a:lnTo>
                    <a:pt x="2882489" y="1268730"/>
                  </a:lnTo>
                  <a:close/>
                </a:path>
                <a:path w="3860800" h="1716404">
                  <a:moveTo>
                    <a:pt x="2864427" y="1276350"/>
                  </a:moveTo>
                  <a:lnTo>
                    <a:pt x="2857500" y="1271777"/>
                  </a:lnTo>
                  <a:lnTo>
                    <a:pt x="2857500" y="1276350"/>
                  </a:lnTo>
                  <a:lnTo>
                    <a:pt x="2864427" y="1276350"/>
                  </a:lnTo>
                  <a:close/>
                </a:path>
                <a:path w="3860800" h="1716404">
                  <a:moveTo>
                    <a:pt x="2865581" y="1277111"/>
                  </a:moveTo>
                  <a:lnTo>
                    <a:pt x="2864427" y="1276350"/>
                  </a:lnTo>
                  <a:lnTo>
                    <a:pt x="2857500" y="1276350"/>
                  </a:lnTo>
                  <a:lnTo>
                    <a:pt x="2857500" y="1277111"/>
                  </a:lnTo>
                  <a:lnTo>
                    <a:pt x="2865581" y="1277111"/>
                  </a:lnTo>
                  <a:close/>
                </a:path>
                <a:path w="3860800" h="1716404">
                  <a:moveTo>
                    <a:pt x="2882899" y="1277112"/>
                  </a:moveTo>
                  <a:lnTo>
                    <a:pt x="2873477" y="1277111"/>
                  </a:lnTo>
                  <a:lnTo>
                    <a:pt x="2870200" y="1280159"/>
                  </a:lnTo>
                  <a:lnTo>
                    <a:pt x="2865581" y="1277111"/>
                  </a:lnTo>
                  <a:lnTo>
                    <a:pt x="2857500" y="1277111"/>
                  </a:lnTo>
                  <a:lnTo>
                    <a:pt x="2857500" y="1277873"/>
                  </a:lnTo>
                  <a:lnTo>
                    <a:pt x="2870200" y="1285494"/>
                  </a:lnTo>
                  <a:lnTo>
                    <a:pt x="2874296" y="1285494"/>
                  </a:lnTo>
                  <a:lnTo>
                    <a:pt x="2875972" y="1283762"/>
                  </a:lnTo>
                  <a:lnTo>
                    <a:pt x="2882899" y="1277112"/>
                  </a:lnTo>
                  <a:close/>
                </a:path>
                <a:path w="3860800" h="1716404">
                  <a:moveTo>
                    <a:pt x="2874168" y="1285494"/>
                  </a:moveTo>
                  <a:lnTo>
                    <a:pt x="2870200" y="1285494"/>
                  </a:lnTo>
                  <a:lnTo>
                    <a:pt x="2857500" y="1277873"/>
                  </a:lnTo>
                  <a:lnTo>
                    <a:pt x="2857500" y="1286255"/>
                  </a:lnTo>
                  <a:lnTo>
                    <a:pt x="2870200" y="1293876"/>
                  </a:lnTo>
                  <a:lnTo>
                    <a:pt x="2870200" y="1289303"/>
                  </a:lnTo>
                  <a:lnTo>
                    <a:pt x="2874168" y="1285494"/>
                  </a:lnTo>
                  <a:close/>
                </a:path>
                <a:path w="3860800" h="1716404">
                  <a:moveTo>
                    <a:pt x="2882899" y="1240536"/>
                  </a:moveTo>
                  <a:lnTo>
                    <a:pt x="2875972" y="1235964"/>
                  </a:lnTo>
                  <a:lnTo>
                    <a:pt x="2865966" y="1235964"/>
                  </a:lnTo>
                  <a:lnTo>
                    <a:pt x="2858346" y="1242821"/>
                  </a:lnTo>
                  <a:lnTo>
                    <a:pt x="2860040" y="1242821"/>
                  </a:lnTo>
                  <a:lnTo>
                    <a:pt x="2870200" y="1236726"/>
                  </a:lnTo>
                  <a:lnTo>
                    <a:pt x="2870200" y="1242821"/>
                  </a:lnTo>
                  <a:lnTo>
                    <a:pt x="2880360" y="1242821"/>
                  </a:lnTo>
                  <a:lnTo>
                    <a:pt x="2882899" y="1240536"/>
                  </a:lnTo>
                  <a:close/>
                </a:path>
                <a:path w="3860800" h="1716404">
                  <a:moveTo>
                    <a:pt x="2870200" y="1242821"/>
                  </a:moveTo>
                  <a:lnTo>
                    <a:pt x="2870200" y="1236726"/>
                  </a:lnTo>
                  <a:lnTo>
                    <a:pt x="2860040" y="1242821"/>
                  </a:lnTo>
                  <a:lnTo>
                    <a:pt x="2870200" y="1242821"/>
                  </a:lnTo>
                  <a:close/>
                </a:path>
                <a:path w="3860800" h="1716404">
                  <a:moveTo>
                    <a:pt x="2872740" y="1258062"/>
                  </a:moveTo>
                  <a:lnTo>
                    <a:pt x="2870200" y="1259586"/>
                  </a:lnTo>
                  <a:lnTo>
                    <a:pt x="2861733" y="1259586"/>
                  </a:lnTo>
                  <a:lnTo>
                    <a:pt x="2860886" y="1260348"/>
                  </a:lnTo>
                  <a:lnTo>
                    <a:pt x="2870200" y="1260347"/>
                  </a:lnTo>
                  <a:lnTo>
                    <a:pt x="2872740" y="1258062"/>
                  </a:lnTo>
                  <a:close/>
                </a:path>
                <a:path w="3860800" h="1716404">
                  <a:moveTo>
                    <a:pt x="2882899" y="1268349"/>
                  </a:moveTo>
                  <a:lnTo>
                    <a:pt x="2882899" y="1267967"/>
                  </a:lnTo>
                  <a:lnTo>
                    <a:pt x="2861733" y="1267968"/>
                  </a:lnTo>
                  <a:lnTo>
                    <a:pt x="2860886" y="1268730"/>
                  </a:lnTo>
                  <a:lnTo>
                    <a:pt x="2882489" y="1268730"/>
                  </a:lnTo>
                  <a:lnTo>
                    <a:pt x="2882899" y="1268349"/>
                  </a:lnTo>
                  <a:close/>
                </a:path>
                <a:path w="3860800" h="1716404">
                  <a:moveTo>
                    <a:pt x="2866696" y="1219200"/>
                  </a:moveTo>
                  <a:lnTo>
                    <a:pt x="2866231" y="1219200"/>
                  </a:lnTo>
                  <a:lnTo>
                    <a:pt x="2861733" y="1223518"/>
                  </a:lnTo>
                  <a:lnTo>
                    <a:pt x="2866696" y="1219200"/>
                  </a:lnTo>
                  <a:close/>
                </a:path>
                <a:path w="3860800" h="1716404">
                  <a:moveTo>
                    <a:pt x="2879513" y="1251965"/>
                  </a:moveTo>
                  <a:lnTo>
                    <a:pt x="2870200" y="1251965"/>
                  </a:lnTo>
                  <a:lnTo>
                    <a:pt x="2861733" y="1259586"/>
                  </a:lnTo>
                  <a:lnTo>
                    <a:pt x="2870200" y="1259586"/>
                  </a:lnTo>
                  <a:lnTo>
                    <a:pt x="2872740" y="1258062"/>
                  </a:lnTo>
                  <a:lnTo>
                    <a:pt x="2879513" y="1251965"/>
                  </a:lnTo>
                  <a:close/>
                </a:path>
                <a:path w="3860800" h="1716404">
                  <a:moveTo>
                    <a:pt x="2888129" y="1263485"/>
                  </a:moveTo>
                  <a:lnTo>
                    <a:pt x="2882899" y="1260347"/>
                  </a:lnTo>
                  <a:lnTo>
                    <a:pt x="2870200" y="1260347"/>
                  </a:lnTo>
                  <a:lnTo>
                    <a:pt x="2861733" y="1267968"/>
                  </a:lnTo>
                  <a:lnTo>
                    <a:pt x="2882899" y="1267967"/>
                  </a:lnTo>
                  <a:lnTo>
                    <a:pt x="2882899" y="1268349"/>
                  </a:lnTo>
                  <a:lnTo>
                    <a:pt x="2888129" y="1263485"/>
                  </a:lnTo>
                  <a:close/>
                </a:path>
                <a:path w="3860800" h="1716404">
                  <a:moveTo>
                    <a:pt x="2874168" y="1276469"/>
                  </a:moveTo>
                  <a:lnTo>
                    <a:pt x="2864427" y="1276350"/>
                  </a:lnTo>
                  <a:lnTo>
                    <a:pt x="2865581" y="1277111"/>
                  </a:lnTo>
                  <a:lnTo>
                    <a:pt x="2873477" y="1277111"/>
                  </a:lnTo>
                  <a:lnTo>
                    <a:pt x="2874168" y="1276469"/>
                  </a:lnTo>
                  <a:close/>
                </a:path>
                <a:path w="3860800" h="1716404">
                  <a:moveTo>
                    <a:pt x="2873477" y="1277111"/>
                  </a:moveTo>
                  <a:lnTo>
                    <a:pt x="2865581" y="1277111"/>
                  </a:lnTo>
                  <a:lnTo>
                    <a:pt x="2870200" y="1280159"/>
                  </a:lnTo>
                  <a:lnTo>
                    <a:pt x="2873477" y="1277111"/>
                  </a:lnTo>
                  <a:close/>
                </a:path>
                <a:path w="3860800" h="1716404">
                  <a:moveTo>
                    <a:pt x="2870200" y="1227582"/>
                  </a:moveTo>
                  <a:lnTo>
                    <a:pt x="2870200" y="1223771"/>
                  </a:lnTo>
                  <a:lnTo>
                    <a:pt x="2865966" y="1227582"/>
                  </a:lnTo>
                  <a:lnTo>
                    <a:pt x="2870200" y="1227582"/>
                  </a:lnTo>
                  <a:close/>
                </a:path>
                <a:path w="3860800" h="1716404">
                  <a:moveTo>
                    <a:pt x="2875972" y="1235963"/>
                  </a:moveTo>
                  <a:lnTo>
                    <a:pt x="2870200" y="1232153"/>
                  </a:lnTo>
                  <a:lnTo>
                    <a:pt x="2865966" y="1235964"/>
                  </a:lnTo>
                  <a:lnTo>
                    <a:pt x="2875972" y="1235963"/>
                  </a:lnTo>
                  <a:close/>
                </a:path>
                <a:path w="3860800" h="1716404">
                  <a:moveTo>
                    <a:pt x="2868644" y="1217504"/>
                  </a:moveTo>
                  <a:lnTo>
                    <a:pt x="2868246" y="1217265"/>
                  </a:lnTo>
                  <a:lnTo>
                    <a:pt x="2866231" y="1219200"/>
                  </a:lnTo>
                  <a:lnTo>
                    <a:pt x="2866696" y="1219200"/>
                  </a:lnTo>
                  <a:lnTo>
                    <a:pt x="2868644" y="1217504"/>
                  </a:lnTo>
                  <a:close/>
                </a:path>
                <a:path w="3860800" h="1716404">
                  <a:moveTo>
                    <a:pt x="2870200" y="1219200"/>
                  </a:moveTo>
                  <a:lnTo>
                    <a:pt x="2870200" y="1218438"/>
                  </a:lnTo>
                  <a:lnTo>
                    <a:pt x="2868644" y="1217504"/>
                  </a:lnTo>
                  <a:lnTo>
                    <a:pt x="2866696" y="1219200"/>
                  </a:lnTo>
                  <a:lnTo>
                    <a:pt x="2870200" y="1219200"/>
                  </a:lnTo>
                  <a:close/>
                </a:path>
                <a:path w="3860800" h="1716404">
                  <a:moveTo>
                    <a:pt x="2870200" y="1216152"/>
                  </a:moveTo>
                  <a:lnTo>
                    <a:pt x="2869711" y="1215858"/>
                  </a:lnTo>
                  <a:lnTo>
                    <a:pt x="2868246" y="1217265"/>
                  </a:lnTo>
                  <a:lnTo>
                    <a:pt x="2868644" y="1217504"/>
                  </a:lnTo>
                  <a:lnTo>
                    <a:pt x="2870200" y="1216152"/>
                  </a:lnTo>
                  <a:close/>
                </a:path>
                <a:path w="3860800" h="1716404">
                  <a:moveTo>
                    <a:pt x="2870200" y="1218438"/>
                  </a:moveTo>
                  <a:lnTo>
                    <a:pt x="2870200" y="1216152"/>
                  </a:lnTo>
                  <a:lnTo>
                    <a:pt x="2868644" y="1217504"/>
                  </a:lnTo>
                  <a:lnTo>
                    <a:pt x="2870200" y="1218438"/>
                  </a:lnTo>
                  <a:close/>
                </a:path>
                <a:path w="3860800" h="1716404">
                  <a:moveTo>
                    <a:pt x="2870200" y="1216152"/>
                  </a:moveTo>
                  <a:lnTo>
                    <a:pt x="2870200" y="1215389"/>
                  </a:lnTo>
                  <a:lnTo>
                    <a:pt x="2869711" y="1215858"/>
                  </a:lnTo>
                  <a:lnTo>
                    <a:pt x="2870200" y="1216152"/>
                  </a:lnTo>
                  <a:close/>
                </a:path>
                <a:path w="3860800" h="1716404">
                  <a:moveTo>
                    <a:pt x="2882899" y="1248918"/>
                  </a:moveTo>
                  <a:lnTo>
                    <a:pt x="2882899" y="1244346"/>
                  </a:lnTo>
                  <a:lnTo>
                    <a:pt x="2872740" y="1249832"/>
                  </a:lnTo>
                  <a:lnTo>
                    <a:pt x="2872273" y="1250099"/>
                  </a:lnTo>
                  <a:lnTo>
                    <a:pt x="2870200" y="1251965"/>
                  </a:lnTo>
                  <a:lnTo>
                    <a:pt x="2879513" y="1251965"/>
                  </a:lnTo>
                  <a:lnTo>
                    <a:pt x="2882899" y="1248918"/>
                  </a:lnTo>
                  <a:close/>
                </a:path>
                <a:path w="3860800" h="1716404">
                  <a:moveTo>
                    <a:pt x="2895600" y="1264920"/>
                  </a:moveTo>
                  <a:lnTo>
                    <a:pt x="2895600" y="1259586"/>
                  </a:lnTo>
                  <a:lnTo>
                    <a:pt x="2882899" y="1251966"/>
                  </a:lnTo>
                  <a:lnTo>
                    <a:pt x="2872740" y="1258062"/>
                  </a:lnTo>
                  <a:lnTo>
                    <a:pt x="2870200" y="1260347"/>
                  </a:lnTo>
                  <a:lnTo>
                    <a:pt x="2882899" y="1260347"/>
                  </a:lnTo>
                  <a:lnTo>
                    <a:pt x="2888129" y="1263485"/>
                  </a:lnTo>
                  <a:lnTo>
                    <a:pt x="2893483" y="1258506"/>
                  </a:lnTo>
                  <a:lnTo>
                    <a:pt x="2893483" y="1266952"/>
                  </a:lnTo>
                  <a:lnTo>
                    <a:pt x="2895600" y="1264920"/>
                  </a:lnTo>
                  <a:close/>
                </a:path>
                <a:path w="3860800" h="1716404">
                  <a:moveTo>
                    <a:pt x="2881745" y="1269422"/>
                  </a:moveTo>
                  <a:lnTo>
                    <a:pt x="2870200" y="1276350"/>
                  </a:lnTo>
                  <a:lnTo>
                    <a:pt x="2874296" y="1276350"/>
                  </a:lnTo>
                  <a:lnTo>
                    <a:pt x="2881745" y="1269422"/>
                  </a:lnTo>
                  <a:close/>
                </a:path>
                <a:path w="3860800" h="1716404">
                  <a:moveTo>
                    <a:pt x="2882053" y="1285494"/>
                  </a:moveTo>
                  <a:lnTo>
                    <a:pt x="2874168" y="1285494"/>
                  </a:lnTo>
                  <a:lnTo>
                    <a:pt x="2870200" y="1289303"/>
                  </a:lnTo>
                  <a:lnTo>
                    <a:pt x="2870200" y="1293876"/>
                  </a:lnTo>
                  <a:lnTo>
                    <a:pt x="2872740" y="1293876"/>
                  </a:lnTo>
                  <a:lnTo>
                    <a:pt x="2882053" y="1285494"/>
                  </a:lnTo>
                  <a:close/>
                </a:path>
                <a:path w="3860800" h="1716404">
                  <a:moveTo>
                    <a:pt x="2872740" y="1293876"/>
                  </a:moveTo>
                  <a:lnTo>
                    <a:pt x="2870200" y="1293876"/>
                  </a:lnTo>
                  <a:lnTo>
                    <a:pt x="2871787" y="1294733"/>
                  </a:lnTo>
                  <a:lnTo>
                    <a:pt x="2872740" y="1293876"/>
                  </a:lnTo>
                  <a:close/>
                </a:path>
                <a:path w="3860800" h="1716404">
                  <a:moveTo>
                    <a:pt x="2871787" y="1294733"/>
                  </a:moveTo>
                  <a:lnTo>
                    <a:pt x="2870200" y="1293876"/>
                  </a:lnTo>
                  <a:lnTo>
                    <a:pt x="2870200" y="1296161"/>
                  </a:lnTo>
                  <a:lnTo>
                    <a:pt x="2871787" y="1294733"/>
                  </a:lnTo>
                  <a:close/>
                </a:path>
                <a:path w="3860800" h="1716404">
                  <a:moveTo>
                    <a:pt x="2872273" y="1294995"/>
                  </a:moveTo>
                  <a:lnTo>
                    <a:pt x="2871787" y="1294733"/>
                  </a:lnTo>
                  <a:lnTo>
                    <a:pt x="2870200" y="1296161"/>
                  </a:lnTo>
                  <a:lnTo>
                    <a:pt x="2870679" y="1296478"/>
                  </a:lnTo>
                  <a:lnTo>
                    <a:pt x="2872273" y="1294995"/>
                  </a:lnTo>
                  <a:close/>
                </a:path>
                <a:path w="3860800" h="1716404">
                  <a:moveTo>
                    <a:pt x="2870679" y="1296478"/>
                  </a:moveTo>
                  <a:lnTo>
                    <a:pt x="2870200" y="1296161"/>
                  </a:lnTo>
                  <a:lnTo>
                    <a:pt x="2870200" y="1296923"/>
                  </a:lnTo>
                  <a:lnTo>
                    <a:pt x="2870679" y="1296478"/>
                  </a:lnTo>
                  <a:close/>
                </a:path>
                <a:path w="3860800" h="1716404">
                  <a:moveTo>
                    <a:pt x="2887133" y="1300733"/>
                  </a:moveTo>
                  <a:lnTo>
                    <a:pt x="2882899" y="1300733"/>
                  </a:lnTo>
                  <a:lnTo>
                    <a:pt x="2872273" y="1294995"/>
                  </a:lnTo>
                  <a:lnTo>
                    <a:pt x="2870679" y="1296478"/>
                  </a:lnTo>
                  <a:lnTo>
                    <a:pt x="2882899" y="1304543"/>
                  </a:lnTo>
                  <a:lnTo>
                    <a:pt x="2882899" y="1301495"/>
                  </a:lnTo>
                  <a:lnTo>
                    <a:pt x="2886286" y="1301495"/>
                  </a:lnTo>
                  <a:lnTo>
                    <a:pt x="2887133" y="1300733"/>
                  </a:lnTo>
                  <a:close/>
                </a:path>
                <a:path w="3860800" h="1716404">
                  <a:moveTo>
                    <a:pt x="2873477" y="1293876"/>
                  </a:moveTo>
                  <a:lnTo>
                    <a:pt x="2872740" y="1293876"/>
                  </a:lnTo>
                  <a:lnTo>
                    <a:pt x="2871787" y="1294733"/>
                  </a:lnTo>
                  <a:lnTo>
                    <a:pt x="2872273" y="1294995"/>
                  </a:lnTo>
                  <a:lnTo>
                    <a:pt x="2873477" y="1293876"/>
                  </a:lnTo>
                  <a:close/>
                </a:path>
                <a:path w="3860800" h="1716404">
                  <a:moveTo>
                    <a:pt x="2882899" y="1244346"/>
                  </a:moveTo>
                  <a:lnTo>
                    <a:pt x="2878666" y="1244345"/>
                  </a:lnTo>
                  <a:lnTo>
                    <a:pt x="2872273" y="1250099"/>
                  </a:lnTo>
                  <a:lnTo>
                    <a:pt x="2882899" y="1244346"/>
                  </a:lnTo>
                  <a:close/>
                </a:path>
                <a:path w="3860800" h="1716404">
                  <a:moveTo>
                    <a:pt x="2894753" y="1293875"/>
                  </a:moveTo>
                  <a:lnTo>
                    <a:pt x="2873477" y="1293876"/>
                  </a:lnTo>
                  <a:lnTo>
                    <a:pt x="2872273" y="1294995"/>
                  </a:lnTo>
                  <a:lnTo>
                    <a:pt x="2882899" y="1300733"/>
                  </a:lnTo>
                  <a:lnTo>
                    <a:pt x="2893483" y="1295019"/>
                  </a:lnTo>
                  <a:lnTo>
                    <a:pt x="2894753" y="1293875"/>
                  </a:lnTo>
                  <a:close/>
                </a:path>
                <a:path w="3860800" h="1716404">
                  <a:moveTo>
                    <a:pt x="2882899" y="1251966"/>
                  </a:moveTo>
                  <a:lnTo>
                    <a:pt x="2879513" y="1251965"/>
                  </a:lnTo>
                  <a:lnTo>
                    <a:pt x="2872740" y="1258062"/>
                  </a:lnTo>
                  <a:lnTo>
                    <a:pt x="2882899" y="1251966"/>
                  </a:lnTo>
                  <a:close/>
                </a:path>
                <a:path w="3860800" h="1716404">
                  <a:moveTo>
                    <a:pt x="2882489" y="1285494"/>
                  </a:moveTo>
                  <a:lnTo>
                    <a:pt x="2882053" y="1285494"/>
                  </a:lnTo>
                  <a:lnTo>
                    <a:pt x="2872740" y="1293876"/>
                  </a:lnTo>
                  <a:lnTo>
                    <a:pt x="2873477" y="1293876"/>
                  </a:lnTo>
                  <a:lnTo>
                    <a:pt x="2882489" y="1285494"/>
                  </a:lnTo>
                  <a:close/>
                </a:path>
                <a:path w="3860800" h="1716404">
                  <a:moveTo>
                    <a:pt x="2882899" y="1277111"/>
                  </a:moveTo>
                  <a:lnTo>
                    <a:pt x="2882899" y="1276350"/>
                  </a:lnTo>
                  <a:lnTo>
                    <a:pt x="2874168" y="1276469"/>
                  </a:lnTo>
                  <a:lnTo>
                    <a:pt x="2873477" y="1277111"/>
                  </a:lnTo>
                  <a:lnTo>
                    <a:pt x="2882899" y="1277111"/>
                  </a:lnTo>
                  <a:close/>
                </a:path>
                <a:path w="3860800" h="1716404">
                  <a:moveTo>
                    <a:pt x="2904066" y="1285494"/>
                  </a:moveTo>
                  <a:lnTo>
                    <a:pt x="2882489" y="1285494"/>
                  </a:lnTo>
                  <a:lnTo>
                    <a:pt x="2873477" y="1293876"/>
                  </a:lnTo>
                  <a:lnTo>
                    <a:pt x="2882899" y="1293876"/>
                  </a:lnTo>
                  <a:lnTo>
                    <a:pt x="2895600" y="1286255"/>
                  </a:lnTo>
                  <a:lnTo>
                    <a:pt x="2895600" y="1293114"/>
                  </a:lnTo>
                  <a:lnTo>
                    <a:pt x="2904066" y="1285494"/>
                  </a:lnTo>
                  <a:close/>
                </a:path>
                <a:path w="3860800" h="1716404">
                  <a:moveTo>
                    <a:pt x="2891503" y="1268852"/>
                  </a:moveTo>
                  <a:lnTo>
                    <a:pt x="2882899" y="1268730"/>
                  </a:lnTo>
                  <a:lnTo>
                    <a:pt x="2881745" y="1269422"/>
                  </a:lnTo>
                  <a:lnTo>
                    <a:pt x="2874296" y="1276350"/>
                  </a:lnTo>
                  <a:lnTo>
                    <a:pt x="2882899" y="1276350"/>
                  </a:lnTo>
                  <a:lnTo>
                    <a:pt x="2882899" y="1277112"/>
                  </a:lnTo>
                  <a:lnTo>
                    <a:pt x="2891503" y="1268852"/>
                  </a:lnTo>
                  <a:close/>
                </a:path>
                <a:path w="3860800" h="1716404">
                  <a:moveTo>
                    <a:pt x="2891366" y="1277111"/>
                  </a:moveTo>
                  <a:lnTo>
                    <a:pt x="2882899" y="1277112"/>
                  </a:lnTo>
                  <a:lnTo>
                    <a:pt x="2874296" y="1285371"/>
                  </a:lnTo>
                  <a:lnTo>
                    <a:pt x="2882053" y="1285494"/>
                  </a:lnTo>
                  <a:lnTo>
                    <a:pt x="2891366" y="1277111"/>
                  </a:lnTo>
                  <a:close/>
                </a:path>
                <a:path w="3860800" h="1716404">
                  <a:moveTo>
                    <a:pt x="2882899" y="1240535"/>
                  </a:moveTo>
                  <a:lnTo>
                    <a:pt x="2882899" y="1235964"/>
                  </a:lnTo>
                  <a:lnTo>
                    <a:pt x="2875972" y="1235964"/>
                  </a:lnTo>
                  <a:lnTo>
                    <a:pt x="2882899" y="1240535"/>
                  </a:lnTo>
                  <a:close/>
                </a:path>
                <a:path w="3860800" h="1716404">
                  <a:moveTo>
                    <a:pt x="2882899" y="1244345"/>
                  </a:moveTo>
                  <a:lnTo>
                    <a:pt x="2882899" y="1242821"/>
                  </a:lnTo>
                  <a:lnTo>
                    <a:pt x="2880360" y="1242821"/>
                  </a:lnTo>
                  <a:lnTo>
                    <a:pt x="2878666" y="1244345"/>
                  </a:lnTo>
                  <a:lnTo>
                    <a:pt x="2882899" y="1244345"/>
                  </a:lnTo>
                  <a:close/>
                </a:path>
                <a:path w="3860800" h="1716404">
                  <a:moveTo>
                    <a:pt x="2895600" y="1256538"/>
                  </a:moveTo>
                  <a:lnTo>
                    <a:pt x="2882899" y="1248918"/>
                  </a:lnTo>
                  <a:lnTo>
                    <a:pt x="2879513" y="1251965"/>
                  </a:lnTo>
                  <a:lnTo>
                    <a:pt x="2882899" y="1251965"/>
                  </a:lnTo>
                  <a:lnTo>
                    <a:pt x="2893483" y="1258315"/>
                  </a:lnTo>
                  <a:lnTo>
                    <a:pt x="2893483" y="1258506"/>
                  </a:lnTo>
                  <a:lnTo>
                    <a:pt x="2895600" y="1256538"/>
                  </a:lnTo>
                  <a:close/>
                </a:path>
                <a:path w="3860800" h="1716404">
                  <a:moveTo>
                    <a:pt x="2882899" y="1242821"/>
                  </a:moveTo>
                  <a:lnTo>
                    <a:pt x="2882899" y="1240536"/>
                  </a:lnTo>
                  <a:lnTo>
                    <a:pt x="2880360" y="1242821"/>
                  </a:lnTo>
                  <a:lnTo>
                    <a:pt x="2882899" y="1242821"/>
                  </a:lnTo>
                  <a:close/>
                </a:path>
                <a:path w="3860800" h="1716404">
                  <a:moveTo>
                    <a:pt x="2882899" y="1268730"/>
                  </a:moveTo>
                  <a:lnTo>
                    <a:pt x="2882489" y="1268730"/>
                  </a:lnTo>
                  <a:lnTo>
                    <a:pt x="2882053" y="1269136"/>
                  </a:lnTo>
                  <a:lnTo>
                    <a:pt x="2882489" y="1268976"/>
                  </a:lnTo>
                  <a:lnTo>
                    <a:pt x="2882899" y="1268730"/>
                  </a:lnTo>
                  <a:close/>
                </a:path>
                <a:path w="3860800" h="1716404">
                  <a:moveTo>
                    <a:pt x="2891503" y="1277111"/>
                  </a:moveTo>
                  <a:lnTo>
                    <a:pt x="2891366" y="1277111"/>
                  </a:lnTo>
                  <a:lnTo>
                    <a:pt x="2882053" y="1285494"/>
                  </a:lnTo>
                  <a:lnTo>
                    <a:pt x="2882489" y="1285494"/>
                  </a:lnTo>
                  <a:lnTo>
                    <a:pt x="2891503" y="1277111"/>
                  </a:lnTo>
                  <a:close/>
                </a:path>
                <a:path w="3860800" h="1716404">
                  <a:moveTo>
                    <a:pt x="2895600" y="1268730"/>
                  </a:moveTo>
                  <a:lnTo>
                    <a:pt x="2895600" y="1267967"/>
                  </a:lnTo>
                  <a:lnTo>
                    <a:pt x="2888129" y="1263485"/>
                  </a:lnTo>
                  <a:lnTo>
                    <a:pt x="2882489" y="1268730"/>
                  </a:lnTo>
                  <a:lnTo>
                    <a:pt x="2891630" y="1268730"/>
                  </a:lnTo>
                  <a:lnTo>
                    <a:pt x="2893483" y="1266952"/>
                  </a:lnTo>
                  <a:lnTo>
                    <a:pt x="2893483" y="1268730"/>
                  </a:lnTo>
                  <a:lnTo>
                    <a:pt x="2895600" y="1268730"/>
                  </a:lnTo>
                  <a:close/>
                </a:path>
                <a:path w="3860800" h="1716404">
                  <a:moveTo>
                    <a:pt x="2908300" y="1281683"/>
                  </a:moveTo>
                  <a:lnTo>
                    <a:pt x="2901372" y="1277111"/>
                  </a:lnTo>
                  <a:lnTo>
                    <a:pt x="2891503" y="1277111"/>
                  </a:lnTo>
                  <a:lnTo>
                    <a:pt x="2882489" y="1285494"/>
                  </a:lnTo>
                  <a:lnTo>
                    <a:pt x="2882899" y="1285494"/>
                  </a:lnTo>
                  <a:lnTo>
                    <a:pt x="2895600" y="1277873"/>
                  </a:lnTo>
                  <a:lnTo>
                    <a:pt x="2895600" y="1285494"/>
                  </a:lnTo>
                  <a:lnTo>
                    <a:pt x="2904066" y="1285494"/>
                  </a:lnTo>
                  <a:lnTo>
                    <a:pt x="2908300" y="1281683"/>
                  </a:lnTo>
                  <a:close/>
                </a:path>
                <a:path w="3860800" h="1716404">
                  <a:moveTo>
                    <a:pt x="2908300" y="1277111"/>
                  </a:moveTo>
                  <a:lnTo>
                    <a:pt x="2908300" y="1276350"/>
                  </a:lnTo>
                  <a:lnTo>
                    <a:pt x="2895600" y="1268730"/>
                  </a:lnTo>
                  <a:lnTo>
                    <a:pt x="2891503" y="1268852"/>
                  </a:lnTo>
                  <a:lnTo>
                    <a:pt x="2882899" y="1277112"/>
                  </a:lnTo>
                  <a:lnTo>
                    <a:pt x="2891503" y="1277111"/>
                  </a:lnTo>
                  <a:lnTo>
                    <a:pt x="2891630" y="1276874"/>
                  </a:lnTo>
                  <a:lnTo>
                    <a:pt x="2895600" y="1273302"/>
                  </a:lnTo>
                  <a:lnTo>
                    <a:pt x="2901372" y="1277111"/>
                  </a:lnTo>
                  <a:lnTo>
                    <a:pt x="2908300" y="1277111"/>
                  </a:lnTo>
                  <a:close/>
                </a:path>
                <a:path w="3860800" h="1716404">
                  <a:moveTo>
                    <a:pt x="2895600" y="1285494"/>
                  </a:moveTo>
                  <a:lnTo>
                    <a:pt x="2895600" y="1277873"/>
                  </a:lnTo>
                  <a:lnTo>
                    <a:pt x="2882899" y="1285494"/>
                  </a:lnTo>
                  <a:lnTo>
                    <a:pt x="2895600" y="1285494"/>
                  </a:lnTo>
                  <a:close/>
                </a:path>
                <a:path w="3860800" h="1716404">
                  <a:moveTo>
                    <a:pt x="2895600" y="1293114"/>
                  </a:moveTo>
                  <a:lnTo>
                    <a:pt x="2895600" y="1286255"/>
                  </a:lnTo>
                  <a:lnTo>
                    <a:pt x="2882899" y="1293876"/>
                  </a:lnTo>
                  <a:lnTo>
                    <a:pt x="2894753" y="1293875"/>
                  </a:lnTo>
                  <a:lnTo>
                    <a:pt x="2895600" y="1293114"/>
                  </a:lnTo>
                  <a:close/>
                </a:path>
                <a:path w="3860800" h="1716404">
                  <a:moveTo>
                    <a:pt x="2893483" y="1295019"/>
                  </a:moveTo>
                  <a:lnTo>
                    <a:pt x="2882899" y="1300734"/>
                  </a:lnTo>
                  <a:lnTo>
                    <a:pt x="2887133" y="1300733"/>
                  </a:lnTo>
                  <a:lnTo>
                    <a:pt x="2893483" y="1295019"/>
                  </a:lnTo>
                  <a:close/>
                </a:path>
                <a:path w="3860800" h="1716404">
                  <a:moveTo>
                    <a:pt x="2886286" y="1301495"/>
                  </a:moveTo>
                  <a:lnTo>
                    <a:pt x="2882899" y="1301495"/>
                  </a:lnTo>
                  <a:lnTo>
                    <a:pt x="2882899" y="1304544"/>
                  </a:lnTo>
                  <a:lnTo>
                    <a:pt x="2886286" y="1301495"/>
                  </a:lnTo>
                  <a:close/>
                </a:path>
                <a:path w="3860800" h="1716404">
                  <a:moveTo>
                    <a:pt x="2895600" y="1301495"/>
                  </a:moveTo>
                  <a:lnTo>
                    <a:pt x="2886286" y="1301495"/>
                  </a:lnTo>
                  <a:lnTo>
                    <a:pt x="2882899" y="1304544"/>
                  </a:lnTo>
                  <a:lnTo>
                    <a:pt x="2882899" y="1309116"/>
                  </a:lnTo>
                  <a:lnTo>
                    <a:pt x="2895600" y="1301495"/>
                  </a:lnTo>
                  <a:close/>
                </a:path>
                <a:path w="3860800" h="1716404">
                  <a:moveTo>
                    <a:pt x="2895600" y="1301495"/>
                  </a:moveTo>
                  <a:lnTo>
                    <a:pt x="2882899" y="1309116"/>
                  </a:lnTo>
                  <a:lnTo>
                    <a:pt x="2887133" y="1309115"/>
                  </a:lnTo>
                  <a:lnTo>
                    <a:pt x="2895600" y="1301495"/>
                  </a:lnTo>
                  <a:close/>
                </a:path>
                <a:path w="3860800" h="1716404">
                  <a:moveTo>
                    <a:pt x="2887133" y="1309115"/>
                  </a:moveTo>
                  <a:lnTo>
                    <a:pt x="2882899" y="1309115"/>
                  </a:lnTo>
                  <a:lnTo>
                    <a:pt x="2882899" y="1309877"/>
                  </a:lnTo>
                  <a:lnTo>
                    <a:pt x="2886286" y="1309877"/>
                  </a:lnTo>
                  <a:lnTo>
                    <a:pt x="2887133" y="1309115"/>
                  </a:lnTo>
                  <a:close/>
                </a:path>
                <a:path w="3860800" h="1716404">
                  <a:moveTo>
                    <a:pt x="2886286" y="1309877"/>
                  </a:moveTo>
                  <a:lnTo>
                    <a:pt x="2882899" y="1309877"/>
                  </a:lnTo>
                  <a:lnTo>
                    <a:pt x="2882899" y="1312926"/>
                  </a:lnTo>
                  <a:lnTo>
                    <a:pt x="2886286" y="1309877"/>
                  </a:lnTo>
                  <a:close/>
                </a:path>
                <a:path w="3860800" h="1716404">
                  <a:moveTo>
                    <a:pt x="2908300" y="1309877"/>
                  </a:moveTo>
                  <a:lnTo>
                    <a:pt x="2886286" y="1309877"/>
                  </a:lnTo>
                  <a:lnTo>
                    <a:pt x="2882899" y="1312926"/>
                  </a:lnTo>
                  <a:lnTo>
                    <a:pt x="2889827" y="1317498"/>
                  </a:lnTo>
                  <a:lnTo>
                    <a:pt x="2895600" y="1317498"/>
                  </a:lnTo>
                  <a:lnTo>
                    <a:pt x="2908300" y="1309877"/>
                  </a:lnTo>
                  <a:close/>
                </a:path>
                <a:path w="3860800" h="1716404">
                  <a:moveTo>
                    <a:pt x="2889827" y="1317498"/>
                  </a:moveTo>
                  <a:lnTo>
                    <a:pt x="2882899" y="1312925"/>
                  </a:lnTo>
                  <a:lnTo>
                    <a:pt x="2882899" y="1317498"/>
                  </a:lnTo>
                  <a:lnTo>
                    <a:pt x="2889827" y="1317498"/>
                  </a:lnTo>
                  <a:close/>
                </a:path>
                <a:path w="3860800" h="1716404">
                  <a:moveTo>
                    <a:pt x="2890981" y="1318259"/>
                  </a:moveTo>
                  <a:lnTo>
                    <a:pt x="2889827" y="1317498"/>
                  </a:lnTo>
                  <a:lnTo>
                    <a:pt x="2882899" y="1317498"/>
                  </a:lnTo>
                  <a:lnTo>
                    <a:pt x="2882899" y="1318259"/>
                  </a:lnTo>
                  <a:lnTo>
                    <a:pt x="2890981" y="1318259"/>
                  </a:lnTo>
                  <a:close/>
                </a:path>
                <a:path w="3860800" h="1716404">
                  <a:moveTo>
                    <a:pt x="2916766" y="1318259"/>
                  </a:moveTo>
                  <a:lnTo>
                    <a:pt x="2898986" y="1318259"/>
                  </a:lnTo>
                  <a:lnTo>
                    <a:pt x="2895600" y="1321308"/>
                  </a:lnTo>
                  <a:lnTo>
                    <a:pt x="2890981" y="1318259"/>
                  </a:lnTo>
                  <a:lnTo>
                    <a:pt x="2882899" y="1318259"/>
                  </a:lnTo>
                  <a:lnTo>
                    <a:pt x="2895600" y="1325880"/>
                  </a:lnTo>
                  <a:lnTo>
                    <a:pt x="2908300" y="1325880"/>
                  </a:lnTo>
                  <a:lnTo>
                    <a:pt x="2916766" y="1318259"/>
                  </a:lnTo>
                  <a:close/>
                </a:path>
                <a:path w="3860800" h="1716404">
                  <a:moveTo>
                    <a:pt x="2908300" y="1325880"/>
                  </a:moveTo>
                  <a:lnTo>
                    <a:pt x="2895600" y="1325880"/>
                  </a:lnTo>
                  <a:lnTo>
                    <a:pt x="2882899" y="1318259"/>
                  </a:lnTo>
                  <a:lnTo>
                    <a:pt x="2882899" y="1327403"/>
                  </a:lnTo>
                  <a:lnTo>
                    <a:pt x="2895600" y="1335023"/>
                  </a:lnTo>
                  <a:lnTo>
                    <a:pt x="2895600" y="1327403"/>
                  </a:lnTo>
                  <a:lnTo>
                    <a:pt x="2902204" y="1331366"/>
                  </a:lnTo>
                  <a:lnTo>
                    <a:pt x="2908300" y="1325880"/>
                  </a:lnTo>
                  <a:close/>
                </a:path>
                <a:path w="3860800" h="1716404">
                  <a:moveTo>
                    <a:pt x="2897716" y="1299590"/>
                  </a:moveTo>
                  <a:lnTo>
                    <a:pt x="2895600" y="1300733"/>
                  </a:lnTo>
                  <a:lnTo>
                    <a:pt x="2887133" y="1300733"/>
                  </a:lnTo>
                  <a:lnTo>
                    <a:pt x="2886286" y="1301495"/>
                  </a:lnTo>
                  <a:lnTo>
                    <a:pt x="2895600" y="1301495"/>
                  </a:lnTo>
                  <a:lnTo>
                    <a:pt x="2897716" y="1299590"/>
                  </a:lnTo>
                  <a:close/>
                </a:path>
                <a:path w="3860800" h="1716404">
                  <a:moveTo>
                    <a:pt x="2908300" y="1309877"/>
                  </a:moveTo>
                  <a:lnTo>
                    <a:pt x="2908300" y="1309115"/>
                  </a:lnTo>
                  <a:lnTo>
                    <a:pt x="2887133" y="1309115"/>
                  </a:lnTo>
                  <a:lnTo>
                    <a:pt x="2886286" y="1309877"/>
                  </a:lnTo>
                  <a:lnTo>
                    <a:pt x="2908300" y="1309877"/>
                  </a:lnTo>
                  <a:close/>
                </a:path>
                <a:path w="3860800" h="1716404">
                  <a:moveTo>
                    <a:pt x="2904066" y="1293876"/>
                  </a:moveTo>
                  <a:lnTo>
                    <a:pt x="2895600" y="1293876"/>
                  </a:lnTo>
                  <a:lnTo>
                    <a:pt x="2893483" y="1295019"/>
                  </a:lnTo>
                  <a:lnTo>
                    <a:pt x="2887133" y="1300733"/>
                  </a:lnTo>
                  <a:lnTo>
                    <a:pt x="2895600" y="1300733"/>
                  </a:lnTo>
                  <a:lnTo>
                    <a:pt x="2897716" y="1299590"/>
                  </a:lnTo>
                  <a:lnTo>
                    <a:pt x="2904066" y="1293876"/>
                  </a:lnTo>
                  <a:close/>
                </a:path>
                <a:path w="3860800" h="1716404">
                  <a:moveTo>
                    <a:pt x="2908300" y="1301495"/>
                  </a:moveTo>
                  <a:lnTo>
                    <a:pt x="2895600" y="1301495"/>
                  </a:lnTo>
                  <a:lnTo>
                    <a:pt x="2887133" y="1309115"/>
                  </a:lnTo>
                  <a:lnTo>
                    <a:pt x="2895600" y="1309115"/>
                  </a:lnTo>
                  <a:lnTo>
                    <a:pt x="2908300" y="1301495"/>
                  </a:lnTo>
                  <a:close/>
                </a:path>
                <a:path w="3860800" h="1716404">
                  <a:moveTo>
                    <a:pt x="2895600" y="1267967"/>
                  </a:moveTo>
                  <a:lnTo>
                    <a:pt x="2895600" y="1264920"/>
                  </a:lnTo>
                  <a:lnTo>
                    <a:pt x="2893483" y="1266952"/>
                  </a:lnTo>
                  <a:lnTo>
                    <a:pt x="2893483" y="1258506"/>
                  </a:lnTo>
                  <a:lnTo>
                    <a:pt x="2888129" y="1263485"/>
                  </a:lnTo>
                  <a:lnTo>
                    <a:pt x="2895600" y="1267967"/>
                  </a:lnTo>
                  <a:close/>
                </a:path>
                <a:path w="3860800" h="1716404">
                  <a:moveTo>
                    <a:pt x="2899833" y="1317498"/>
                  </a:moveTo>
                  <a:lnTo>
                    <a:pt x="2889827" y="1317498"/>
                  </a:lnTo>
                  <a:lnTo>
                    <a:pt x="2890981" y="1318259"/>
                  </a:lnTo>
                  <a:lnTo>
                    <a:pt x="2898986" y="1318259"/>
                  </a:lnTo>
                  <a:lnTo>
                    <a:pt x="2899833" y="1317498"/>
                  </a:lnTo>
                  <a:close/>
                </a:path>
                <a:path w="3860800" h="1716404">
                  <a:moveTo>
                    <a:pt x="2898986" y="1318259"/>
                  </a:moveTo>
                  <a:lnTo>
                    <a:pt x="2890981" y="1318259"/>
                  </a:lnTo>
                  <a:lnTo>
                    <a:pt x="2895600" y="1321308"/>
                  </a:lnTo>
                  <a:lnTo>
                    <a:pt x="2898986" y="1318259"/>
                  </a:lnTo>
                  <a:close/>
                </a:path>
                <a:path w="3860800" h="1716404">
                  <a:moveTo>
                    <a:pt x="2901372" y="1277111"/>
                  </a:moveTo>
                  <a:lnTo>
                    <a:pt x="2895600" y="1273302"/>
                  </a:lnTo>
                  <a:lnTo>
                    <a:pt x="2893483" y="1275270"/>
                  </a:lnTo>
                  <a:lnTo>
                    <a:pt x="2891630" y="1276874"/>
                  </a:lnTo>
                  <a:lnTo>
                    <a:pt x="2891503" y="1276989"/>
                  </a:lnTo>
                  <a:lnTo>
                    <a:pt x="2891630" y="1277111"/>
                  </a:lnTo>
                  <a:lnTo>
                    <a:pt x="2893483" y="1275270"/>
                  </a:lnTo>
                  <a:lnTo>
                    <a:pt x="2893483" y="1277111"/>
                  </a:lnTo>
                  <a:lnTo>
                    <a:pt x="2901372" y="1277111"/>
                  </a:lnTo>
                  <a:close/>
                </a:path>
                <a:path w="3860800" h="1716404">
                  <a:moveTo>
                    <a:pt x="2893483" y="1268730"/>
                  </a:moveTo>
                  <a:lnTo>
                    <a:pt x="2893483" y="1266952"/>
                  </a:lnTo>
                  <a:lnTo>
                    <a:pt x="2891630" y="1268730"/>
                  </a:lnTo>
                  <a:lnTo>
                    <a:pt x="2893483" y="1268730"/>
                  </a:lnTo>
                  <a:close/>
                </a:path>
                <a:path w="3860800" h="1716404">
                  <a:moveTo>
                    <a:pt x="2895600" y="1293876"/>
                  </a:moveTo>
                  <a:lnTo>
                    <a:pt x="2894753" y="1293875"/>
                  </a:lnTo>
                  <a:lnTo>
                    <a:pt x="2893483" y="1295019"/>
                  </a:lnTo>
                  <a:lnTo>
                    <a:pt x="2895600" y="1293876"/>
                  </a:lnTo>
                  <a:close/>
                </a:path>
                <a:path w="3860800" h="1716404">
                  <a:moveTo>
                    <a:pt x="2908300" y="1290065"/>
                  </a:moveTo>
                  <a:lnTo>
                    <a:pt x="2908300" y="1285494"/>
                  </a:lnTo>
                  <a:lnTo>
                    <a:pt x="2904066" y="1285494"/>
                  </a:lnTo>
                  <a:lnTo>
                    <a:pt x="2894753" y="1293875"/>
                  </a:lnTo>
                  <a:lnTo>
                    <a:pt x="2904066" y="1293875"/>
                  </a:lnTo>
                  <a:lnTo>
                    <a:pt x="2908300" y="1290065"/>
                  </a:lnTo>
                  <a:close/>
                </a:path>
                <a:path w="3860800" h="1716404">
                  <a:moveTo>
                    <a:pt x="2919412" y="1299876"/>
                  </a:moveTo>
                  <a:lnTo>
                    <a:pt x="2908300" y="1293876"/>
                  </a:lnTo>
                  <a:lnTo>
                    <a:pt x="2897716" y="1299590"/>
                  </a:lnTo>
                  <a:lnTo>
                    <a:pt x="2895600" y="1301495"/>
                  </a:lnTo>
                  <a:lnTo>
                    <a:pt x="2917613" y="1301495"/>
                  </a:lnTo>
                  <a:lnTo>
                    <a:pt x="2919412" y="1299876"/>
                  </a:lnTo>
                  <a:close/>
                </a:path>
                <a:path w="3860800" h="1716404">
                  <a:moveTo>
                    <a:pt x="2913888" y="1304848"/>
                  </a:moveTo>
                  <a:lnTo>
                    <a:pt x="2908300" y="1301495"/>
                  </a:lnTo>
                  <a:lnTo>
                    <a:pt x="2895600" y="1309115"/>
                  </a:lnTo>
                  <a:lnTo>
                    <a:pt x="2908300" y="1309115"/>
                  </a:lnTo>
                  <a:lnTo>
                    <a:pt x="2908300" y="1309877"/>
                  </a:lnTo>
                  <a:lnTo>
                    <a:pt x="2913888" y="1304848"/>
                  </a:lnTo>
                  <a:close/>
                </a:path>
                <a:path w="3860800" h="1716404">
                  <a:moveTo>
                    <a:pt x="2908300" y="1309877"/>
                  </a:moveTo>
                  <a:lnTo>
                    <a:pt x="2895600" y="1317498"/>
                  </a:lnTo>
                  <a:lnTo>
                    <a:pt x="2899833" y="1317498"/>
                  </a:lnTo>
                  <a:lnTo>
                    <a:pt x="2908300" y="1309877"/>
                  </a:lnTo>
                  <a:close/>
                </a:path>
                <a:path w="3860800" h="1716404">
                  <a:moveTo>
                    <a:pt x="2902204" y="1331366"/>
                  </a:moveTo>
                  <a:lnTo>
                    <a:pt x="2895600" y="1327403"/>
                  </a:lnTo>
                  <a:lnTo>
                    <a:pt x="2895600" y="1335023"/>
                  </a:lnTo>
                  <a:lnTo>
                    <a:pt x="2898140" y="1335023"/>
                  </a:lnTo>
                  <a:lnTo>
                    <a:pt x="2902204" y="1331366"/>
                  </a:lnTo>
                  <a:close/>
                </a:path>
                <a:path w="3860800" h="1716404">
                  <a:moveTo>
                    <a:pt x="2898140" y="1335023"/>
                  </a:moveTo>
                  <a:lnTo>
                    <a:pt x="2895600" y="1335023"/>
                  </a:lnTo>
                  <a:lnTo>
                    <a:pt x="2897187" y="1335881"/>
                  </a:lnTo>
                  <a:lnTo>
                    <a:pt x="2898140" y="1335023"/>
                  </a:lnTo>
                  <a:close/>
                </a:path>
                <a:path w="3860800" h="1716404">
                  <a:moveTo>
                    <a:pt x="2912533" y="1341882"/>
                  </a:moveTo>
                  <a:lnTo>
                    <a:pt x="2908300" y="1341882"/>
                  </a:lnTo>
                  <a:lnTo>
                    <a:pt x="2897187" y="1335881"/>
                  </a:lnTo>
                  <a:lnTo>
                    <a:pt x="2895600" y="1337309"/>
                  </a:lnTo>
                  <a:lnTo>
                    <a:pt x="2908300" y="1345692"/>
                  </a:lnTo>
                  <a:lnTo>
                    <a:pt x="2908300" y="1343406"/>
                  </a:lnTo>
                  <a:lnTo>
                    <a:pt x="2910839" y="1343406"/>
                  </a:lnTo>
                  <a:lnTo>
                    <a:pt x="2912533" y="1341882"/>
                  </a:lnTo>
                  <a:close/>
                </a:path>
                <a:path w="3860800" h="1716404">
                  <a:moveTo>
                    <a:pt x="2920153" y="1335023"/>
                  </a:moveTo>
                  <a:lnTo>
                    <a:pt x="2898140" y="1335023"/>
                  </a:lnTo>
                  <a:lnTo>
                    <a:pt x="2897187" y="1335881"/>
                  </a:lnTo>
                  <a:lnTo>
                    <a:pt x="2908300" y="1341882"/>
                  </a:lnTo>
                  <a:lnTo>
                    <a:pt x="2918883" y="1336167"/>
                  </a:lnTo>
                  <a:lnTo>
                    <a:pt x="2920153" y="1335023"/>
                  </a:lnTo>
                  <a:close/>
                </a:path>
                <a:path w="3860800" h="1716404">
                  <a:moveTo>
                    <a:pt x="2908300" y="1293876"/>
                  </a:moveTo>
                  <a:lnTo>
                    <a:pt x="2904066" y="1293876"/>
                  </a:lnTo>
                  <a:lnTo>
                    <a:pt x="2897716" y="1299590"/>
                  </a:lnTo>
                  <a:lnTo>
                    <a:pt x="2908300" y="1293876"/>
                  </a:lnTo>
                  <a:close/>
                </a:path>
                <a:path w="3860800" h="1716404">
                  <a:moveTo>
                    <a:pt x="2908300" y="1335023"/>
                  </a:moveTo>
                  <a:lnTo>
                    <a:pt x="2902204" y="1331366"/>
                  </a:lnTo>
                  <a:lnTo>
                    <a:pt x="2898140" y="1335023"/>
                  </a:lnTo>
                  <a:lnTo>
                    <a:pt x="2908300" y="1335023"/>
                  </a:lnTo>
                  <a:close/>
                </a:path>
                <a:path w="3860800" h="1716404">
                  <a:moveTo>
                    <a:pt x="2908300" y="1318259"/>
                  </a:moveTo>
                  <a:lnTo>
                    <a:pt x="2908300" y="1317498"/>
                  </a:lnTo>
                  <a:lnTo>
                    <a:pt x="2899833" y="1317498"/>
                  </a:lnTo>
                  <a:lnTo>
                    <a:pt x="2898986" y="1318259"/>
                  </a:lnTo>
                  <a:lnTo>
                    <a:pt x="2908300" y="1318259"/>
                  </a:lnTo>
                  <a:close/>
                </a:path>
                <a:path w="3860800" h="1716404">
                  <a:moveTo>
                    <a:pt x="2933700" y="1318259"/>
                  </a:moveTo>
                  <a:lnTo>
                    <a:pt x="2933700" y="1317498"/>
                  </a:lnTo>
                  <a:lnTo>
                    <a:pt x="2921000" y="1309877"/>
                  </a:lnTo>
                  <a:lnTo>
                    <a:pt x="2908300" y="1309877"/>
                  </a:lnTo>
                  <a:lnTo>
                    <a:pt x="2899833" y="1317498"/>
                  </a:lnTo>
                  <a:lnTo>
                    <a:pt x="2908300" y="1317498"/>
                  </a:lnTo>
                  <a:lnTo>
                    <a:pt x="2908300" y="1318259"/>
                  </a:lnTo>
                  <a:lnTo>
                    <a:pt x="2916766" y="1318259"/>
                  </a:lnTo>
                  <a:lnTo>
                    <a:pt x="2921000" y="1314449"/>
                  </a:lnTo>
                  <a:lnTo>
                    <a:pt x="2926772" y="1318259"/>
                  </a:lnTo>
                  <a:lnTo>
                    <a:pt x="2933700" y="1318259"/>
                  </a:lnTo>
                  <a:close/>
                </a:path>
                <a:path w="3860800" h="1716404">
                  <a:moveTo>
                    <a:pt x="2908300" y="1281683"/>
                  </a:moveTo>
                  <a:lnTo>
                    <a:pt x="2908300" y="1277111"/>
                  </a:lnTo>
                  <a:lnTo>
                    <a:pt x="2901372" y="1277111"/>
                  </a:lnTo>
                  <a:lnTo>
                    <a:pt x="2908300" y="1281683"/>
                  </a:lnTo>
                  <a:close/>
                </a:path>
                <a:path w="3860800" h="1716404">
                  <a:moveTo>
                    <a:pt x="2930313" y="1325880"/>
                  </a:moveTo>
                  <a:lnTo>
                    <a:pt x="2908300" y="1325880"/>
                  </a:lnTo>
                  <a:lnTo>
                    <a:pt x="2902204" y="1331366"/>
                  </a:lnTo>
                  <a:lnTo>
                    <a:pt x="2908300" y="1335023"/>
                  </a:lnTo>
                  <a:lnTo>
                    <a:pt x="2908300" y="1333499"/>
                  </a:lnTo>
                  <a:lnTo>
                    <a:pt x="2921000" y="1326642"/>
                  </a:lnTo>
                  <a:lnTo>
                    <a:pt x="2929466" y="1326642"/>
                  </a:lnTo>
                  <a:lnTo>
                    <a:pt x="2930313" y="1325880"/>
                  </a:lnTo>
                  <a:close/>
                </a:path>
                <a:path w="3860800" h="1716404">
                  <a:moveTo>
                    <a:pt x="2908300" y="1285494"/>
                  </a:moveTo>
                  <a:lnTo>
                    <a:pt x="2908300" y="1281683"/>
                  </a:lnTo>
                  <a:lnTo>
                    <a:pt x="2904066" y="1285494"/>
                  </a:lnTo>
                  <a:lnTo>
                    <a:pt x="2908300" y="1285494"/>
                  </a:lnTo>
                  <a:close/>
                </a:path>
                <a:path w="3860800" h="1716404">
                  <a:moveTo>
                    <a:pt x="2921000" y="1298448"/>
                  </a:moveTo>
                  <a:lnTo>
                    <a:pt x="2908300" y="1290065"/>
                  </a:lnTo>
                  <a:lnTo>
                    <a:pt x="2904066" y="1293876"/>
                  </a:lnTo>
                  <a:lnTo>
                    <a:pt x="2908300" y="1293875"/>
                  </a:lnTo>
                  <a:lnTo>
                    <a:pt x="2919412" y="1299876"/>
                  </a:lnTo>
                  <a:lnTo>
                    <a:pt x="2921000" y="1298448"/>
                  </a:lnTo>
                  <a:close/>
                </a:path>
                <a:path w="3860800" h="1716404">
                  <a:moveTo>
                    <a:pt x="2917613" y="1301495"/>
                  </a:moveTo>
                  <a:lnTo>
                    <a:pt x="2908300" y="1301495"/>
                  </a:lnTo>
                  <a:lnTo>
                    <a:pt x="2913888" y="1304848"/>
                  </a:lnTo>
                  <a:lnTo>
                    <a:pt x="2917613" y="1301495"/>
                  </a:lnTo>
                  <a:close/>
                </a:path>
                <a:path w="3860800" h="1716404">
                  <a:moveTo>
                    <a:pt x="2921000" y="1309877"/>
                  </a:moveTo>
                  <a:lnTo>
                    <a:pt x="2921000" y="1309115"/>
                  </a:lnTo>
                  <a:lnTo>
                    <a:pt x="2913888" y="1304848"/>
                  </a:lnTo>
                  <a:lnTo>
                    <a:pt x="2908300" y="1309877"/>
                  </a:lnTo>
                  <a:lnTo>
                    <a:pt x="2921000" y="1309877"/>
                  </a:lnTo>
                  <a:close/>
                </a:path>
                <a:path w="3860800" h="1716404">
                  <a:moveTo>
                    <a:pt x="2921000" y="1318259"/>
                  </a:moveTo>
                  <a:lnTo>
                    <a:pt x="2916766" y="1318259"/>
                  </a:lnTo>
                  <a:lnTo>
                    <a:pt x="2908300" y="1325880"/>
                  </a:lnTo>
                  <a:lnTo>
                    <a:pt x="2921000" y="1318259"/>
                  </a:lnTo>
                  <a:close/>
                </a:path>
                <a:path w="3860800" h="1716404">
                  <a:moveTo>
                    <a:pt x="2933700" y="1322832"/>
                  </a:moveTo>
                  <a:lnTo>
                    <a:pt x="2926772" y="1318259"/>
                  </a:lnTo>
                  <a:lnTo>
                    <a:pt x="2921000" y="1318259"/>
                  </a:lnTo>
                  <a:lnTo>
                    <a:pt x="2908300" y="1325880"/>
                  </a:lnTo>
                  <a:lnTo>
                    <a:pt x="2930313" y="1325880"/>
                  </a:lnTo>
                  <a:lnTo>
                    <a:pt x="2933700" y="1322832"/>
                  </a:lnTo>
                  <a:close/>
                </a:path>
                <a:path w="3860800" h="1716404">
                  <a:moveTo>
                    <a:pt x="2929466" y="1326642"/>
                  </a:moveTo>
                  <a:lnTo>
                    <a:pt x="2921000" y="1326642"/>
                  </a:lnTo>
                  <a:lnTo>
                    <a:pt x="2908300" y="1333499"/>
                  </a:lnTo>
                  <a:lnTo>
                    <a:pt x="2908300" y="1335023"/>
                  </a:lnTo>
                  <a:lnTo>
                    <a:pt x="2921000" y="1327403"/>
                  </a:lnTo>
                  <a:lnTo>
                    <a:pt x="2921000" y="1334261"/>
                  </a:lnTo>
                  <a:lnTo>
                    <a:pt x="2929466" y="1326642"/>
                  </a:lnTo>
                  <a:close/>
                </a:path>
                <a:path w="3860800" h="1716404">
                  <a:moveTo>
                    <a:pt x="2921000" y="1334261"/>
                  </a:moveTo>
                  <a:lnTo>
                    <a:pt x="2921000" y="1327403"/>
                  </a:lnTo>
                  <a:lnTo>
                    <a:pt x="2908300" y="1335023"/>
                  </a:lnTo>
                  <a:lnTo>
                    <a:pt x="2920153" y="1335023"/>
                  </a:lnTo>
                  <a:lnTo>
                    <a:pt x="2921000" y="1334261"/>
                  </a:lnTo>
                  <a:close/>
                </a:path>
                <a:path w="3860800" h="1716404">
                  <a:moveTo>
                    <a:pt x="2918883" y="1336167"/>
                  </a:moveTo>
                  <a:lnTo>
                    <a:pt x="2908300" y="1341882"/>
                  </a:lnTo>
                  <a:lnTo>
                    <a:pt x="2912533" y="1341882"/>
                  </a:lnTo>
                  <a:lnTo>
                    <a:pt x="2918883" y="1336167"/>
                  </a:lnTo>
                  <a:close/>
                </a:path>
                <a:path w="3860800" h="1716404">
                  <a:moveTo>
                    <a:pt x="2910839" y="1343406"/>
                  </a:moveTo>
                  <a:lnTo>
                    <a:pt x="2908300" y="1343406"/>
                  </a:lnTo>
                  <a:lnTo>
                    <a:pt x="2908300" y="1345692"/>
                  </a:lnTo>
                  <a:lnTo>
                    <a:pt x="2910839" y="1343406"/>
                  </a:lnTo>
                  <a:close/>
                </a:path>
                <a:path w="3860800" h="1716404">
                  <a:moveTo>
                    <a:pt x="2932853" y="1343406"/>
                  </a:moveTo>
                  <a:lnTo>
                    <a:pt x="2910839" y="1343406"/>
                  </a:lnTo>
                  <a:lnTo>
                    <a:pt x="2908300" y="1345692"/>
                  </a:lnTo>
                  <a:lnTo>
                    <a:pt x="2915227" y="1350264"/>
                  </a:lnTo>
                  <a:lnTo>
                    <a:pt x="2925233" y="1350264"/>
                  </a:lnTo>
                  <a:lnTo>
                    <a:pt x="2932853" y="1343406"/>
                  </a:lnTo>
                  <a:close/>
                </a:path>
                <a:path w="3860800" h="1716404">
                  <a:moveTo>
                    <a:pt x="2915227" y="1350264"/>
                  </a:moveTo>
                  <a:lnTo>
                    <a:pt x="2908300" y="1345692"/>
                  </a:lnTo>
                  <a:lnTo>
                    <a:pt x="2908300" y="1350264"/>
                  </a:lnTo>
                  <a:lnTo>
                    <a:pt x="2915227" y="1350264"/>
                  </a:lnTo>
                  <a:close/>
                </a:path>
                <a:path w="3860800" h="1716404">
                  <a:moveTo>
                    <a:pt x="2916381" y="1351026"/>
                  </a:moveTo>
                  <a:lnTo>
                    <a:pt x="2915227" y="1350264"/>
                  </a:lnTo>
                  <a:lnTo>
                    <a:pt x="2908300" y="1350264"/>
                  </a:lnTo>
                  <a:lnTo>
                    <a:pt x="2908300" y="1351026"/>
                  </a:lnTo>
                  <a:lnTo>
                    <a:pt x="2916381" y="1351026"/>
                  </a:lnTo>
                  <a:close/>
                </a:path>
                <a:path w="3860800" h="1716404">
                  <a:moveTo>
                    <a:pt x="2933700" y="1351026"/>
                  </a:moveTo>
                  <a:lnTo>
                    <a:pt x="2924386" y="1351026"/>
                  </a:lnTo>
                  <a:lnTo>
                    <a:pt x="2921000" y="1354073"/>
                  </a:lnTo>
                  <a:lnTo>
                    <a:pt x="2916381" y="1351026"/>
                  </a:lnTo>
                  <a:lnTo>
                    <a:pt x="2908300" y="1351026"/>
                  </a:lnTo>
                  <a:lnTo>
                    <a:pt x="2921000" y="1358645"/>
                  </a:lnTo>
                  <a:lnTo>
                    <a:pt x="2925233" y="1358645"/>
                  </a:lnTo>
                  <a:lnTo>
                    <a:pt x="2933700" y="1351026"/>
                  </a:lnTo>
                  <a:close/>
                </a:path>
                <a:path w="3860800" h="1716404">
                  <a:moveTo>
                    <a:pt x="2925233" y="1358645"/>
                  </a:moveTo>
                  <a:lnTo>
                    <a:pt x="2921000" y="1358645"/>
                  </a:lnTo>
                  <a:lnTo>
                    <a:pt x="2908300" y="1351026"/>
                  </a:lnTo>
                  <a:lnTo>
                    <a:pt x="2908300" y="1360170"/>
                  </a:lnTo>
                  <a:lnTo>
                    <a:pt x="2921000" y="1367789"/>
                  </a:lnTo>
                  <a:lnTo>
                    <a:pt x="2921000" y="1360170"/>
                  </a:lnTo>
                  <a:lnTo>
                    <a:pt x="2922524" y="1361084"/>
                  </a:lnTo>
                  <a:lnTo>
                    <a:pt x="2925233" y="1358645"/>
                  </a:lnTo>
                  <a:close/>
                </a:path>
                <a:path w="3860800" h="1716404">
                  <a:moveTo>
                    <a:pt x="2938991" y="1337881"/>
                  </a:moveTo>
                  <a:lnTo>
                    <a:pt x="2933700" y="1335023"/>
                  </a:lnTo>
                  <a:lnTo>
                    <a:pt x="2921000" y="1341882"/>
                  </a:lnTo>
                  <a:lnTo>
                    <a:pt x="2912533" y="1341882"/>
                  </a:lnTo>
                  <a:lnTo>
                    <a:pt x="2910839" y="1343406"/>
                  </a:lnTo>
                  <a:lnTo>
                    <a:pt x="2932853" y="1343406"/>
                  </a:lnTo>
                  <a:lnTo>
                    <a:pt x="2938991" y="1337881"/>
                  </a:lnTo>
                  <a:close/>
                </a:path>
                <a:path w="3860800" h="1716404">
                  <a:moveTo>
                    <a:pt x="2933700" y="1335023"/>
                  </a:moveTo>
                  <a:lnTo>
                    <a:pt x="2921000" y="1335023"/>
                  </a:lnTo>
                  <a:lnTo>
                    <a:pt x="2918883" y="1336167"/>
                  </a:lnTo>
                  <a:lnTo>
                    <a:pt x="2912533" y="1341882"/>
                  </a:lnTo>
                  <a:lnTo>
                    <a:pt x="2921000" y="1341882"/>
                  </a:lnTo>
                  <a:lnTo>
                    <a:pt x="2933700" y="1335023"/>
                  </a:lnTo>
                  <a:close/>
                </a:path>
                <a:path w="3860800" h="1716404">
                  <a:moveTo>
                    <a:pt x="2933700" y="1317498"/>
                  </a:moveTo>
                  <a:lnTo>
                    <a:pt x="2933700" y="1309115"/>
                  </a:lnTo>
                  <a:lnTo>
                    <a:pt x="2921000" y="1301495"/>
                  </a:lnTo>
                  <a:lnTo>
                    <a:pt x="2917613" y="1301495"/>
                  </a:lnTo>
                  <a:lnTo>
                    <a:pt x="2913888" y="1304848"/>
                  </a:lnTo>
                  <a:lnTo>
                    <a:pt x="2921000" y="1309115"/>
                  </a:lnTo>
                  <a:lnTo>
                    <a:pt x="2921000" y="1309877"/>
                  </a:lnTo>
                  <a:lnTo>
                    <a:pt x="2933700" y="1317498"/>
                  </a:lnTo>
                  <a:close/>
                </a:path>
                <a:path w="3860800" h="1716404">
                  <a:moveTo>
                    <a:pt x="2925233" y="1350264"/>
                  </a:moveTo>
                  <a:lnTo>
                    <a:pt x="2915227" y="1350264"/>
                  </a:lnTo>
                  <a:lnTo>
                    <a:pt x="2916381" y="1351026"/>
                  </a:lnTo>
                  <a:lnTo>
                    <a:pt x="2924386" y="1351026"/>
                  </a:lnTo>
                  <a:lnTo>
                    <a:pt x="2925233" y="1350264"/>
                  </a:lnTo>
                  <a:close/>
                </a:path>
                <a:path w="3860800" h="1716404">
                  <a:moveTo>
                    <a:pt x="2924386" y="1351026"/>
                  </a:moveTo>
                  <a:lnTo>
                    <a:pt x="2916381" y="1351026"/>
                  </a:lnTo>
                  <a:lnTo>
                    <a:pt x="2921000" y="1354073"/>
                  </a:lnTo>
                  <a:lnTo>
                    <a:pt x="2924386" y="1351026"/>
                  </a:lnTo>
                  <a:close/>
                </a:path>
                <a:path w="3860800" h="1716404">
                  <a:moveTo>
                    <a:pt x="2926772" y="1318259"/>
                  </a:moveTo>
                  <a:lnTo>
                    <a:pt x="2921000" y="1314449"/>
                  </a:lnTo>
                  <a:lnTo>
                    <a:pt x="2916766" y="1318259"/>
                  </a:lnTo>
                  <a:lnTo>
                    <a:pt x="2926772" y="1318259"/>
                  </a:lnTo>
                  <a:close/>
                </a:path>
                <a:path w="3860800" h="1716404">
                  <a:moveTo>
                    <a:pt x="2921000" y="1301495"/>
                  </a:moveTo>
                  <a:lnTo>
                    <a:pt x="2921000" y="1300733"/>
                  </a:lnTo>
                  <a:lnTo>
                    <a:pt x="2919412" y="1299876"/>
                  </a:lnTo>
                  <a:lnTo>
                    <a:pt x="2917613" y="1301495"/>
                  </a:lnTo>
                  <a:lnTo>
                    <a:pt x="2921000" y="1301495"/>
                  </a:lnTo>
                  <a:close/>
                </a:path>
                <a:path w="3860800" h="1716404">
                  <a:moveTo>
                    <a:pt x="2921000" y="1335023"/>
                  </a:moveTo>
                  <a:lnTo>
                    <a:pt x="2920153" y="1335023"/>
                  </a:lnTo>
                  <a:lnTo>
                    <a:pt x="2918883" y="1336167"/>
                  </a:lnTo>
                  <a:lnTo>
                    <a:pt x="2921000" y="1335023"/>
                  </a:lnTo>
                  <a:close/>
                </a:path>
                <a:path w="3860800" h="1716404">
                  <a:moveTo>
                    <a:pt x="2944812" y="1332642"/>
                  </a:moveTo>
                  <a:lnTo>
                    <a:pt x="2933700" y="1326642"/>
                  </a:lnTo>
                  <a:lnTo>
                    <a:pt x="2929466" y="1326642"/>
                  </a:lnTo>
                  <a:lnTo>
                    <a:pt x="2920153" y="1335023"/>
                  </a:lnTo>
                  <a:lnTo>
                    <a:pt x="2921000" y="1335023"/>
                  </a:lnTo>
                  <a:lnTo>
                    <a:pt x="2933700" y="1327403"/>
                  </a:lnTo>
                  <a:lnTo>
                    <a:pt x="2933700" y="1335023"/>
                  </a:lnTo>
                  <a:lnTo>
                    <a:pt x="2942166" y="1335023"/>
                  </a:lnTo>
                  <a:lnTo>
                    <a:pt x="2944812" y="1332642"/>
                  </a:lnTo>
                  <a:close/>
                </a:path>
                <a:path w="3860800" h="1716404">
                  <a:moveTo>
                    <a:pt x="2933700" y="1335023"/>
                  </a:moveTo>
                  <a:lnTo>
                    <a:pt x="2933700" y="1327403"/>
                  </a:lnTo>
                  <a:lnTo>
                    <a:pt x="2921000" y="1335023"/>
                  </a:lnTo>
                  <a:lnTo>
                    <a:pt x="2933700" y="1335023"/>
                  </a:lnTo>
                  <a:close/>
                </a:path>
                <a:path w="3860800" h="1716404">
                  <a:moveTo>
                    <a:pt x="2922524" y="1361084"/>
                  </a:moveTo>
                  <a:lnTo>
                    <a:pt x="2921000" y="1360170"/>
                  </a:lnTo>
                  <a:lnTo>
                    <a:pt x="2921000" y="1362455"/>
                  </a:lnTo>
                  <a:lnTo>
                    <a:pt x="2922524" y="1361084"/>
                  </a:lnTo>
                  <a:close/>
                </a:path>
                <a:path w="3860800" h="1716404">
                  <a:moveTo>
                    <a:pt x="2933700" y="1367789"/>
                  </a:moveTo>
                  <a:lnTo>
                    <a:pt x="2922524" y="1361084"/>
                  </a:lnTo>
                  <a:lnTo>
                    <a:pt x="2921000" y="1362455"/>
                  </a:lnTo>
                  <a:lnTo>
                    <a:pt x="2929081" y="1367789"/>
                  </a:lnTo>
                  <a:lnTo>
                    <a:pt x="2933700" y="1367789"/>
                  </a:lnTo>
                  <a:close/>
                </a:path>
                <a:path w="3860800" h="1716404">
                  <a:moveTo>
                    <a:pt x="2929081" y="1367789"/>
                  </a:moveTo>
                  <a:lnTo>
                    <a:pt x="2921000" y="1362455"/>
                  </a:lnTo>
                  <a:lnTo>
                    <a:pt x="2921000" y="1367789"/>
                  </a:lnTo>
                  <a:lnTo>
                    <a:pt x="2929081" y="1367789"/>
                  </a:lnTo>
                  <a:close/>
                </a:path>
                <a:path w="3860800" h="1716404">
                  <a:moveTo>
                    <a:pt x="2955636" y="1351095"/>
                  </a:moveTo>
                  <a:lnTo>
                    <a:pt x="2946400" y="1351026"/>
                  </a:lnTo>
                  <a:lnTo>
                    <a:pt x="2933700" y="1358645"/>
                  </a:lnTo>
                  <a:lnTo>
                    <a:pt x="2925233" y="1358645"/>
                  </a:lnTo>
                  <a:lnTo>
                    <a:pt x="2922524" y="1361084"/>
                  </a:lnTo>
                  <a:lnTo>
                    <a:pt x="2933700" y="1367789"/>
                  </a:lnTo>
                  <a:lnTo>
                    <a:pt x="2943860" y="1361694"/>
                  </a:lnTo>
                  <a:lnTo>
                    <a:pt x="2955636" y="1351095"/>
                  </a:lnTo>
                  <a:close/>
                </a:path>
                <a:path w="3860800" h="1716404">
                  <a:moveTo>
                    <a:pt x="2933700" y="1351026"/>
                  </a:moveTo>
                  <a:lnTo>
                    <a:pt x="2933700" y="1350264"/>
                  </a:lnTo>
                  <a:lnTo>
                    <a:pt x="2925233" y="1350264"/>
                  </a:lnTo>
                  <a:lnTo>
                    <a:pt x="2924386" y="1351026"/>
                  </a:lnTo>
                  <a:lnTo>
                    <a:pt x="2933700" y="1351026"/>
                  </a:lnTo>
                  <a:close/>
                </a:path>
                <a:path w="3860800" h="1716404">
                  <a:moveTo>
                    <a:pt x="2942166" y="1343406"/>
                  </a:moveTo>
                  <a:lnTo>
                    <a:pt x="2932853" y="1343406"/>
                  </a:lnTo>
                  <a:lnTo>
                    <a:pt x="2925233" y="1350264"/>
                  </a:lnTo>
                  <a:lnTo>
                    <a:pt x="2933700" y="1350264"/>
                  </a:lnTo>
                  <a:lnTo>
                    <a:pt x="2933700" y="1351026"/>
                  </a:lnTo>
                  <a:lnTo>
                    <a:pt x="2942166" y="1343406"/>
                  </a:lnTo>
                  <a:close/>
                </a:path>
                <a:path w="3860800" h="1716404">
                  <a:moveTo>
                    <a:pt x="2946400" y="1351026"/>
                  </a:moveTo>
                  <a:lnTo>
                    <a:pt x="2933700" y="1351026"/>
                  </a:lnTo>
                  <a:lnTo>
                    <a:pt x="2925233" y="1358645"/>
                  </a:lnTo>
                  <a:lnTo>
                    <a:pt x="2933700" y="1358645"/>
                  </a:lnTo>
                  <a:lnTo>
                    <a:pt x="2946400" y="1351026"/>
                  </a:lnTo>
                  <a:close/>
                </a:path>
                <a:path w="3860800" h="1716404">
                  <a:moveTo>
                    <a:pt x="2933700" y="1322832"/>
                  </a:moveTo>
                  <a:lnTo>
                    <a:pt x="2933700" y="1318259"/>
                  </a:lnTo>
                  <a:lnTo>
                    <a:pt x="2926772" y="1318259"/>
                  </a:lnTo>
                  <a:lnTo>
                    <a:pt x="2933700" y="1322832"/>
                  </a:lnTo>
                  <a:close/>
                </a:path>
                <a:path w="3860800" h="1716404">
                  <a:moveTo>
                    <a:pt x="2937086" y="1367789"/>
                  </a:moveTo>
                  <a:lnTo>
                    <a:pt x="2929081" y="1367789"/>
                  </a:lnTo>
                  <a:lnTo>
                    <a:pt x="2933700" y="1370838"/>
                  </a:lnTo>
                  <a:lnTo>
                    <a:pt x="2937086" y="1367789"/>
                  </a:lnTo>
                  <a:close/>
                </a:path>
                <a:path w="3860800" h="1716404">
                  <a:moveTo>
                    <a:pt x="2933700" y="1326642"/>
                  </a:moveTo>
                  <a:lnTo>
                    <a:pt x="2933700" y="1325880"/>
                  </a:lnTo>
                  <a:lnTo>
                    <a:pt x="2930313" y="1325880"/>
                  </a:lnTo>
                  <a:lnTo>
                    <a:pt x="2929466" y="1326642"/>
                  </a:lnTo>
                  <a:lnTo>
                    <a:pt x="2933700" y="1326642"/>
                  </a:lnTo>
                  <a:close/>
                </a:path>
                <a:path w="3860800" h="1716404">
                  <a:moveTo>
                    <a:pt x="2946400" y="1331214"/>
                  </a:moveTo>
                  <a:lnTo>
                    <a:pt x="2933700" y="1322832"/>
                  </a:lnTo>
                  <a:lnTo>
                    <a:pt x="2930313" y="1325880"/>
                  </a:lnTo>
                  <a:lnTo>
                    <a:pt x="2933700" y="1325880"/>
                  </a:lnTo>
                  <a:lnTo>
                    <a:pt x="2933700" y="1326642"/>
                  </a:lnTo>
                  <a:lnTo>
                    <a:pt x="2944812" y="1332642"/>
                  </a:lnTo>
                  <a:lnTo>
                    <a:pt x="2946400" y="1331214"/>
                  </a:lnTo>
                  <a:close/>
                </a:path>
                <a:path w="3860800" h="1716404">
                  <a:moveTo>
                    <a:pt x="2944812" y="1341024"/>
                  </a:moveTo>
                  <a:lnTo>
                    <a:pt x="2938991" y="1337881"/>
                  </a:lnTo>
                  <a:lnTo>
                    <a:pt x="2932853" y="1343406"/>
                  </a:lnTo>
                  <a:lnTo>
                    <a:pt x="2942166" y="1343405"/>
                  </a:lnTo>
                  <a:lnTo>
                    <a:pt x="2944812" y="1341024"/>
                  </a:lnTo>
                  <a:close/>
                </a:path>
                <a:path w="3860800" h="1716404">
                  <a:moveTo>
                    <a:pt x="2942166" y="1335024"/>
                  </a:moveTo>
                  <a:lnTo>
                    <a:pt x="2933700" y="1335023"/>
                  </a:lnTo>
                  <a:lnTo>
                    <a:pt x="2938991" y="1337881"/>
                  </a:lnTo>
                  <a:lnTo>
                    <a:pt x="2942166" y="1335024"/>
                  </a:lnTo>
                  <a:close/>
                </a:path>
                <a:path w="3860800" h="1716404">
                  <a:moveTo>
                    <a:pt x="2959100" y="1347977"/>
                  </a:moveTo>
                  <a:lnTo>
                    <a:pt x="2952172" y="1343405"/>
                  </a:lnTo>
                  <a:lnTo>
                    <a:pt x="2942166" y="1343406"/>
                  </a:lnTo>
                  <a:lnTo>
                    <a:pt x="2933700" y="1351026"/>
                  </a:lnTo>
                  <a:lnTo>
                    <a:pt x="2955636" y="1351026"/>
                  </a:lnTo>
                  <a:lnTo>
                    <a:pt x="2955925" y="1350835"/>
                  </a:lnTo>
                  <a:lnTo>
                    <a:pt x="2959100" y="1347977"/>
                  </a:lnTo>
                  <a:close/>
                </a:path>
                <a:path w="3860800" h="1716404">
                  <a:moveTo>
                    <a:pt x="2943860" y="1361694"/>
                  </a:moveTo>
                  <a:lnTo>
                    <a:pt x="2933700" y="1367789"/>
                  </a:lnTo>
                  <a:lnTo>
                    <a:pt x="2937086" y="1367789"/>
                  </a:lnTo>
                  <a:lnTo>
                    <a:pt x="2943860" y="1361694"/>
                  </a:lnTo>
                  <a:close/>
                </a:path>
                <a:path w="3860800" h="1716404">
                  <a:moveTo>
                    <a:pt x="2955290" y="1362455"/>
                  </a:moveTo>
                  <a:lnTo>
                    <a:pt x="2946400" y="1367789"/>
                  </a:lnTo>
                  <a:lnTo>
                    <a:pt x="2937086" y="1367789"/>
                  </a:lnTo>
                  <a:lnTo>
                    <a:pt x="2933700" y="1370838"/>
                  </a:lnTo>
                  <a:lnTo>
                    <a:pt x="2941320" y="1375409"/>
                  </a:lnTo>
                  <a:lnTo>
                    <a:pt x="2946400" y="1375409"/>
                  </a:lnTo>
                  <a:lnTo>
                    <a:pt x="2948781" y="1373981"/>
                  </a:lnTo>
                  <a:lnTo>
                    <a:pt x="2948940" y="1373886"/>
                  </a:lnTo>
                  <a:lnTo>
                    <a:pt x="2955290" y="1362455"/>
                  </a:lnTo>
                  <a:close/>
                </a:path>
                <a:path w="3860800" h="1716404">
                  <a:moveTo>
                    <a:pt x="2941320" y="1375409"/>
                  </a:moveTo>
                  <a:lnTo>
                    <a:pt x="2933700" y="1370838"/>
                  </a:lnTo>
                  <a:lnTo>
                    <a:pt x="2933700" y="1375409"/>
                  </a:lnTo>
                  <a:lnTo>
                    <a:pt x="2941320" y="1375409"/>
                  </a:lnTo>
                  <a:close/>
                </a:path>
                <a:path w="3860800" h="1716404">
                  <a:moveTo>
                    <a:pt x="2947987" y="1376933"/>
                  </a:moveTo>
                  <a:lnTo>
                    <a:pt x="2947987" y="1375600"/>
                  </a:lnTo>
                  <a:lnTo>
                    <a:pt x="2946400" y="1378458"/>
                  </a:lnTo>
                  <a:lnTo>
                    <a:pt x="2941320" y="1375409"/>
                  </a:lnTo>
                  <a:lnTo>
                    <a:pt x="2933700" y="1375409"/>
                  </a:lnTo>
                  <a:lnTo>
                    <a:pt x="2933700" y="1376933"/>
                  </a:lnTo>
                  <a:lnTo>
                    <a:pt x="2946400" y="1384553"/>
                  </a:lnTo>
                  <a:lnTo>
                    <a:pt x="2946400" y="1379982"/>
                  </a:lnTo>
                  <a:lnTo>
                    <a:pt x="2947987" y="1376933"/>
                  </a:lnTo>
                  <a:close/>
                </a:path>
                <a:path w="3860800" h="1716404">
                  <a:moveTo>
                    <a:pt x="2955925" y="1361313"/>
                  </a:moveTo>
                  <a:lnTo>
                    <a:pt x="2946400" y="1367027"/>
                  </a:lnTo>
                  <a:lnTo>
                    <a:pt x="2946400" y="1360170"/>
                  </a:lnTo>
                  <a:lnTo>
                    <a:pt x="2943860" y="1361694"/>
                  </a:lnTo>
                  <a:lnTo>
                    <a:pt x="2937086" y="1367789"/>
                  </a:lnTo>
                  <a:lnTo>
                    <a:pt x="2946400" y="1367789"/>
                  </a:lnTo>
                  <a:lnTo>
                    <a:pt x="2955290" y="1362455"/>
                  </a:lnTo>
                  <a:lnTo>
                    <a:pt x="2955925" y="1361313"/>
                  </a:lnTo>
                  <a:close/>
                </a:path>
                <a:path w="3860800" h="1716404">
                  <a:moveTo>
                    <a:pt x="2959100" y="1343405"/>
                  </a:moveTo>
                  <a:lnTo>
                    <a:pt x="2959100" y="1341882"/>
                  </a:lnTo>
                  <a:lnTo>
                    <a:pt x="2946400" y="1335023"/>
                  </a:lnTo>
                  <a:lnTo>
                    <a:pt x="2942166" y="1335024"/>
                  </a:lnTo>
                  <a:lnTo>
                    <a:pt x="2938991" y="1337881"/>
                  </a:lnTo>
                  <a:lnTo>
                    <a:pt x="2944812" y="1341024"/>
                  </a:lnTo>
                  <a:lnTo>
                    <a:pt x="2946400" y="1339595"/>
                  </a:lnTo>
                  <a:lnTo>
                    <a:pt x="2952172" y="1343405"/>
                  </a:lnTo>
                  <a:lnTo>
                    <a:pt x="2959100" y="1343405"/>
                  </a:lnTo>
                  <a:close/>
                </a:path>
                <a:path w="3860800" h="1716404">
                  <a:moveTo>
                    <a:pt x="2948781" y="1375409"/>
                  </a:moveTo>
                  <a:lnTo>
                    <a:pt x="2941320" y="1375409"/>
                  </a:lnTo>
                  <a:lnTo>
                    <a:pt x="2946400" y="1378458"/>
                  </a:lnTo>
                  <a:lnTo>
                    <a:pt x="2947987" y="1375600"/>
                  </a:lnTo>
                  <a:lnTo>
                    <a:pt x="2947987" y="1376933"/>
                  </a:lnTo>
                  <a:lnTo>
                    <a:pt x="2948781" y="1375409"/>
                  </a:lnTo>
                  <a:close/>
                </a:path>
                <a:path w="3860800" h="1716404">
                  <a:moveTo>
                    <a:pt x="2946400" y="1335023"/>
                  </a:moveTo>
                  <a:lnTo>
                    <a:pt x="2946400" y="1333499"/>
                  </a:lnTo>
                  <a:lnTo>
                    <a:pt x="2944812" y="1332642"/>
                  </a:lnTo>
                  <a:lnTo>
                    <a:pt x="2942166" y="1335024"/>
                  </a:lnTo>
                  <a:lnTo>
                    <a:pt x="2946400" y="1335023"/>
                  </a:lnTo>
                  <a:close/>
                </a:path>
                <a:path w="3860800" h="1716404">
                  <a:moveTo>
                    <a:pt x="2946400" y="1343405"/>
                  </a:moveTo>
                  <a:lnTo>
                    <a:pt x="2946400" y="1341882"/>
                  </a:lnTo>
                  <a:lnTo>
                    <a:pt x="2944812" y="1341024"/>
                  </a:lnTo>
                  <a:lnTo>
                    <a:pt x="2942166" y="1343406"/>
                  </a:lnTo>
                  <a:lnTo>
                    <a:pt x="2946400" y="1343405"/>
                  </a:lnTo>
                  <a:close/>
                </a:path>
                <a:path w="3860800" h="1716404">
                  <a:moveTo>
                    <a:pt x="2971800" y="1359408"/>
                  </a:moveTo>
                  <a:lnTo>
                    <a:pt x="2971800" y="1358645"/>
                  </a:lnTo>
                  <a:lnTo>
                    <a:pt x="2959100" y="1351026"/>
                  </a:lnTo>
                  <a:lnTo>
                    <a:pt x="2955636" y="1351095"/>
                  </a:lnTo>
                  <a:lnTo>
                    <a:pt x="2943860" y="1361694"/>
                  </a:lnTo>
                  <a:lnTo>
                    <a:pt x="2946400" y="1360170"/>
                  </a:lnTo>
                  <a:lnTo>
                    <a:pt x="2946400" y="1367027"/>
                  </a:lnTo>
                  <a:lnTo>
                    <a:pt x="2955925" y="1361313"/>
                  </a:lnTo>
                  <a:lnTo>
                    <a:pt x="2959100" y="1355598"/>
                  </a:lnTo>
                  <a:lnTo>
                    <a:pt x="2964872" y="1359408"/>
                  </a:lnTo>
                  <a:lnTo>
                    <a:pt x="2971800" y="1359408"/>
                  </a:lnTo>
                  <a:close/>
                </a:path>
                <a:path w="3860800" h="1716404">
                  <a:moveTo>
                    <a:pt x="2952172" y="1343405"/>
                  </a:moveTo>
                  <a:lnTo>
                    <a:pt x="2946400" y="1339595"/>
                  </a:lnTo>
                  <a:lnTo>
                    <a:pt x="2944812" y="1341024"/>
                  </a:lnTo>
                  <a:lnTo>
                    <a:pt x="2946400" y="1341882"/>
                  </a:lnTo>
                  <a:lnTo>
                    <a:pt x="2946400" y="1343405"/>
                  </a:lnTo>
                  <a:lnTo>
                    <a:pt x="2952172" y="1343405"/>
                  </a:lnTo>
                  <a:close/>
                </a:path>
                <a:path w="3860800" h="1716404">
                  <a:moveTo>
                    <a:pt x="2948940" y="1373886"/>
                  </a:moveTo>
                  <a:lnTo>
                    <a:pt x="2946400" y="1375409"/>
                  </a:lnTo>
                  <a:lnTo>
                    <a:pt x="2947987" y="1375409"/>
                  </a:lnTo>
                  <a:lnTo>
                    <a:pt x="2947987" y="1375600"/>
                  </a:lnTo>
                  <a:lnTo>
                    <a:pt x="2948940" y="1373886"/>
                  </a:lnTo>
                  <a:close/>
                </a:path>
                <a:path w="3860800" h="1716404">
                  <a:moveTo>
                    <a:pt x="2959100" y="1375409"/>
                  </a:moveTo>
                  <a:lnTo>
                    <a:pt x="2948781" y="1375409"/>
                  </a:lnTo>
                  <a:lnTo>
                    <a:pt x="2946400" y="1379982"/>
                  </a:lnTo>
                  <a:lnTo>
                    <a:pt x="2946400" y="1384553"/>
                  </a:lnTo>
                  <a:lnTo>
                    <a:pt x="2948940" y="1384553"/>
                  </a:lnTo>
                  <a:lnTo>
                    <a:pt x="2959100" y="1375409"/>
                  </a:lnTo>
                  <a:close/>
                </a:path>
                <a:path w="3860800" h="1716404">
                  <a:moveTo>
                    <a:pt x="2948940" y="1384553"/>
                  </a:moveTo>
                  <a:lnTo>
                    <a:pt x="2946400" y="1384553"/>
                  </a:lnTo>
                  <a:lnTo>
                    <a:pt x="2947987" y="1385411"/>
                  </a:lnTo>
                  <a:lnTo>
                    <a:pt x="2948940" y="1384553"/>
                  </a:lnTo>
                  <a:close/>
                </a:path>
                <a:path w="3860800" h="1716404">
                  <a:moveTo>
                    <a:pt x="2947987" y="1385411"/>
                  </a:moveTo>
                  <a:lnTo>
                    <a:pt x="2946400" y="1384553"/>
                  </a:lnTo>
                  <a:lnTo>
                    <a:pt x="2946400" y="1386839"/>
                  </a:lnTo>
                  <a:lnTo>
                    <a:pt x="2947987" y="1385411"/>
                  </a:lnTo>
                  <a:close/>
                </a:path>
                <a:path w="3860800" h="1716404">
                  <a:moveTo>
                    <a:pt x="2953808" y="1388554"/>
                  </a:moveTo>
                  <a:lnTo>
                    <a:pt x="2947987" y="1385411"/>
                  </a:lnTo>
                  <a:lnTo>
                    <a:pt x="2946400" y="1386839"/>
                  </a:lnTo>
                  <a:lnTo>
                    <a:pt x="2946400" y="1393698"/>
                  </a:lnTo>
                  <a:lnTo>
                    <a:pt x="2947504" y="1394228"/>
                  </a:lnTo>
                  <a:lnTo>
                    <a:pt x="2953808" y="1388554"/>
                  </a:lnTo>
                  <a:close/>
                </a:path>
                <a:path w="3860800" h="1716404">
                  <a:moveTo>
                    <a:pt x="2963333" y="1399794"/>
                  </a:moveTo>
                  <a:lnTo>
                    <a:pt x="2959100" y="1399794"/>
                  </a:lnTo>
                  <a:lnTo>
                    <a:pt x="2947504" y="1394228"/>
                  </a:lnTo>
                  <a:lnTo>
                    <a:pt x="2946400" y="1395221"/>
                  </a:lnTo>
                  <a:lnTo>
                    <a:pt x="2959100" y="1403603"/>
                  </a:lnTo>
                  <a:lnTo>
                    <a:pt x="2963333" y="1399794"/>
                  </a:lnTo>
                  <a:close/>
                </a:path>
                <a:path w="3860800" h="1716404">
                  <a:moveTo>
                    <a:pt x="2971800" y="1392173"/>
                  </a:moveTo>
                  <a:lnTo>
                    <a:pt x="2971800" y="1391411"/>
                  </a:lnTo>
                  <a:lnTo>
                    <a:pt x="2959100" y="1391411"/>
                  </a:lnTo>
                  <a:lnTo>
                    <a:pt x="2953808" y="1388554"/>
                  </a:lnTo>
                  <a:lnTo>
                    <a:pt x="2947504" y="1394228"/>
                  </a:lnTo>
                  <a:lnTo>
                    <a:pt x="2959100" y="1399794"/>
                  </a:lnTo>
                  <a:lnTo>
                    <a:pt x="2963333" y="1399794"/>
                  </a:lnTo>
                  <a:lnTo>
                    <a:pt x="2971800" y="1392173"/>
                  </a:lnTo>
                  <a:close/>
                </a:path>
                <a:path w="3860800" h="1716404">
                  <a:moveTo>
                    <a:pt x="2949863" y="1373331"/>
                  </a:moveTo>
                  <a:lnTo>
                    <a:pt x="2948940" y="1373886"/>
                  </a:lnTo>
                  <a:lnTo>
                    <a:pt x="2947987" y="1375600"/>
                  </a:lnTo>
                  <a:lnTo>
                    <a:pt x="2947987" y="1375409"/>
                  </a:lnTo>
                  <a:lnTo>
                    <a:pt x="2948781" y="1375409"/>
                  </a:lnTo>
                  <a:lnTo>
                    <a:pt x="2949863" y="1373331"/>
                  </a:lnTo>
                  <a:close/>
                </a:path>
                <a:path w="3860800" h="1716404">
                  <a:moveTo>
                    <a:pt x="2958253" y="1384553"/>
                  </a:moveTo>
                  <a:lnTo>
                    <a:pt x="2948940" y="1384553"/>
                  </a:lnTo>
                  <a:lnTo>
                    <a:pt x="2947987" y="1385411"/>
                  </a:lnTo>
                  <a:lnTo>
                    <a:pt x="2953808" y="1388554"/>
                  </a:lnTo>
                  <a:lnTo>
                    <a:pt x="2958253" y="1384553"/>
                  </a:lnTo>
                  <a:close/>
                </a:path>
                <a:path w="3860800" h="1716404">
                  <a:moveTo>
                    <a:pt x="2967566" y="1367789"/>
                  </a:moveTo>
                  <a:lnTo>
                    <a:pt x="2959100" y="1367789"/>
                  </a:lnTo>
                  <a:lnTo>
                    <a:pt x="2949863" y="1373331"/>
                  </a:lnTo>
                  <a:lnTo>
                    <a:pt x="2948781" y="1375409"/>
                  </a:lnTo>
                  <a:lnTo>
                    <a:pt x="2959100" y="1375409"/>
                  </a:lnTo>
                  <a:lnTo>
                    <a:pt x="2967566" y="1367789"/>
                  </a:lnTo>
                  <a:close/>
                </a:path>
                <a:path w="3860800" h="1716404">
                  <a:moveTo>
                    <a:pt x="2955636" y="1362248"/>
                  </a:moveTo>
                  <a:lnTo>
                    <a:pt x="2955290" y="1362455"/>
                  </a:lnTo>
                  <a:lnTo>
                    <a:pt x="2948940" y="1373886"/>
                  </a:lnTo>
                  <a:lnTo>
                    <a:pt x="2949863" y="1373331"/>
                  </a:lnTo>
                  <a:lnTo>
                    <a:pt x="2955636" y="1362248"/>
                  </a:lnTo>
                  <a:close/>
                </a:path>
                <a:path w="3860800" h="1716404">
                  <a:moveTo>
                    <a:pt x="2968413" y="1375409"/>
                  </a:moveTo>
                  <a:lnTo>
                    <a:pt x="2959100" y="1375409"/>
                  </a:lnTo>
                  <a:lnTo>
                    <a:pt x="2948940" y="1384553"/>
                  </a:lnTo>
                  <a:lnTo>
                    <a:pt x="2958253" y="1384553"/>
                  </a:lnTo>
                  <a:lnTo>
                    <a:pt x="2959100" y="1383792"/>
                  </a:lnTo>
                  <a:lnTo>
                    <a:pt x="2959100" y="1376171"/>
                  </a:lnTo>
                  <a:lnTo>
                    <a:pt x="2967566" y="1376171"/>
                  </a:lnTo>
                  <a:lnTo>
                    <a:pt x="2968413" y="1375409"/>
                  </a:lnTo>
                  <a:close/>
                </a:path>
                <a:path w="3860800" h="1716404">
                  <a:moveTo>
                    <a:pt x="2959100" y="1367789"/>
                  </a:moveTo>
                  <a:lnTo>
                    <a:pt x="2959100" y="1360170"/>
                  </a:lnTo>
                  <a:lnTo>
                    <a:pt x="2955636" y="1362248"/>
                  </a:lnTo>
                  <a:lnTo>
                    <a:pt x="2949863" y="1373331"/>
                  </a:lnTo>
                  <a:lnTo>
                    <a:pt x="2959100" y="1367789"/>
                  </a:lnTo>
                  <a:close/>
                </a:path>
                <a:path w="3860800" h="1716404">
                  <a:moveTo>
                    <a:pt x="2959100" y="1347977"/>
                  </a:moveTo>
                  <a:lnTo>
                    <a:pt x="2959100" y="1343405"/>
                  </a:lnTo>
                  <a:lnTo>
                    <a:pt x="2952172" y="1343405"/>
                  </a:lnTo>
                  <a:lnTo>
                    <a:pt x="2959100" y="1347977"/>
                  </a:lnTo>
                  <a:close/>
                </a:path>
                <a:path w="3860800" h="1716404">
                  <a:moveTo>
                    <a:pt x="2971800" y="1384553"/>
                  </a:moveTo>
                  <a:lnTo>
                    <a:pt x="2958253" y="1384553"/>
                  </a:lnTo>
                  <a:lnTo>
                    <a:pt x="2953808" y="1388554"/>
                  </a:lnTo>
                  <a:lnTo>
                    <a:pt x="2959100" y="1391411"/>
                  </a:lnTo>
                  <a:lnTo>
                    <a:pt x="2971800" y="1384553"/>
                  </a:lnTo>
                  <a:close/>
                </a:path>
                <a:path w="3860800" h="1716404">
                  <a:moveTo>
                    <a:pt x="2956213" y="1361139"/>
                  </a:moveTo>
                  <a:lnTo>
                    <a:pt x="2955925" y="1361313"/>
                  </a:lnTo>
                  <a:lnTo>
                    <a:pt x="2955290" y="1362455"/>
                  </a:lnTo>
                  <a:lnTo>
                    <a:pt x="2955636" y="1362248"/>
                  </a:lnTo>
                  <a:lnTo>
                    <a:pt x="2956213" y="1361139"/>
                  </a:lnTo>
                  <a:close/>
                </a:path>
                <a:path w="3860800" h="1716404">
                  <a:moveTo>
                    <a:pt x="2959100" y="1351026"/>
                  </a:moveTo>
                  <a:lnTo>
                    <a:pt x="2959100" y="1347977"/>
                  </a:lnTo>
                  <a:lnTo>
                    <a:pt x="2955636" y="1351095"/>
                  </a:lnTo>
                  <a:lnTo>
                    <a:pt x="2959100" y="1351026"/>
                  </a:lnTo>
                  <a:close/>
                </a:path>
                <a:path w="3860800" h="1716404">
                  <a:moveTo>
                    <a:pt x="2971800" y="1363980"/>
                  </a:moveTo>
                  <a:lnTo>
                    <a:pt x="2964872" y="1359408"/>
                  </a:lnTo>
                  <a:lnTo>
                    <a:pt x="2959100" y="1359408"/>
                  </a:lnTo>
                  <a:lnTo>
                    <a:pt x="2956213" y="1361139"/>
                  </a:lnTo>
                  <a:lnTo>
                    <a:pt x="2955636" y="1362248"/>
                  </a:lnTo>
                  <a:lnTo>
                    <a:pt x="2959100" y="1360170"/>
                  </a:lnTo>
                  <a:lnTo>
                    <a:pt x="2959100" y="1367789"/>
                  </a:lnTo>
                  <a:lnTo>
                    <a:pt x="2967566" y="1367789"/>
                  </a:lnTo>
                  <a:lnTo>
                    <a:pt x="2971800" y="1363980"/>
                  </a:lnTo>
                  <a:close/>
                </a:path>
                <a:path w="3860800" h="1716404">
                  <a:moveTo>
                    <a:pt x="2958253" y="1357223"/>
                  </a:moveTo>
                  <a:lnTo>
                    <a:pt x="2955925" y="1361313"/>
                  </a:lnTo>
                  <a:lnTo>
                    <a:pt x="2956213" y="1361139"/>
                  </a:lnTo>
                  <a:lnTo>
                    <a:pt x="2958253" y="1357223"/>
                  </a:lnTo>
                  <a:close/>
                </a:path>
                <a:path w="3860800" h="1716404">
                  <a:moveTo>
                    <a:pt x="2964872" y="1359408"/>
                  </a:moveTo>
                  <a:lnTo>
                    <a:pt x="2959100" y="1355598"/>
                  </a:lnTo>
                  <a:lnTo>
                    <a:pt x="2956213" y="1361139"/>
                  </a:lnTo>
                  <a:lnTo>
                    <a:pt x="2959100" y="1359408"/>
                  </a:lnTo>
                  <a:lnTo>
                    <a:pt x="2964872" y="1359408"/>
                  </a:lnTo>
                  <a:close/>
                </a:path>
                <a:path w="3860800" h="1716404">
                  <a:moveTo>
                    <a:pt x="2984500" y="1380744"/>
                  </a:moveTo>
                  <a:lnTo>
                    <a:pt x="2977572" y="1376171"/>
                  </a:lnTo>
                  <a:lnTo>
                    <a:pt x="2967566" y="1376171"/>
                  </a:lnTo>
                  <a:lnTo>
                    <a:pt x="2958253" y="1384553"/>
                  </a:lnTo>
                  <a:lnTo>
                    <a:pt x="2959100" y="1384553"/>
                  </a:lnTo>
                  <a:lnTo>
                    <a:pt x="2971800" y="1376933"/>
                  </a:lnTo>
                  <a:lnTo>
                    <a:pt x="2971800" y="1384553"/>
                  </a:lnTo>
                  <a:lnTo>
                    <a:pt x="2980266" y="1384553"/>
                  </a:lnTo>
                  <a:lnTo>
                    <a:pt x="2984500" y="1380744"/>
                  </a:lnTo>
                  <a:close/>
                </a:path>
                <a:path w="3860800" h="1716404">
                  <a:moveTo>
                    <a:pt x="2971800" y="1372361"/>
                  </a:moveTo>
                  <a:lnTo>
                    <a:pt x="2971800" y="1367789"/>
                  </a:lnTo>
                  <a:lnTo>
                    <a:pt x="2967566" y="1367789"/>
                  </a:lnTo>
                  <a:lnTo>
                    <a:pt x="2959100" y="1375409"/>
                  </a:lnTo>
                  <a:lnTo>
                    <a:pt x="2968413" y="1375409"/>
                  </a:lnTo>
                  <a:lnTo>
                    <a:pt x="2971800" y="1372361"/>
                  </a:lnTo>
                  <a:close/>
                </a:path>
                <a:path w="3860800" h="1716404">
                  <a:moveTo>
                    <a:pt x="2967566" y="1376171"/>
                  </a:moveTo>
                  <a:lnTo>
                    <a:pt x="2959100" y="1376171"/>
                  </a:lnTo>
                  <a:lnTo>
                    <a:pt x="2959100" y="1383792"/>
                  </a:lnTo>
                  <a:lnTo>
                    <a:pt x="2967566" y="1376171"/>
                  </a:lnTo>
                  <a:close/>
                </a:path>
                <a:path w="3860800" h="1716404">
                  <a:moveTo>
                    <a:pt x="2971800" y="1384553"/>
                  </a:moveTo>
                  <a:lnTo>
                    <a:pt x="2971800" y="1376933"/>
                  </a:lnTo>
                  <a:lnTo>
                    <a:pt x="2959100" y="1384553"/>
                  </a:lnTo>
                  <a:lnTo>
                    <a:pt x="2971800" y="1384553"/>
                  </a:lnTo>
                  <a:close/>
                </a:path>
                <a:path w="3860800" h="1716404">
                  <a:moveTo>
                    <a:pt x="2980266" y="1384553"/>
                  </a:moveTo>
                  <a:lnTo>
                    <a:pt x="2971800" y="1384553"/>
                  </a:lnTo>
                  <a:lnTo>
                    <a:pt x="2959100" y="1391411"/>
                  </a:lnTo>
                  <a:lnTo>
                    <a:pt x="2971800" y="1391411"/>
                  </a:lnTo>
                  <a:lnTo>
                    <a:pt x="2971800" y="1392173"/>
                  </a:lnTo>
                  <a:lnTo>
                    <a:pt x="2980266" y="1384553"/>
                  </a:lnTo>
                  <a:close/>
                </a:path>
                <a:path w="3860800" h="1716404">
                  <a:moveTo>
                    <a:pt x="2981613" y="1394494"/>
                  </a:moveTo>
                  <a:lnTo>
                    <a:pt x="2971800" y="1399794"/>
                  </a:lnTo>
                  <a:lnTo>
                    <a:pt x="2963333" y="1399920"/>
                  </a:lnTo>
                  <a:lnTo>
                    <a:pt x="2959100" y="1403603"/>
                  </a:lnTo>
                  <a:lnTo>
                    <a:pt x="2966027" y="1408176"/>
                  </a:lnTo>
                  <a:lnTo>
                    <a:pt x="2971800" y="1408176"/>
                  </a:lnTo>
                  <a:lnTo>
                    <a:pt x="2975142" y="1406170"/>
                  </a:lnTo>
                  <a:lnTo>
                    <a:pt x="2978150" y="1400936"/>
                  </a:lnTo>
                  <a:lnTo>
                    <a:pt x="2981613" y="1394494"/>
                  </a:lnTo>
                  <a:close/>
                </a:path>
                <a:path w="3860800" h="1716404">
                  <a:moveTo>
                    <a:pt x="2966027" y="1408176"/>
                  </a:moveTo>
                  <a:lnTo>
                    <a:pt x="2959100" y="1403603"/>
                  </a:lnTo>
                  <a:lnTo>
                    <a:pt x="2959100" y="1408176"/>
                  </a:lnTo>
                  <a:lnTo>
                    <a:pt x="2966027" y="1408176"/>
                  </a:lnTo>
                  <a:close/>
                </a:path>
                <a:path w="3860800" h="1716404">
                  <a:moveTo>
                    <a:pt x="2973848" y="1408937"/>
                  </a:moveTo>
                  <a:lnTo>
                    <a:pt x="2973551" y="1408937"/>
                  </a:lnTo>
                  <a:lnTo>
                    <a:pt x="2971800" y="1411986"/>
                  </a:lnTo>
                  <a:lnTo>
                    <a:pt x="2966027" y="1408176"/>
                  </a:lnTo>
                  <a:lnTo>
                    <a:pt x="2959100" y="1408176"/>
                  </a:lnTo>
                  <a:lnTo>
                    <a:pt x="2959100" y="1409699"/>
                  </a:lnTo>
                  <a:lnTo>
                    <a:pt x="2971800" y="1417320"/>
                  </a:lnTo>
                  <a:lnTo>
                    <a:pt x="2971800" y="1412748"/>
                  </a:lnTo>
                  <a:lnTo>
                    <a:pt x="2973848" y="1408937"/>
                  </a:lnTo>
                  <a:close/>
                </a:path>
                <a:path w="3860800" h="1716404">
                  <a:moveTo>
                    <a:pt x="2980996" y="1384553"/>
                  </a:moveTo>
                  <a:lnTo>
                    <a:pt x="2980266" y="1384553"/>
                  </a:lnTo>
                  <a:lnTo>
                    <a:pt x="2963333" y="1399794"/>
                  </a:lnTo>
                  <a:lnTo>
                    <a:pt x="2963479" y="1399794"/>
                  </a:lnTo>
                  <a:lnTo>
                    <a:pt x="2980996" y="1384553"/>
                  </a:lnTo>
                  <a:close/>
                </a:path>
                <a:path w="3860800" h="1716404">
                  <a:moveTo>
                    <a:pt x="2997200" y="1392936"/>
                  </a:moveTo>
                  <a:lnTo>
                    <a:pt x="2997200" y="1391411"/>
                  </a:lnTo>
                  <a:lnTo>
                    <a:pt x="2984500" y="1384553"/>
                  </a:lnTo>
                  <a:lnTo>
                    <a:pt x="2980996" y="1384553"/>
                  </a:lnTo>
                  <a:lnTo>
                    <a:pt x="2963479" y="1399794"/>
                  </a:lnTo>
                  <a:lnTo>
                    <a:pt x="2971800" y="1399794"/>
                  </a:lnTo>
                  <a:lnTo>
                    <a:pt x="2971800" y="1392936"/>
                  </a:lnTo>
                  <a:lnTo>
                    <a:pt x="2982451" y="1392936"/>
                  </a:lnTo>
                  <a:lnTo>
                    <a:pt x="2984500" y="1389126"/>
                  </a:lnTo>
                  <a:lnTo>
                    <a:pt x="2990272" y="1392936"/>
                  </a:lnTo>
                  <a:lnTo>
                    <a:pt x="2997200" y="1392936"/>
                  </a:lnTo>
                  <a:close/>
                </a:path>
                <a:path w="3860800" h="1716404">
                  <a:moveTo>
                    <a:pt x="2971800" y="1363980"/>
                  </a:moveTo>
                  <a:lnTo>
                    <a:pt x="2971800" y="1359408"/>
                  </a:lnTo>
                  <a:lnTo>
                    <a:pt x="2964872" y="1359408"/>
                  </a:lnTo>
                  <a:lnTo>
                    <a:pt x="2971800" y="1363980"/>
                  </a:lnTo>
                  <a:close/>
                </a:path>
                <a:path w="3860800" h="1716404">
                  <a:moveTo>
                    <a:pt x="2973989" y="1408176"/>
                  </a:moveTo>
                  <a:lnTo>
                    <a:pt x="2966027" y="1408176"/>
                  </a:lnTo>
                  <a:lnTo>
                    <a:pt x="2971800" y="1411986"/>
                  </a:lnTo>
                  <a:lnTo>
                    <a:pt x="2971800" y="1408937"/>
                  </a:lnTo>
                  <a:lnTo>
                    <a:pt x="2973551" y="1408937"/>
                  </a:lnTo>
                  <a:lnTo>
                    <a:pt x="2973989" y="1408176"/>
                  </a:lnTo>
                  <a:close/>
                </a:path>
                <a:path w="3860800" h="1716404">
                  <a:moveTo>
                    <a:pt x="2971800" y="1367789"/>
                  </a:moveTo>
                  <a:lnTo>
                    <a:pt x="2971800" y="1363980"/>
                  </a:lnTo>
                  <a:lnTo>
                    <a:pt x="2967566" y="1367789"/>
                  </a:lnTo>
                  <a:lnTo>
                    <a:pt x="2971800" y="1367789"/>
                  </a:lnTo>
                  <a:close/>
                </a:path>
                <a:path w="3860800" h="1716404">
                  <a:moveTo>
                    <a:pt x="2971800" y="1376171"/>
                  </a:moveTo>
                  <a:lnTo>
                    <a:pt x="2971800" y="1375409"/>
                  </a:lnTo>
                  <a:lnTo>
                    <a:pt x="2968413" y="1375409"/>
                  </a:lnTo>
                  <a:lnTo>
                    <a:pt x="2967566" y="1376171"/>
                  </a:lnTo>
                  <a:lnTo>
                    <a:pt x="2971800" y="1376171"/>
                  </a:lnTo>
                  <a:close/>
                </a:path>
                <a:path w="3860800" h="1716404">
                  <a:moveTo>
                    <a:pt x="2977572" y="1376171"/>
                  </a:moveTo>
                  <a:lnTo>
                    <a:pt x="2971800" y="1372361"/>
                  </a:lnTo>
                  <a:lnTo>
                    <a:pt x="2968413" y="1375409"/>
                  </a:lnTo>
                  <a:lnTo>
                    <a:pt x="2971800" y="1375409"/>
                  </a:lnTo>
                  <a:lnTo>
                    <a:pt x="2971800" y="1376171"/>
                  </a:lnTo>
                  <a:lnTo>
                    <a:pt x="2977572" y="1376171"/>
                  </a:lnTo>
                  <a:close/>
                </a:path>
                <a:path w="3860800" h="1716404">
                  <a:moveTo>
                    <a:pt x="2982451" y="1392936"/>
                  </a:moveTo>
                  <a:lnTo>
                    <a:pt x="2971800" y="1392936"/>
                  </a:lnTo>
                  <a:lnTo>
                    <a:pt x="2971800" y="1399794"/>
                  </a:lnTo>
                  <a:lnTo>
                    <a:pt x="2981613" y="1394494"/>
                  </a:lnTo>
                  <a:lnTo>
                    <a:pt x="2982451" y="1392936"/>
                  </a:lnTo>
                  <a:close/>
                </a:path>
                <a:path w="3860800" h="1716404">
                  <a:moveTo>
                    <a:pt x="2975142" y="1406170"/>
                  </a:moveTo>
                  <a:lnTo>
                    <a:pt x="2971800" y="1408176"/>
                  </a:lnTo>
                  <a:lnTo>
                    <a:pt x="2973989" y="1408176"/>
                  </a:lnTo>
                  <a:lnTo>
                    <a:pt x="2975142" y="1406170"/>
                  </a:lnTo>
                  <a:close/>
                </a:path>
                <a:path w="3860800" h="1716404">
                  <a:moveTo>
                    <a:pt x="2973551" y="1408937"/>
                  </a:moveTo>
                  <a:lnTo>
                    <a:pt x="2971800" y="1408937"/>
                  </a:lnTo>
                  <a:lnTo>
                    <a:pt x="2971800" y="1411986"/>
                  </a:lnTo>
                  <a:lnTo>
                    <a:pt x="2973551" y="1408937"/>
                  </a:lnTo>
                  <a:close/>
                </a:path>
                <a:path w="3860800" h="1716404">
                  <a:moveTo>
                    <a:pt x="2984500" y="1408938"/>
                  </a:moveTo>
                  <a:lnTo>
                    <a:pt x="2973848" y="1408937"/>
                  </a:lnTo>
                  <a:lnTo>
                    <a:pt x="2971800" y="1412748"/>
                  </a:lnTo>
                  <a:lnTo>
                    <a:pt x="2971800" y="1417320"/>
                  </a:lnTo>
                  <a:lnTo>
                    <a:pt x="2975142" y="1417320"/>
                  </a:lnTo>
                  <a:lnTo>
                    <a:pt x="2975428" y="1417102"/>
                  </a:lnTo>
                  <a:lnTo>
                    <a:pt x="2984500" y="1408938"/>
                  </a:lnTo>
                  <a:close/>
                </a:path>
                <a:path w="3860800" h="1716404">
                  <a:moveTo>
                    <a:pt x="2975142" y="1417360"/>
                  </a:moveTo>
                  <a:lnTo>
                    <a:pt x="2971800" y="1417320"/>
                  </a:lnTo>
                  <a:lnTo>
                    <a:pt x="2971800" y="1418082"/>
                  </a:lnTo>
                  <a:lnTo>
                    <a:pt x="2973387" y="1418939"/>
                  </a:lnTo>
                  <a:lnTo>
                    <a:pt x="2975142" y="1417360"/>
                  </a:lnTo>
                  <a:close/>
                </a:path>
                <a:path w="3860800" h="1716404">
                  <a:moveTo>
                    <a:pt x="2973387" y="1418939"/>
                  </a:moveTo>
                  <a:lnTo>
                    <a:pt x="2971800" y="1418082"/>
                  </a:lnTo>
                  <a:lnTo>
                    <a:pt x="2971800" y="1420367"/>
                  </a:lnTo>
                  <a:lnTo>
                    <a:pt x="2973387" y="1418939"/>
                  </a:lnTo>
                  <a:close/>
                </a:path>
                <a:path w="3860800" h="1716404">
                  <a:moveTo>
                    <a:pt x="2989262" y="1424939"/>
                  </a:moveTo>
                  <a:lnTo>
                    <a:pt x="2984500" y="1424939"/>
                  </a:lnTo>
                  <a:lnTo>
                    <a:pt x="2973551" y="1419028"/>
                  </a:lnTo>
                  <a:lnTo>
                    <a:pt x="2973387" y="1418939"/>
                  </a:lnTo>
                  <a:lnTo>
                    <a:pt x="2971800" y="1420367"/>
                  </a:lnTo>
                  <a:lnTo>
                    <a:pt x="2971800" y="1425702"/>
                  </a:lnTo>
                  <a:lnTo>
                    <a:pt x="2984500" y="1425702"/>
                  </a:lnTo>
                  <a:lnTo>
                    <a:pt x="2988468" y="1425463"/>
                  </a:lnTo>
                  <a:lnTo>
                    <a:pt x="2988733" y="1425448"/>
                  </a:lnTo>
                  <a:lnTo>
                    <a:pt x="2989262" y="1424939"/>
                  </a:lnTo>
                  <a:close/>
                </a:path>
                <a:path w="3860800" h="1716404">
                  <a:moveTo>
                    <a:pt x="2988468" y="1425702"/>
                  </a:moveTo>
                  <a:lnTo>
                    <a:pt x="2971800" y="1425702"/>
                  </a:lnTo>
                  <a:lnTo>
                    <a:pt x="2971800" y="1426464"/>
                  </a:lnTo>
                  <a:lnTo>
                    <a:pt x="2984500" y="1434083"/>
                  </a:lnTo>
                  <a:lnTo>
                    <a:pt x="2984500" y="1429511"/>
                  </a:lnTo>
                  <a:lnTo>
                    <a:pt x="2988468" y="1425702"/>
                  </a:lnTo>
                  <a:close/>
                </a:path>
                <a:path w="3860800" h="1716404">
                  <a:moveTo>
                    <a:pt x="2997200" y="1417320"/>
                  </a:moveTo>
                  <a:lnTo>
                    <a:pt x="2975142" y="1417360"/>
                  </a:lnTo>
                  <a:lnTo>
                    <a:pt x="2973387" y="1418939"/>
                  </a:lnTo>
                  <a:lnTo>
                    <a:pt x="2984500" y="1424939"/>
                  </a:lnTo>
                  <a:lnTo>
                    <a:pt x="2989262" y="1424939"/>
                  </a:lnTo>
                  <a:lnTo>
                    <a:pt x="2997200" y="1417320"/>
                  </a:lnTo>
                  <a:close/>
                </a:path>
                <a:path w="3860800" h="1716404">
                  <a:moveTo>
                    <a:pt x="2974258" y="1408176"/>
                  </a:moveTo>
                  <a:lnTo>
                    <a:pt x="2973989" y="1408176"/>
                  </a:lnTo>
                  <a:lnTo>
                    <a:pt x="2973551" y="1408937"/>
                  </a:lnTo>
                  <a:lnTo>
                    <a:pt x="2973848" y="1408937"/>
                  </a:lnTo>
                  <a:lnTo>
                    <a:pt x="2974258" y="1408176"/>
                  </a:lnTo>
                  <a:close/>
                </a:path>
                <a:path w="3860800" h="1716404">
                  <a:moveTo>
                    <a:pt x="2984500" y="1408937"/>
                  </a:moveTo>
                  <a:lnTo>
                    <a:pt x="2984500" y="1408176"/>
                  </a:lnTo>
                  <a:lnTo>
                    <a:pt x="2974258" y="1408176"/>
                  </a:lnTo>
                  <a:lnTo>
                    <a:pt x="2973848" y="1408937"/>
                  </a:lnTo>
                  <a:lnTo>
                    <a:pt x="2984500" y="1408937"/>
                  </a:lnTo>
                  <a:close/>
                </a:path>
                <a:path w="3860800" h="1716404">
                  <a:moveTo>
                    <a:pt x="2975428" y="1405998"/>
                  </a:moveTo>
                  <a:lnTo>
                    <a:pt x="2975142" y="1406170"/>
                  </a:lnTo>
                  <a:lnTo>
                    <a:pt x="2973989" y="1408176"/>
                  </a:lnTo>
                  <a:lnTo>
                    <a:pt x="2974258" y="1408176"/>
                  </a:lnTo>
                  <a:lnTo>
                    <a:pt x="2975428" y="1405998"/>
                  </a:lnTo>
                  <a:close/>
                </a:path>
                <a:path w="3860800" h="1716404">
                  <a:moveTo>
                    <a:pt x="2993813" y="1400555"/>
                  </a:moveTo>
                  <a:lnTo>
                    <a:pt x="2984500" y="1400555"/>
                  </a:lnTo>
                  <a:lnTo>
                    <a:pt x="2975428" y="1405998"/>
                  </a:lnTo>
                  <a:lnTo>
                    <a:pt x="2974258" y="1408176"/>
                  </a:lnTo>
                  <a:lnTo>
                    <a:pt x="2984500" y="1408176"/>
                  </a:lnTo>
                  <a:lnTo>
                    <a:pt x="2984500" y="1408938"/>
                  </a:lnTo>
                  <a:lnTo>
                    <a:pt x="2993813" y="1400555"/>
                  </a:lnTo>
                  <a:close/>
                </a:path>
                <a:path w="3860800" h="1716404">
                  <a:moveTo>
                    <a:pt x="2977572" y="1402010"/>
                  </a:moveTo>
                  <a:lnTo>
                    <a:pt x="2975142" y="1406170"/>
                  </a:lnTo>
                  <a:lnTo>
                    <a:pt x="2975428" y="1405998"/>
                  </a:lnTo>
                  <a:lnTo>
                    <a:pt x="2977572" y="1402010"/>
                  </a:lnTo>
                  <a:close/>
                </a:path>
                <a:path w="3860800" h="1716404">
                  <a:moveTo>
                    <a:pt x="2997200" y="1408938"/>
                  </a:moveTo>
                  <a:lnTo>
                    <a:pt x="2984500" y="1408938"/>
                  </a:lnTo>
                  <a:lnTo>
                    <a:pt x="2975142" y="1417360"/>
                  </a:lnTo>
                  <a:lnTo>
                    <a:pt x="2984500" y="1417320"/>
                  </a:lnTo>
                  <a:lnTo>
                    <a:pt x="2984500" y="1416558"/>
                  </a:lnTo>
                  <a:lnTo>
                    <a:pt x="2997200" y="1408938"/>
                  </a:lnTo>
                  <a:close/>
                </a:path>
                <a:path w="3860800" h="1716404">
                  <a:moveTo>
                    <a:pt x="2997200" y="1397508"/>
                  </a:moveTo>
                  <a:lnTo>
                    <a:pt x="2990272" y="1392936"/>
                  </a:lnTo>
                  <a:lnTo>
                    <a:pt x="2984500" y="1392936"/>
                  </a:lnTo>
                  <a:lnTo>
                    <a:pt x="2981960" y="1394307"/>
                  </a:lnTo>
                  <a:lnTo>
                    <a:pt x="2978150" y="1400936"/>
                  </a:lnTo>
                  <a:lnTo>
                    <a:pt x="2975428" y="1405998"/>
                  </a:lnTo>
                  <a:lnTo>
                    <a:pt x="2984500" y="1400555"/>
                  </a:lnTo>
                  <a:lnTo>
                    <a:pt x="2993813" y="1400555"/>
                  </a:lnTo>
                  <a:lnTo>
                    <a:pt x="2997200" y="1397508"/>
                  </a:lnTo>
                  <a:close/>
                </a:path>
                <a:path w="3860800" h="1716404">
                  <a:moveTo>
                    <a:pt x="2984500" y="1380744"/>
                  </a:moveTo>
                  <a:lnTo>
                    <a:pt x="2984500" y="1376171"/>
                  </a:lnTo>
                  <a:lnTo>
                    <a:pt x="2977572" y="1376171"/>
                  </a:lnTo>
                  <a:lnTo>
                    <a:pt x="2984500" y="1380744"/>
                  </a:lnTo>
                  <a:close/>
                </a:path>
                <a:path w="3860800" h="1716404">
                  <a:moveTo>
                    <a:pt x="2981960" y="1394307"/>
                  </a:moveTo>
                  <a:lnTo>
                    <a:pt x="2981613" y="1394494"/>
                  </a:lnTo>
                  <a:lnTo>
                    <a:pt x="2978150" y="1400936"/>
                  </a:lnTo>
                  <a:lnTo>
                    <a:pt x="2981960" y="1394307"/>
                  </a:lnTo>
                  <a:close/>
                </a:path>
                <a:path w="3860800" h="1716404">
                  <a:moveTo>
                    <a:pt x="2984500" y="1381505"/>
                  </a:moveTo>
                  <a:lnTo>
                    <a:pt x="2984500" y="1380744"/>
                  </a:lnTo>
                  <a:lnTo>
                    <a:pt x="2980266" y="1384553"/>
                  </a:lnTo>
                  <a:lnTo>
                    <a:pt x="2980996" y="1384553"/>
                  </a:lnTo>
                  <a:lnTo>
                    <a:pt x="2984500" y="1381505"/>
                  </a:lnTo>
                  <a:close/>
                </a:path>
                <a:path w="3860800" h="1716404">
                  <a:moveTo>
                    <a:pt x="2984500" y="1384553"/>
                  </a:moveTo>
                  <a:lnTo>
                    <a:pt x="2984500" y="1381505"/>
                  </a:lnTo>
                  <a:lnTo>
                    <a:pt x="2980996" y="1384553"/>
                  </a:lnTo>
                  <a:lnTo>
                    <a:pt x="2984500" y="1384553"/>
                  </a:lnTo>
                  <a:close/>
                </a:path>
                <a:path w="3860800" h="1716404">
                  <a:moveTo>
                    <a:pt x="2982748" y="1392936"/>
                  </a:moveTo>
                  <a:lnTo>
                    <a:pt x="2982451" y="1392936"/>
                  </a:lnTo>
                  <a:lnTo>
                    <a:pt x="2981613" y="1394494"/>
                  </a:lnTo>
                  <a:lnTo>
                    <a:pt x="2981960" y="1394307"/>
                  </a:lnTo>
                  <a:lnTo>
                    <a:pt x="2982748" y="1392936"/>
                  </a:lnTo>
                  <a:close/>
                </a:path>
                <a:path w="3860800" h="1716404">
                  <a:moveTo>
                    <a:pt x="2984500" y="1392936"/>
                  </a:moveTo>
                  <a:lnTo>
                    <a:pt x="2982748" y="1392936"/>
                  </a:lnTo>
                  <a:lnTo>
                    <a:pt x="2981960" y="1394307"/>
                  </a:lnTo>
                  <a:lnTo>
                    <a:pt x="2984500" y="1392936"/>
                  </a:lnTo>
                  <a:close/>
                </a:path>
                <a:path w="3860800" h="1716404">
                  <a:moveTo>
                    <a:pt x="2990272" y="1392936"/>
                  </a:moveTo>
                  <a:lnTo>
                    <a:pt x="2984500" y="1389126"/>
                  </a:lnTo>
                  <a:lnTo>
                    <a:pt x="2982451" y="1392936"/>
                  </a:lnTo>
                  <a:lnTo>
                    <a:pt x="2982748" y="1392936"/>
                  </a:lnTo>
                  <a:lnTo>
                    <a:pt x="2984500" y="1389888"/>
                  </a:lnTo>
                  <a:lnTo>
                    <a:pt x="2984500" y="1392936"/>
                  </a:lnTo>
                  <a:lnTo>
                    <a:pt x="2990272" y="1392936"/>
                  </a:lnTo>
                  <a:close/>
                </a:path>
                <a:path w="3860800" h="1716404">
                  <a:moveTo>
                    <a:pt x="2984500" y="1392936"/>
                  </a:moveTo>
                  <a:lnTo>
                    <a:pt x="2984500" y="1389888"/>
                  </a:lnTo>
                  <a:lnTo>
                    <a:pt x="2982748" y="1392936"/>
                  </a:lnTo>
                  <a:lnTo>
                    <a:pt x="2984500" y="1392936"/>
                  </a:lnTo>
                  <a:close/>
                </a:path>
                <a:path w="3860800" h="1716404">
                  <a:moveTo>
                    <a:pt x="3009900" y="1405127"/>
                  </a:moveTo>
                  <a:lnTo>
                    <a:pt x="3009900" y="1400555"/>
                  </a:lnTo>
                  <a:lnTo>
                    <a:pt x="2993813" y="1400555"/>
                  </a:lnTo>
                  <a:lnTo>
                    <a:pt x="2984500" y="1408938"/>
                  </a:lnTo>
                  <a:lnTo>
                    <a:pt x="3005931" y="1408937"/>
                  </a:lnTo>
                  <a:lnTo>
                    <a:pt x="3009900" y="1405127"/>
                  </a:lnTo>
                  <a:close/>
                </a:path>
                <a:path w="3860800" h="1716404">
                  <a:moveTo>
                    <a:pt x="3005931" y="1408938"/>
                  </a:moveTo>
                  <a:lnTo>
                    <a:pt x="2997200" y="1408938"/>
                  </a:lnTo>
                  <a:lnTo>
                    <a:pt x="2984500" y="1416558"/>
                  </a:lnTo>
                  <a:lnTo>
                    <a:pt x="2984500" y="1417320"/>
                  </a:lnTo>
                  <a:lnTo>
                    <a:pt x="2997200" y="1409699"/>
                  </a:lnTo>
                  <a:lnTo>
                    <a:pt x="2997200" y="1417320"/>
                  </a:lnTo>
                  <a:lnTo>
                    <a:pt x="3005931" y="1408938"/>
                  </a:lnTo>
                  <a:close/>
                </a:path>
                <a:path w="3860800" h="1716404">
                  <a:moveTo>
                    <a:pt x="2997200" y="1417320"/>
                  </a:moveTo>
                  <a:lnTo>
                    <a:pt x="2997200" y="1409699"/>
                  </a:lnTo>
                  <a:lnTo>
                    <a:pt x="2984500" y="1417320"/>
                  </a:lnTo>
                  <a:lnTo>
                    <a:pt x="2997200" y="1417320"/>
                  </a:lnTo>
                  <a:close/>
                </a:path>
                <a:path w="3860800" h="1716404">
                  <a:moveTo>
                    <a:pt x="2988733" y="1425448"/>
                  </a:moveTo>
                  <a:lnTo>
                    <a:pt x="2984500" y="1425702"/>
                  </a:lnTo>
                  <a:lnTo>
                    <a:pt x="2988468" y="1425702"/>
                  </a:lnTo>
                  <a:lnTo>
                    <a:pt x="2988733" y="1425448"/>
                  </a:lnTo>
                  <a:close/>
                </a:path>
                <a:path w="3860800" h="1716404">
                  <a:moveTo>
                    <a:pt x="3003126" y="1425702"/>
                  </a:moveTo>
                  <a:lnTo>
                    <a:pt x="2988468" y="1425702"/>
                  </a:lnTo>
                  <a:lnTo>
                    <a:pt x="2984500" y="1429511"/>
                  </a:lnTo>
                  <a:lnTo>
                    <a:pt x="2992966" y="1434083"/>
                  </a:lnTo>
                  <a:lnTo>
                    <a:pt x="2998470" y="1434083"/>
                  </a:lnTo>
                  <a:lnTo>
                    <a:pt x="3003126" y="1425702"/>
                  </a:lnTo>
                  <a:close/>
                </a:path>
                <a:path w="3860800" h="1716404">
                  <a:moveTo>
                    <a:pt x="2992966" y="1434083"/>
                  </a:moveTo>
                  <a:lnTo>
                    <a:pt x="2984500" y="1429511"/>
                  </a:lnTo>
                  <a:lnTo>
                    <a:pt x="2984500" y="1434083"/>
                  </a:lnTo>
                  <a:lnTo>
                    <a:pt x="2992966" y="1434083"/>
                  </a:lnTo>
                  <a:close/>
                </a:path>
                <a:path w="3860800" h="1716404">
                  <a:moveTo>
                    <a:pt x="3022190" y="1434083"/>
                  </a:moveTo>
                  <a:lnTo>
                    <a:pt x="2998470" y="1434083"/>
                  </a:lnTo>
                  <a:lnTo>
                    <a:pt x="2997200" y="1436370"/>
                  </a:lnTo>
                  <a:lnTo>
                    <a:pt x="2992966" y="1434083"/>
                  </a:lnTo>
                  <a:lnTo>
                    <a:pt x="2984500" y="1434083"/>
                  </a:lnTo>
                  <a:lnTo>
                    <a:pt x="2997200" y="1440942"/>
                  </a:lnTo>
                  <a:lnTo>
                    <a:pt x="3009900" y="1440942"/>
                  </a:lnTo>
                  <a:lnTo>
                    <a:pt x="3021623" y="1434611"/>
                  </a:lnTo>
                  <a:lnTo>
                    <a:pt x="3022190" y="1434083"/>
                  </a:lnTo>
                  <a:close/>
                </a:path>
                <a:path w="3860800" h="1716404">
                  <a:moveTo>
                    <a:pt x="3003550" y="1424939"/>
                  </a:moveTo>
                  <a:lnTo>
                    <a:pt x="2997200" y="1424939"/>
                  </a:lnTo>
                  <a:lnTo>
                    <a:pt x="2990272" y="1425355"/>
                  </a:lnTo>
                  <a:lnTo>
                    <a:pt x="2988733" y="1425448"/>
                  </a:lnTo>
                  <a:lnTo>
                    <a:pt x="2988468" y="1425702"/>
                  </a:lnTo>
                  <a:lnTo>
                    <a:pt x="3003126" y="1425702"/>
                  </a:lnTo>
                  <a:lnTo>
                    <a:pt x="3003550" y="1424939"/>
                  </a:lnTo>
                  <a:close/>
                </a:path>
                <a:path w="3860800" h="1716404">
                  <a:moveTo>
                    <a:pt x="2997200" y="1424939"/>
                  </a:moveTo>
                  <a:lnTo>
                    <a:pt x="2989262" y="1424939"/>
                  </a:lnTo>
                  <a:lnTo>
                    <a:pt x="2988733" y="1425448"/>
                  </a:lnTo>
                  <a:lnTo>
                    <a:pt x="2997200" y="1424939"/>
                  </a:lnTo>
                  <a:close/>
                </a:path>
                <a:path w="3860800" h="1716404">
                  <a:moveTo>
                    <a:pt x="3007783" y="1417320"/>
                  </a:moveTo>
                  <a:lnTo>
                    <a:pt x="2997200" y="1417320"/>
                  </a:lnTo>
                  <a:lnTo>
                    <a:pt x="2989262" y="1424939"/>
                  </a:lnTo>
                  <a:lnTo>
                    <a:pt x="2997200" y="1424939"/>
                  </a:lnTo>
                  <a:lnTo>
                    <a:pt x="3006725" y="1419224"/>
                  </a:lnTo>
                  <a:lnTo>
                    <a:pt x="3007783" y="1417320"/>
                  </a:lnTo>
                  <a:close/>
                </a:path>
                <a:path w="3860800" h="1716404">
                  <a:moveTo>
                    <a:pt x="3009900" y="1400555"/>
                  </a:moveTo>
                  <a:lnTo>
                    <a:pt x="3009900" y="1392936"/>
                  </a:lnTo>
                  <a:lnTo>
                    <a:pt x="2990272" y="1392936"/>
                  </a:lnTo>
                  <a:lnTo>
                    <a:pt x="2997200" y="1397508"/>
                  </a:lnTo>
                  <a:lnTo>
                    <a:pt x="2997200" y="1400555"/>
                  </a:lnTo>
                  <a:lnTo>
                    <a:pt x="3009900" y="1400555"/>
                  </a:lnTo>
                  <a:close/>
                </a:path>
                <a:path w="3860800" h="1716404">
                  <a:moveTo>
                    <a:pt x="2998470" y="1434083"/>
                  </a:moveTo>
                  <a:lnTo>
                    <a:pt x="2992966" y="1434083"/>
                  </a:lnTo>
                  <a:lnTo>
                    <a:pt x="2997200" y="1436370"/>
                  </a:lnTo>
                  <a:lnTo>
                    <a:pt x="2998470" y="1434083"/>
                  </a:lnTo>
                  <a:close/>
                </a:path>
                <a:path w="3860800" h="1716404">
                  <a:moveTo>
                    <a:pt x="2997200" y="1400555"/>
                  </a:moveTo>
                  <a:lnTo>
                    <a:pt x="2997200" y="1397508"/>
                  </a:lnTo>
                  <a:lnTo>
                    <a:pt x="2993813" y="1400555"/>
                  </a:lnTo>
                  <a:lnTo>
                    <a:pt x="2997200" y="1400555"/>
                  </a:lnTo>
                  <a:close/>
                </a:path>
                <a:path w="3860800" h="1716404">
                  <a:moveTo>
                    <a:pt x="3022600" y="1417320"/>
                  </a:moveTo>
                  <a:lnTo>
                    <a:pt x="3022600" y="1416558"/>
                  </a:lnTo>
                  <a:lnTo>
                    <a:pt x="3009900" y="1408938"/>
                  </a:lnTo>
                  <a:lnTo>
                    <a:pt x="3005931" y="1408938"/>
                  </a:lnTo>
                  <a:lnTo>
                    <a:pt x="2997200" y="1417320"/>
                  </a:lnTo>
                  <a:lnTo>
                    <a:pt x="3007783" y="1417320"/>
                  </a:lnTo>
                  <a:lnTo>
                    <a:pt x="3009900" y="1413509"/>
                  </a:lnTo>
                  <a:lnTo>
                    <a:pt x="3009900" y="1417320"/>
                  </a:lnTo>
                  <a:lnTo>
                    <a:pt x="3022600" y="1417320"/>
                  </a:lnTo>
                  <a:close/>
                </a:path>
                <a:path w="3860800" h="1716404">
                  <a:moveTo>
                    <a:pt x="3006725" y="1419224"/>
                  </a:moveTo>
                  <a:lnTo>
                    <a:pt x="2997200" y="1424939"/>
                  </a:lnTo>
                  <a:lnTo>
                    <a:pt x="3003550" y="1424939"/>
                  </a:lnTo>
                  <a:lnTo>
                    <a:pt x="3006725" y="1419224"/>
                  </a:lnTo>
                  <a:close/>
                </a:path>
                <a:path w="3860800" h="1716404">
                  <a:moveTo>
                    <a:pt x="3014816" y="1440942"/>
                  </a:moveTo>
                  <a:lnTo>
                    <a:pt x="2997200" y="1440942"/>
                  </a:lnTo>
                  <a:lnTo>
                    <a:pt x="2997200" y="1443227"/>
                  </a:lnTo>
                  <a:lnTo>
                    <a:pt x="3009900" y="1450086"/>
                  </a:lnTo>
                  <a:lnTo>
                    <a:pt x="3009900" y="1445514"/>
                  </a:lnTo>
                  <a:lnTo>
                    <a:pt x="3014816" y="1440942"/>
                  </a:lnTo>
                  <a:close/>
                </a:path>
                <a:path w="3860800" h="1716404">
                  <a:moveTo>
                    <a:pt x="3009900" y="1450086"/>
                  </a:moveTo>
                  <a:lnTo>
                    <a:pt x="2997200" y="1443227"/>
                  </a:lnTo>
                  <a:lnTo>
                    <a:pt x="2997200" y="1450086"/>
                  </a:lnTo>
                  <a:lnTo>
                    <a:pt x="3009900" y="1450086"/>
                  </a:lnTo>
                  <a:close/>
                </a:path>
                <a:path w="3860800" h="1716404">
                  <a:moveTo>
                    <a:pt x="3022600" y="1425702"/>
                  </a:moveTo>
                  <a:lnTo>
                    <a:pt x="3003126" y="1425702"/>
                  </a:lnTo>
                  <a:lnTo>
                    <a:pt x="2998470" y="1434083"/>
                  </a:lnTo>
                  <a:lnTo>
                    <a:pt x="3009900" y="1434083"/>
                  </a:lnTo>
                  <a:lnTo>
                    <a:pt x="3009900" y="1432559"/>
                  </a:lnTo>
                  <a:lnTo>
                    <a:pt x="3022600" y="1425702"/>
                  </a:lnTo>
                  <a:close/>
                </a:path>
                <a:path w="3860800" h="1716404">
                  <a:moveTo>
                    <a:pt x="3009900" y="1425702"/>
                  </a:moveTo>
                  <a:lnTo>
                    <a:pt x="3009900" y="1424939"/>
                  </a:lnTo>
                  <a:lnTo>
                    <a:pt x="3003550" y="1424939"/>
                  </a:lnTo>
                  <a:lnTo>
                    <a:pt x="3003126" y="1425702"/>
                  </a:lnTo>
                  <a:lnTo>
                    <a:pt x="3009900" y="1425702"/>
                  </a:lnTo>
                  <a:close/>
                </a:path>
                <a:path w="3860800" h="1716404">
                  <a:moveTo>
                    <a:pt x="3035300" y="1425702"/>
                  </a:moveTo>
                  <a:lnTo>
                    <a:pt x="3035300" y="1424939"/>
                  </a:lnTo>
                  <a:lnTo>
                    <a:pt x="3022600" y="1417320"/>
                  </a:lnTo>
                  <a:lnTo>
                    <a:pt x="3009900" y="1417320"/>
                  </a:lnTo>
                  <a:lnTo>
                    <a:pt x="3006725" y="1419224"/>
                  </a:lnTo>
                  <a:lnTo>
                    <a:pt x="3003550" y="1424939"/>
                  </a:lnTo>
                  <a:lnTo>
                    <a:pt x="3009900" y="1424939"/>
                  </a:lnTo>
                  <a:lnTo>
                    <a:pt x="3009900" y="1425702"/>
                  </a:lnTo>
                  <a:lnTo>
                    <a:pt x="3031203" y="1425702"/>
                  </a:lnTo>
                  <a:lnTo>
                    <a:pt x="3033183" y="1423860"/>
                  </a:lnTo>
                  <a:lnTo>
                    <a:pt x="3033183" y="1425702"/>
                  </a:lnTo>
                  <a:lnTo>
                    <a:pt x="3035300" y="1425702"/>
                  </a:lnTo>
                  <a:close/>
                </a:path>
                <a:path w="3860800" h="1716404">
                  <a:moveTo>
                    <a:pt x="3009900" y="1408937"/>
                  </a:moveTo>
                  <a:lnTo>
                    <a:pt x="3009900" y="1405127"/>
                  </a:lnTo>
                  <a:lnTo>
                    <a:pt x="3005931" y="1408938"/>
                  </a:lnTo>
                  <a:lnTo>
                    <a:pt x="3009900" y="1408937"/>
                  </a:lnTo>
                  <a:close/>
                </a:path>
                <a:path w="3860800" h="1716404">
                  <a:moveTo>
                    <a:pt x="3009900" y="1417320"/>
                  </a:moveTo>
                  <a:lnTo>
                    <a:pt x="3007783" y="1417320"/>
                  </a:lnTo>
                  <a:lnTo>
                    <a:pt x="3006725" y="1419224"/>
                  </a:lnTo>
                  <a:lnTo>
                    <a:pt x="3009900" y="1417320"/>
                  </a:lnTo>
                  <a:close/>
                </a:path>
                <a:path w="3860800" h="1716404">
                  <a:moveTo>
                    <a:pt x="3009900" y="1417320"/>
                  </a:moveTo>
                  <a:lnTo>
                    <a:pt x="3009900" y="1413509"/>
                  </a:lnTo>
                  <a:lnTo>
                    <a:pt x="3007783" y="1417320"/>
                  </a:lnTo>
                  <a:lnTo>
                    <a:pt x="3009900" y="1417320"/>
                  </a:lnTo>
                  <a:close/>
                </a:path>
                <a:path w="3860800" h="1716404">
                  <a:moveTo>
                    <a:pt x="3022600" y="1416558"/>
                  </a:moveTo>
                  <a:lnTo>
                    <a:pt x="3022600" y="1408938"/>
                  </a:lnTo>
                  <a:lnTo>
                    <a:pt x="3009900" y="1408938"/>
                  </a:lnTo>
                  <a:lnTo>
                    <a:pt x="3022600" y="1416558"/>
                  </a:lnTo>
                  <a:close/>
                </a:path>
                <a:path w="3860800" h="1716404">
                  <a:moveTo>
                    <a:pt x="3031203" y="1425702"/>
                  </a:moveTo>
                  <a:lnTo>
                    <a:pt x="3022600" y="1425702"/>
                  </a:lnTo>
                  <a:lnTo>
                    <a:pt x="3009900" y="1432559"/>
                  </a:lnTo>
                  <a:lnTo>
                    <a:pt x="3009900" y="1434083"/>
                  </a:lnTo>
                  <a:lnTo>
                    <a:pt x="3022190" y="1434083"/>
                  </a:lnTo>
                  <a:lnTo>
                    <a:pt x="3031203" y="1425702"/>
                  </a:lnTo>
                  <a:close/>
                </a:path>
                <a:path w="3860800" h="1716404">
                  <a:moveTo>
                    <a:pt x="3021623" y="1434611"/>
                  </a:moveTo>
                  <a:lnTo>
                    <a:pt x="3009900" y="1440942"/>
                  </a:lnTo>
                  <a:lnTo>
                    <a:pt x="3014816" y="1440942"/>
                  </a:lnTo>
                  <a:lnTo>
                    <a:pt x="3021623" y="1434611"/>
                  </a:lnTo>
                  <a:close/>
                </a:path>
                <a:path w="3860800" h="1716404">
                  <a:moveTo>
                    <a:pt x="3032276" y="1435716"/>
                  </a:moveTo>
                  <a:lnTo>
                    <a:pt x="3022600" y="1440942"/>
                  </a:lnTo>
                  <a:lnTo>
                    <a:pt x="3014816" y="1440942"/>
                  </a:lnTo>
                  <a:lnTo>
                    <a:pt x="3009900" y="1445514"/>
                  </a:lnTo>
                  <a:lnTo>
                    <a:pt x="3017520" y="1450086"/>
                  </a:lnTo>
                  <a:lnTo>
                    <a:pt x="3022600" y="1450086"/>
                  </a:lnTo>
                  <a:lnTo>
                    <a:pt x="3022600" y="1441703"/>
                  </a:lnTo>
                  <a:lnTo>
                    <a:pt x="3028950" y="1441703"/>
                  </a:lnTo>
                  <a:lnTo>
                    <a:pt x="3032276" y="1435716"/>
                  </a:lnTo>
                  <a:close/>
                </a:path>
                <a:path w="3860800" h="1716404">
                  <a:moveTo>
                    <a:pt x="3017520" y="1450086"/>
                  </a:moveTo>
                  <a:lnTo>
                    <a:pt x="3009900" y="1445514"/>
                  </a:lnTo>
                  <a:lnTo>
                    <a:pt x="3009900" y="1450086"/>
                  </a:lnTo>
                  <a:lnTo>
                    <a:pt x="3017520" y="1450086"/>
                  </a:lnTo>
                  <a:close/>
                </a:path>
                <a:path w="3860800" h="1716404">
                  <a:moveTo>
                    <a:pt x="3048000" y="1450086"/>
                  </a:moveTo>
                  <a:lnTo>
                    <a:pt x="3024293" y="1450086"/>
                  </a:lnTo>
                  <a:lnTo>
                    <a:pt x="3022600" y="1453133"/>
                  </a:lnTo>
                  <a:lnTo>
                    <a:pt x="3017520" y="1450086"/>
                  </a:lnTo>
                  <a:lnTo>
                    <a:pt x="3009900" y="1450086"/>
                  </a:lnTo>
                  <a:lnTo>
                    <a:pt x="3022600" y="1457705"/>
                  </a:lnTo>
                  <a:lnTo>
                    <a:pt x="3035300" y="1457705"/>
                  </a:lnTo>
                  <a:lnTo>
                    <a:pt x="3048000" y="1450086"/>
                  </a:lnTo>
                  <a:close/>
                </a:path>
                <a:path w="3860800" h="1716404">
                  <a:moveTo>
                    <a:pt x="3033183" y="1434083"/>
                  </a:moveTo>
                  <a:lnTo>
                    <a:pt x="3022600" y="1434083"/>
                  </a:lnTo>
                  <a:lnTo>
                    <a:pt x="3021623" y="1434611"/>
                  </a:lnTo>
                  <a:lnTo>
                    <a:pt x="3014816" y="1440942"/>
                  </a:lnTo>
                  <a:lnTo>
                    <a:pt x="3022600" y="1440942"/>
                  </a:lnTo>
                  <a:lnTo>
                    <a:pt x="3032276" y="1435716"/>
                  </a:lnTo>
                  <a:lnTo>
                    <a:pt x="3033183" y="1434083"/>
                  </a:lnTo>
                  <a:close/>
                </a:path>
                <a:path w="3860800" h="1716404">
                  <a:moveTo>
                    <a:pt x="3024293" y="1450086"/>
                  </a:moveTo>
                  <a:lnTo>
                    <a:pt x="3017520" y="1450086"/>
                  </a:lnTo>
                  <a:lnTo>
                    <a:pt x="3022600" y="1453133"/>
                  </a:lnTo>
                  <a:lnTo>
                    <a:pt x="3024293" y="1450086"/>
                  </a:lnTo>
                  <a:close/>
                </a:path>
                <a:path w="3860800" h="1716404">
                  <a:moveTo>
                    <a:pt x="3022600" y="1434083"/>
                  </a:moveTo>
                  <a:lnTo>
                    <a:pt x="3022190" y="1434083"/>
                  </a:lnTo>
                  <a:lnTo>
                    <a:pt x="3021623" y="1434611"/>
                  </a:lnTo>
                  <a:lnTo>
                    <a:pt x="3022600" y="1434083"/>
                  </a:lnTo>
                  <a:close/>
                </a:path>
                <a:path w="3860800" h="1716404">
                  <a:moveTo>
                    <a:pt x="3048000" y="1434083"/>
                  </a:moveTo>
                  <a:lnTo>
                    <a:pt x="3048000" y="1432559"/>
                  </a:lnTo>
                  <a:lnTo>
                    <a:pt x="3035300" y="1425702"/>
                  </a:lnTo>
                  <a:lnTo>
                    <a:pt x="3031203" y="1425702"/>
                  </a:lnTo>
                  <a:lnTo>
                    <a:pt x="3022190" y="1434083"/>
                  </a:lnTo>
                  <a:lnTo>
                    <a:pt x="3033183" y="1434083"/>
                  </a:lnTo>
                  <a:lnTo>
                    <a:pt x="3035300" y="1430273"/>
                  </a:lnTo>
                  <a:lnTo>
                    <a:pt x="3035300" y="1434083"/>
                  </a:lnTo>
                  <a:lnTo>
                    <a:pt x="3048000" y="1434083"/>
                  </a:lnTo>
                  <a:close/>
                </a:path>
                <a:path w="3860800" h="1716404">
                  <a:moveTo>
                    <a:pt x="3028950" y="1441703"/>
                  </a:moveTo>
                  <a:lnTo>
                    <a:pt x="3022600" y="1441703"/>
                  </a:lnTo>
                  <a:lnTo>
                    <a:pt x="3022600" y="1449323"/>
                  </a:lnTo>
                  <a:lnTo>
                    <a:pt x="3025775" y="1447418"/>
                  </a:lnTo>
                  <a:lnTo>
                    <a:pt x="3028950" y="1441703"/>
                  </a:lnTo>
                  <a:close/>
                </a:path>
                <a:path w="3860800" h="1716404">
                  <a:moveTo>
                    <a:pt x="3025775" y="1447418"/>
                  </a:moveTo>
                  <a:lnTo>
                    <a:pt x="3022600" y="1449323"/>
                  </a:lnTo>
                  <a:lnTo>
                    <a:pt x="3022600" y="1450086"/>
                  </a:lnTo>
                  <a:lnTo>
                    <a:pt x="3025019" y="1448779"/>
                  </a:lnTo>
                  <a:lnTo>
                    <a:pt x="3025775" y="1447418"/>
                  </a:lnTo>
                  <a:close/>
                </a:path>
                <a:path w="3860800" h="1716404">
                  <a:moveTo>
                    <a:pt x="3025019" y="1448779"/>
                  </a:moveTo>
                  <a:lnTo>
                    <a:pt x="3022600" y="1450086"/>
                  </a:lnTo>
                  <a:lnTo>
                    <a:pt x="3024293" y="1450086"/>
                  </a:lnTo>
                  <a:lnTo>
                    <a:pt x="3025019" y="1448779"/>
                  </a:lnTo>
                  <a:close/>
                </a:path>
                <a:path w="3860800" h="1716404">
                  <a:moveTo>
                    <a:pt x="3052233" y="1455165"/>
                  </a:moveTo>
                  <a:lnTo>
                    <a:pt x="3048000" y="1457705"/>
                  </a:lnTo>
                  <a:lnTo>
                    <a:pt x="3022600" y="1457705"/>
                  </a:lnTo>
                  <a:lnTo>
                    <a:pt x="3022600" y="1458467"/>
                  </a:lnTo>
                  <a:lnTo>
                    <a:pt x="3048437" y="1458467"/>
                  </a:lnTo>
                  <a:lnTo>
                    <a:pt x="3052233" y="1455165"/>
                  </a:lnTo>
                  <a:close/>
                </a:path>
                <a:path w="3860800" h="1716404">
                  <a:moveTo>
                    <a:pt x="3048437" y="1458467"/>
                  </a:moveTo>
                  <a:lnTo>
                    <a:pt x="3022600" y="1458467"/>
                  </a:lnTo>
                  <a:lnTo>
                    <a:pt x="3022600" y="1459230"/>
                  </a:lnTo>
                  <a:lnTo>
                    <a:pt x="3035300" y="1466849"/>
                  </a:lnTo>
                  <a:lnTo>
                    <a:pt x="3038803" y="1466849"/>
                  </a:lnTo>
                  <a:lnTo>
                    <a:pt x="3048437" y="1458467"/>
                  </a:lnTo>
                  <a:close/>
                </a:path>
                <a:path w="3860800" h="1716404">
                  <a:moveTo>
                    <a:pt x="3035300" y="1466849"/>
                  </a:moveTo>
                  <a:lnTo>
                    <a:pt x="3022600" y="1459230"/>
                  </a:lnTo>
                  <a:lnTo>
                    <a:pt x="3022600" y="1466849"/>
                  </a:lnTo>
                  <a:lnTo>
                    <a:pt x="3035300" y="1466849"/>
                  </a:lnTo>
                  <a:close/>
                </a:path>
                <a:path w="3860800" h="1716404">
                  <a:moveTo>
                    <a:pt x="3038803" y="1466849"/>
                  </a:moveTo>
                  <a:lnTo>
                    <a:pt x="3022600" y="1466849"/>
                  </a:lnTo>
                  <a:lnTo>
                    <a:pt x="3022600" y="1467611"/>
                  </a:lnTo>
                  <a:lnTo>
                    <a:pt x="3035300" y="1475232"/>
                  </a:lnTo>
                  <a:lnTo>
                    <a:pt x="3035300" y="1467611"/>
                  </a:lnTo>
                  <a:lnTo>
                    <a:pt x="3036855" y="1468545"/>
                  </a:lnTo>
                  <a:lnTo>
                    <a:pt x="3038803" y="1466849"/>
                  </a:lnTo>
                  <a:close/>
                </a:path>
                <a:path w="3860800" h="1716404">
                  <a:moveTo>
                    <a:pt x="3059663" y="1448701"/>
                  </a:moveTo>
                  <a:lnTo>
                    <a:pt x="3048000" y="1441703"/>
                  </a:lnTo>
                  <a:lnTo>
                    <a:pt x="3035300" y="1449323"/>
                  </a:lnTo>
                  <a:lnTo>
                    <a:pt x="3035300" y="1443227"/>
                  </a:lnTo>
                  <a:lnTo>
                    <a:pt x="3025019" y="1448779"/>
                  </a:lnTo>
                  <a:lnTo>
                    <a:pt x="3024293" y="1450086"/>
                  </a:lnTo>
                  <a:lnTo>
                    <a:pt x="3058072" y="1450086"/>
                  </a:lnTo>
                  <a:lnTo>
                    <a:pt x="3059663" y="1448701"/>
                  </a:lnTo>
                  <a:close/>
                </a:path>
                <a:path w="3860800" h="1716404">
                  <a:moveTo>
                    <a:pt x="3048000" y="1441703"/>
                  </a:moveTo>
                  <a:lnTo>
                    <a:pt x="3035300" y="1441703"/>
                  </a:lnTo>
                  <a:lnTo>
                    <a:pt x="3025775" y="1447418"/>
                  </a:lnTo>
                  <a:lnTo>
                    <a:pt x="3025019" y="1448779"/>
                  </a:lnTo>
                  <a:lnTo>
                    <a:pt x="3035300" y="1443227"/>
                  </a:lnTo>
                  <a:lnTo>
                    <a:pt x="3035300" y="1449323"/>
                  </a:lnTo>
                  <a:lnTo>
                    <a:pt x="3048000" y="1441703"/>
                  </a:lnTo>
                  <a:close/>
                </a:path>
                <a:path w="3860800" h="1716404">
                  <a:moveTo>
                    <a:pt x="3035300" y="1441703"/>
                  </a:moveTo>
                  <a:lnTo>
                    <a:pt x="3028950" y="1441703"/>
                  </a:lnTo>
                  <a:lnTo>
                    <a:pt x="3025775" y="1447418"/>
                  </a:lnTo>
                  <a:lnTo>
                    <a:pt x="3035300" y="1441703"/>
                  </a:lnTo>
                  <a:close/>
                </a:path>
                <a:path w="3860800" h="1716404">
                  <a:moveTo>
                    <a:pt x="3060700" y="1441703"/>
                  </a:moveTo>
                  <a:lnTo>
                    <a:pt x="3060700" y="1440942"/>
                  </a:lnTo>
                  <a:lnTo>
                    <a:pt x="3048000" y="1434083"/>
                  </a:lnTo>
                  <a:lnTo>
                    <a:pt x="3035300" y="1434083"/>
                  </a:lnTo>
                  <a:lnTo>
                    <a:pt x="3032276" y="1435716"/>
                  </a:lnTo>
                  <a:lnTo>
                    <a:pt x="3028950" y="1441703"/>
                  </a:lnTo>
                  <a:lnTo>
                    <a:pt x="3060700" y="1441703"/>
                  </a:lnTo>
                  <a:close/>
                </a:path>
                <a:path w="3860800" h="1716404">
                  <a:moveTo>
                    <a:pt x="3035300" y="1424939"/>
                  </a:moveTo>
                  <a:lnTo>
                    <a:pt x="3035300" y="1421892"/>
                  </a:lnTo>
                  <a:lnTo>
                    <a:pt x="3031203" y="1425702"/>
                  </a:lnTo>
                  <a:lnTo>
                    <a:pt x="3033183" y="1425702"/>
                  </a:lnTo>
                  <a:lnTo>
                    <a:pt x="3033183" y="1423670"/>
                  </a:lnTo>
                  <a:lnTo>
                    <a:pt x="3035300" y="1424939"/>
                  </a:lnTo>
                  <a:close/>
                </a:path>
                <a:path w="3860800" h="1716404">
                  <a:moveTo>
                    <a:pt x="3035300" y="1434083"/>
                  </a:moveTo>
                  <a:lnTo>
                    <a:pt x="3033183" y="1434083"/>
                  </a:lnTo>
                  <a:lnTo>
                    <a:pt x="3032276" y="1435716"/>
                  </a:lnTo>
                  <a:lnTo>
                    <a:pt x="3035300" y="1434083"/>
                  </a:lnTo>
                  <a:close/>
                </a:path>
                <a:path w="3860800" h="1716404">
                  <a:moveTo>
                    <a:pt x="3035300" y="1434083"/>
                  </a:moveTo>
                  <a:lnTo>
                    <a:pt x="3035300" y="1430273"/>
                  </a:lnTo>
                  <a:lnTo>
                    <a:pt x="3033183" y="1434083"/>
                  </a:lnTo>
                  <a:lnTo>
                    <a:pt x="3035300" y="1434083"/>
                  </a:lnTo>
                  <a:close/>
                </a:path>
                <a:path w="3860800" h="1716404">
                  <a:moveTo>
                    <a:pt x="3048000" y="1432559"/>
                  </a:moveTo>
                  <a:lnTo>
                    <a:pt x="3048000" y="1425702"/>
                  </a:lnTo>
                  <a:lnTo>
                    <a:pt x="3035300" y="1425702"/>
                  </a:lnTo>
                  <a:lnTo>
                    <a:pt x="3048000" y="1432559"/>
                  </a:lnTo>
                  <a:close/>
                </a:path>
                <a:path w="3860800" h="1716404">
                  <a:moveTo>
                    <a:pt x="3058072" y="1450086"/>
                  </a:moveTo>
                  <a:lnTo>
                    <a:pt x="3048000" y="1450086"/>
                  </a:lnTo>
                  <a:lnTo>
                    <a:pt x="3035300" y="1457705"/>
                  </a:lnTo>
                  <a:lnTo>
                    <a:pt x="3048000" y="1457705"/>
                  </a:lnTo>
                  <a:lnTo>
                    <a:pt x="3052233" y="1455165"/>
                  </a:lnTo>
                  <a:lnTo>
                    <a:pt x="3058072" y="1450086"/>
                  </a:lnTo>
                  <a:close/>
                </a:path>
                <a:path w="3860800" h="1716404">
                  <a:moveTo>
                    <a:pt x="3036855" y="1468545"/>
                  </a:moveTo>
                  <a:lnTo>
                    <a:pt x="3035300" y="1467611"/>
                  </a:lnTo>
                  <a:lnTo>
                    <a:pt x="3035300" y="1469898"/>
                  </a:lnTo>
                  <a:lnTo>
                    <a:pt x="3036855" y="1468545"/>
                  </a:lnTo>
                  <a:close/>
                </a:path>
                <a:path w="3860800" h="1716404">
                  <a:moveTo>
                    <a:pt x="3048000" y="1475232"/>
                  </a:moveTo>
                  <a:lnTo>
                    <a:pt x="3036855" y="1468545"/>
                  </a:lnTo>
                  <a:lnTo>
                    <a:pt x="3035300" y="1469898"/>
                  </a:lnTo>
                  <a:lnTo>
                    <a:pt x="3044190" y="1475232"/>
                  </a:lnTo>
                  <a:lnTo>
                    <a:pt x="3048000" y="1475232"/>
                  </a:lnTo>
                  <a:close/>
                </a:path>
                <a:path w="3860800" h="1716404">
                  <a:moveTo>
                    <a:pt x="3044190" y="1475232"/>
                  </a:moveTo>
                  <a:lnTo>
                    <a:pt x="3035300" y="1469898"/>
                  </a:lnTo>
                  <a:lnTo>
                    <a:pt x="3035300" y="1475232"/>
                  </a:lnTo>
                  <a:lnTo>
                    <a:pt x="3044190" y="1475232"/>
                  </a:lnTo>
                  <a:close/>
                </a:path>
                <a:path w="3860800" h="1716404">
                  <a:moveTo>
                    <a:pt x="3063875" y="1464183"/>
                  </a:moveTo>
                  <a:lnTo>
                    <a:pt x="3060700" y="1466088"/>
                  </a:lnTo>
                  <a:lnTo>
                    <a:pt x="3060700" y="1459230"/>
                  </a:lnTo>
                  <a:lnTo>
                    <a:pt x="3048000" y="1466850"/>
                  </a:lnTo>
                  <a:lnTo>
                    <a:pt x="3038803" y="1466849"/>
                  </a:lnTo>
                  <a:lnTo>
                    <a:pt x="3036855" y="1468545"/>
                  </a:lnTo>
                  <a:lnTo>
                    <a:pt x="3048000" y="1475232"/>
                  </a:lnTo>
                  <a:lnTo>
                    <a:pt x="3057525" y="1469517"/>
                  </a:lnTo>
                  <a:lnTo>
                    <a:pt x="3063875" y="1464183"/>
                  </a:lnTo>
                  <a:close/>
                </a:path>
                <a:path w="3860800" h="1716404">
                  <a:moveTo>
                    <a:pt x="3060700" y="1459230"/>
                  </a:moveTo>
                  <a:lnTo>
                    <a:pt x="3060700" y="1458467"/>
                  </a:lnTo>
                  <a:lnTo>
                    <a:pt x="3048437" y="1458467"/>
                  </a:lnTo>
                  <a:lnTo>
                    <a:pt x="3038803" y="1466849"/>
                  </a:lnTo>
                  <a:lnTo>
                    <a:pt x="3048000" y="1466849"/>
                  </a:lnTo>
                  <a:lnTo>
                    <a:pt x="3060700" y="1459230"/>
                  </a:lnTo>
                  <a:close/>
                </a:path>
                <a:path w="3860800" h="1716404">
                  <a:moveTo>
                    <a:pt x="3050721" y="1475232"/>
                  </a:moveTo>
                  <a:lnTo>
                    <a:pt x="3044190" y="1475232"/>
                  </a:lnTo>
                  <a:lnTo>
                    <a:pt x="3048000" y="1477517"/>
                  </a:lnTo>
                  <a:lnTo>
                    <a:pt x="3048000" y="1475994"/>
                  </a:lnTo>
                  <a:lnTo>
                    <a:pt x="3049058" y="1476628"/>
                  </a:lnTo>
                  <a:lnTo>
                    <a:pt x="3050721" y="1475232"/>
                  </a:lnTo>
                  <a:close/>
                </a:path>
                <a:path w="3860800" h="1716404">
                  <a:moveTo>
                    <a:pt x="3073400" y="1450086"/>
                  </a:moveTo>
                  <a:lnTo>
                    <a:pt x="3073400" y="1449323"/>
                  </a:lnTo>
                  <a:lnTo>
                    <a:pt x="3060700" y="1441703"/>
                  </a:lnTo>
                  <a:lnTo>
                    <a:pt x="3048000" y="1441703"/>
                  </a:lnTo>
                  <a:lnTo>
                    <a:pt x="3059663" y="1448701"/>
                  </a:lnTo>
                  <a:lnTo>
                    <a:pt x="3060700" y="1447799"/>
                  </a:lnTo>
                  <a:lnTo>
                    <a:pt x="3064163" y="1450086"/>
                  </a:lnTo>
                  <a:lnTo>
                    <a:pt x="3073400" y="1450086"/>
                  </a:lnTo>
                  <a:close/>
                </a:path>
                <a:path w="3860800" h="1716404">
                  <a:moveTo>
                    <a:pt x="3057525" y="1469517"/>
                  </a:moveTo>
                  <a:lnTo>
                    <a:pt x="3048000" y="1475232"/>
                  </a:lnTo>
                  <a:lnTo>
                    <a:pt x="3050721" y="1475232"/>
                  </a:lnTo>
                  <a:lnTo>
                    <a:pt x="3057525" y="1469517"/>
                  </a:lnTo>
                  <a:close/>
                </a:path>
                <a:path w="3860800" h="1716404">
                  <a:moveTo>
                    <a:pt x="3049058" y="1476628"/>
                  </a:moveTo>
                  <a:lnTo>
                    <a:pt x="3048000" y="1475994"/>
                  </a:lnTo>
                  <a:lnTo>
                    <a:pt x="3048000" y="1477517"/>
                  </a:lnTo>
                  <a:lnTo>
                    <a:pt x="3049058" y="1476628"/>
                  </a:lnTo>
                  <a:close/>
                </a:path>
                <a:path w="3860800" h="1716404">
                  <a:moveTo>
                    <a:pt x="3060700" y="1483614"/>
                  </a:moveTo>
                  <a:lnTo>
                    <a:pt x="3049058" y="1476628"/>
                  </a:lnTo>
                  <a:lnTo>
                    <a:pt x="3048000" y="1477517"/>
                  </a:lnTo>
                  <a:lnTo>
                    <a:pt x="3048000" y="1483614"/>
                  </a:lnTo>
                  <a:lnTo>
                    <a:pt x="3060700" y="1483614"/>
                  </a:lnTo>
                  <a:close/>
                </a:path>
                <a:path w="3860800" h="1716404">
                  <a:moveTo>
                    <a:pt x="3073400" y="1456182"/>
                  </a:moveTo>
                  <a:lnTo>
                    <a:pt x="3064163" y="1450086"/>
                  </a:lnTo>
                  <a:lnTo>
                    <a:pt x="3060700" y="1450086"/>
                  </a:lnTo>
                  <a:lnTo>
                    <a:pt x="3052233" y="1455165"/>
                  </a:lnTo>
                  <a:lnTo>
                    <a:pt x="3048437" y="1458467"/>
                  </a:lnTo>
                  <a:lnTo>
                    <a:pt x="3060700" y="1458467"/>
                  </a:lnTo>
                  <a:lnTo>
                    <a:pt x="3060700" y="1466088"/>
                  </a:lnTo>
                  <a:lnTo>
                    <a:pt x="3063875" y="1464183"/>
                  </a:lnTo>
                  <a:lnTo>
                    <a:pt x="3073400" y="1456182"/>
                  </a:lnTo>
                  <a:close/>
                </a:path>
                <a:path w="3860800" h="1716404">
                  <a:moveTo>
                    <a:pt x="3071283" y="1468882"/>
                  </a:moveTo>
                  <a:lnTo>
                    <a:pt x="3060700" y="1475232"/>
                  </a:lnTo>
                  <a:lnTo>
                    <a:pt x="3050721" y="1475232"/>
                  </a:lnTo>
                  <a:lnTo>
                    <a:pt x="3049058" y="1476628"/>
                  </a:lnTo>
                  <a:lnTo>
                    <a:pt x="3060700" y="1483614"/>
                  </a:lnTo>
                  <a:lnTo>
                    <a:pt x="3060700" y="1479042"/>
                  </a:lnTo>
                  <a:lnTo>
                    <a:pt x="3071283" y="1468882"/>
                  </a:lnTo>
                  <a:close/>
                </a:path>
                <a:path w="3860800" h="1716404">
                  <a:moveTo>
                    <a:pt x="3060700" y="1475232"/>
                  </a:moveTo>
                  <a:lnTo>
                    <a:pt x="3060700" y="1467611"/>
                  </a:lnTo>
                  <a:lnTo>
                    <a:pt x="3057525" y="1469517"/>
                  </a:lnTo>
                  <a:lnTo>
                    <a:pt x="3050721" y="1475232"/>
                  </a:lnTo>
                  <a:lnTo>
                    <a:pt x="3060700" y="1475232"/>
                  </a:lnTo>
                  <a:close/>
                </a:path>
                <a:path w="3860800" h="1716404">
                  <a:moveTo>
                    <a:pt x="3060700" y="1450086"/>
                  </a:moveTo>
                  <a:lnTo>
                    <a:pt x="3058072" y="1450086"/>
                  </a:lnTo>
                  <a:lnTo>
                    <a:pt x="3052233" y="1455165"/>
                  </a:lnTo>
                  <a:lnTo>
                    <a:pt x="3060700" y="1450086"/>
                  </a:lnTo>
                  <a:close/>
                </a:path>
                <a:path w="3860800" h="1716404">
                  <a:moveTo>
                    <a:pt x="3082131" y="1458467"/>
                  </a:moveTo>
                  <a:lnTo>
                    <a:pt x="3073400" y="1458467"/>
                  </a:lnTo>
                  <a:lnTo>
                    <a:pt x="3063875" y="1464183"/>
                  </a:lnTo>
                  <a:lnTo>
                    <a:pt x="3057525" y="1469517"/>
                  </a:lnTo>
                  <a:lnTo>
                    <a:pt x="3060700" y="1467611"/>
                  </a:lnTo>
                  <a:lnTo>
                    <a:pt x="3060700" y="1475232"/>
                  </a:lnTo>
                  <a:lnTo>
                    <a:pt x="3071283" y="1468882"/>
                  </a:lnTo>
                  <a:lnTo>
                    <a:pt x="3082131" y="1458467"/>
                  </a:lnTo>
                  <a:close/>
                </a:path>
                <a:path w="3860800" h="1716404">
                  <a:moveTo>
                    <a:pt x="3060700" y="1450086"/>
                  </a:moveTo>
                  <a:lnTo>
                    <a:pt x="3060700" y="1449323"/>
                  </a:lnTo>
                  <a:lnTo>
                    <a:pt x="3059663" y="1448701"/>
                  </a:lnTo>
                  <a:lnTo>
                    <a:pt x="3058072" y="1450086"/>
                  </a:lnTo>
                  <a:lnTo>
                    <a:pt x="3060700" y="1450086"/>
                  </a:lnTo>
                  <a:close/>
                </a:path>
                <a:path w="3860800" h="1716404">
                  <a:moveTo>
                    <a:pt x="3064163" y="1450086"/>
                  </a:moveTo>
                  <a:lnTo>
                    <a:pt x="3060700" y="1447799"/>
                  </a:lnTo>
                  <a:lnTo>
                    <a:pt x="3059663" y="1448701"/>
                  </a:lnTo>
                  <a:lnTo>
                    <a:pt x="3060700" y="1449323"/>
                  </a:lnTo>
                  <a:lnTo>
                    <a:pt x="3060700" y="1450086"/>
                  </a:lnTo>
                  <a:lnTo>
                    <a:pt x="3064163" y="1450086"/>
                  </a:lnTo>
                  <a:close/>
                </a:path>
                <a:path w="3860800" h="1716404">
                  <a:moveTo>
                    <a:pt x="3074554" y="1473777"/>
                  </a:moveTo>
                  <a:lnTo>
                    <a:pt x="3073400" y="1474470"/>
                  </a:lnTo>
                  <a:lnTo>
                    <a:pt x="3073400" y="1467611"/>
                  </a:lnTo>
                  <a:lnTo>
                    <a:pt x="3071283" y="1468882"/>
                  </a:lnTo>
                  <a:lnTo>
                    <a:pt x="3060700" y="1479042"/>
                  </a:lnTo>
                  <a:lnTo>
                    <a:pt x="3060700" y="1483614"/>
                  </a:lnTo>
                  <a:lnTo>
                    <a:pt x="3063875" y="1483614"/>
                  </a:lnTo>
                  <a:lnTo>
                    <a:pt x="3064163" y="1483440"/>
                  </a:lnTo>
                  <a:lnTo>
                    <a:pt x="3074554" y="1473777"/>
                  </a:lnTo>
                  <a:close/>
                </a:path>
                <a:path w="3860800" h="1716404">
                  <a:moveTo>
                    <a:pt x="3063875" y="1483709"/>
                  </a:moveTo>
                  <a:lnTo>
                    <a:pt x="3060700" y="1483614"/>
                  </a:lnTo>
                  <a:lnTo>
                    <a:pt x="3062773" y="1484733"/>
                  </a:lnTo>
                  <a:lnTo>
                    <a:pt x="3063875" y="1483709"/>
                  </a:lnTo>
                  <a:close/>
                </a:path>
                <a:path w="3860800" h="1716404">
                  <a:moveTo>
                    <a:pt x="3062773" y="1484733"/>
                  </a:moveTo>
                  <a:lnTo>
                    <a:pt x="3060700" y="1483614"/>
                  </a:lnTo>
                  <a:lnTo>
                    <a:pt x="3060700" y="1486661"/>
                  </a:lnTo>
                  <a:lnTo>
                    <a:pt x="3062773" y="1484733"/>
                  </a:lnTo>
                  <a:close/>
                </a:path>
                <a:path w="3860800" h="1716404">
                  <a:moveTo>
                    <a:pt x="3081020" y="1479042"/>
                  </a:moveTo>
                  <a:lnTo>
                    <a:pt x="3073400" y="1483614"/>
                  </a:lnTo>
                  <a:lnTo>
                    <a:pt x="3063875" y="1483709"/>
                  </a:lnTo>
                  <a:lnTo>
                    <a:pt x="3062773" y="1484733"/>
                  </a:lnTo>
                  <a:lnTo>
                    <a:pt x="3073400" y="1490471"/>
                  </a:lnTo>
                  <a:lnTo>
                    <a:pt x="3073400" y="1485899"/>
                  </a:lnTo>
                  <a:lnTo>
                    <a:pt x="3081020" y="1479042"/>
                  </a:lnTo>
                  <a:close/>
                </a:path>
                <a:path w="3860800" h="1716404">
                  <a:moveTo>
                    <a:pt x="3094566" y="1466849"/>
                  </a:moveTo>
                  <a:lnTo>
                    <a:pt x="3086100" y="1466849"/>
                  </a:lnTo>
                  <a:lnTo>
                    <a:pt x="3074554" y="1473777"/>
                  </a:lnTo>
                  <a:lnTo>
                    <a:pt x="3063875" y="1483709"/>
                  </a:lnTo>
                  <a:lnTo>
                    <a:pt x="3073400" y="1483614"/>
                  </a:lnTo>
                  <a:lnTo>
                    <a:pt x="3081020" y="1479042"/>
                  </a:lnTo>
                  <a:lnTo>
                    <a:pt x="3094566" y="1466849"/>
                  </a:lnTo>
                  <a:close/>
                </a:path>
                <a:path w="3860800" h="1716404">
                  <a:moveTo>
                    <a:pt x="3084146" y="1456533"/>
                  </a:moveTo>
                  <a:lnTo>
                    <a:pt x="3073400" y="1450086"/>
                  </a:lnTo>
                  <a:lnTo>
                    <a:pt x="3064163" y="1450086"/>
                  </a:lnTo>
                  <a:lnTo>
                    <a:pt x="3073400" y="1456182"/>
                  </a:lnTo>
                  <a:lnTo>
                    <a:pt x="3073400" y="1458467"/>
                  </a:lnTo>
                  <a:lnTo>
                    <a:pt x="3082131" y="1458467"/>
                  </a:lnTo>
                  <a:lnTo>
                    <a:pt x="3084146" y="1456533"/>
                  </a:lnTo>
                  <a:close/>
                </a:path>
                <a:path w="3860800" h="1716404">
                  <a:moveTo>
                    <a:pt x="3073400" y="1458467"/>
                  </a:moveTo>
                  <a:lnTo>
                    <a:pt x="3073400" y="1456182"/>
                  </a:lnTo>
                  <a:lnTo>
                    <a:pt x="3064163" y="1463940"/>
                  </a:lnTo>
                  <a:lnTo>
                    <a:pt x="3071283" y="1459737"/>
                  </a:lnTo>
                  <a:lnTo>
                    <a:pt x="3073400" y="1458467"/>
                  </a:lnTo>
                  <a:close/>
                </a:path>
                <a:path w="3860800" h="1716404">
                  <a:moveTo>
                    <a:pt x="3096683" y="1464944"/>
                  </a:moveTo>
                  <a:lnTo>
                    <a:pt x="3094566" y="1463547"/>
                  </a:lnTo>
                  <a:lnTo>
                    <a:pt x="3086100" y="1458467"/>
                  </a:lnTo>
                  <a:lnTo>
                    <a:pt x="3082131" y="1458467"/>
                  </a:lnTo>
                  <a:lnTo>
                    <a:pt x="3071283" y="1468882"/>
                  </a:lnTo>
                  <a:lnTo>
                    <a:pt x="3073400" y="1467611"/>
                  </a:lnTo>
                  <a:lnTo>
                    <a:pt x="3073400" y="1474470"/>
                  </a:lnTo>
                  <a:lnTo>
                    <a:pt x="3074554" y="1473777"/>
                  </a:lnTo>
                  <a:lnTo>
                    <a:pt x="3086100" y="1463039"/>
                  </a:lnTo>
                  <a:lnTo>
                    <a:pt x="3086100" y="1466849"/>
                  </a:lnTo>
                  <a:lnTo>
                    <a:pt x="3094566" y="1466849"/>
                  </a:lnTo>
                  <a:lnTo>
                    <a:pt x="3096683" y="1464944"/>
                  </a:lnTo>
                  <a:close/>
                </a:path>
                <a:path w="3860800" h="1716404">
                  <a:moveTo>
                    <a:pt x="3086100" y="1490471"/>
                  </a:moveTo>
                  <a:lnTo>
                    <a:pt x="3086100" y="1475994"/>
                  </a:lnTo>
                  <a:lnTo>
                    <a:pt x="3081020" y="1479042"/>
                  </a:lnTo>
                  <a:lnTo>
                    <a:pt x="3073400" y="1485899"/>
                  </a:lnTo>
                  <a:lnTo>
                    <a:pt x="3080327" y="1490471"/>
                  </a:lnTo>
                  <a:lnTo>
                    <a:pt x="3086100" y="1490471"/>
                  </a:lnTo>
                  <a:close/>
                </a:path>
                <a:path w="3860800" h="1716404">
                  <a:moveTo>
                    <a:pt x="3080327" y="1490471"/>
                  </a:moveTo>
                  <a:lnTo>
                    <a:pt x="3073400" y="1485899"/>
                  </a:lnTo>
                  <a:lnTo>
                    <a:pt x="3073400" y="1490471"/>
                  </a:lnTo>
                  <a:lnTo>
                    <a:pt x="3080327" y="1490471"/>
                  </a:lnTo>
                  <a:close/>
                </a:path>
                <a:path w="3860800" h="1716404">
                  <a:moveTo>
                    <a:pt x="3087655" y="1493597"/>
                  </a:moveTo>
                  <a:lnTo>
                    <a:pt x="3087158" y="1493329"/>
                  </a:lnTo>
                  <a:lnTo>
                    <a:pt x="3086100" y="1494282"/>
                  </a:lnTo>
                  <a:lnTo>
                    <a:pt x="3080327" y="1490471"/>
                  </a:lnTo>
                  <a:lnTo>
                    <a:pt x="3073400" y="1490471"/>
                  </a:lnTo>
                  <a:lnTo>
                    <a:pt x="3073400" y="1492758"/>
                  </a:lnTo>
                  <a:lnTo>
                    <a:pt x="3086100" y="1499615"/>
                  </a:lnTo>
                  <a:lnTo>
                    <a:pt x="3086100" y="1495043"/>
                  </a:lnTo>
                  <a:lnTo>
                    <a:pt x="3087655" y="1493597"/>
                  </a:lnTo>
                  <a:close/>
                </a:path>
                <a:path w="3860800" h="1716404">
                  <a:moveTo>
                    <a:pt x="3086100" y="1466849"/>
                  </a:moveTo>
                  <a:lnTo>
                    <a:pt x="3086100" y="1463039"/>
                  </a:lnTo>
                  <a:lnTo>
                    <a:pt x="3074554" y="1473777"/>
                  </a:lnTo>
                  <a:lnTo>
                    <a:pt x="3086100" y="1466849"/>
                  </a:lnTo>
                  <a:close/>
                </a:path>
                <a:path w="3860800" h="1716404">
                  <a:moveTo>
                    <a:pt x="3090333" y="1490471"/>
                  </a:moveTo>
                  <a:lnTo>
                    <a:pt x="3080327" y="1490471"/>
                  </a:lnTo>
                  <a:lnTo>
                    <a:pt x="3086100" y="1494282"/>
                  </a:lnTo>
                  <a:lnTo>
                    <a:pt x="3086100" y="1492758"/>
                  </a:lnTo>
                  <a:lnTo>
                    <a:pt x="3087158" y="1493329"/>
                  </a:lnTo>
                  <a:lnTo>
                    <a:pt x="3090333" y="1490471"/>
                  </a:lnTo>
                  <a:close/>
                </a:path>
                <a:path w="3860800" h="1716404">
                  <a:moveTo>
                    <a:pt x="3109468" y="1473250"/>
                  </a:moveTo>
                  <a:lnTo>
                    <a:pt x="3098800" y="1466849"/>
                  </a:lnTo>
                  <a:lnTo>
                    <a:pt x="3086100" y="1474470"/>
                  </a:lnTo>
                  <a:lnTo>
                    <a:pt x="3081020" y="1479042"/>
                  </a:lnTo>
                  <a:lnTo>
                    <a:pt x="3086100" y="1475994"/>
                  </a:lnTo>
                  <a:lnTo>
                    <a:pt x="3086100" y="1490471"/>
                  </a:lnTo>
                  <a:lnTo>
                    <a:pt x="3096683" y="1484757"/>
                  </a:lnTo>
                  <a:lnTo>
                    <a:pt x="3098800" y="1482852"/>
                  </a:lnTo>
                  <a:lnTo>
                    <a:pt x="3098800" y="1475232"/>
                  </a:lnTo>
                  <a:lnTo>
                    <a:pt x="3107403" y="1475109"/>
                  </a:lnTo>
                  <a:lnTo>
                    <a:pt x="3109468" y="1473250"/>
                  </a:lnTo>
                  <a:close/>
                </a:path>
                <a:path w="3860800" h="1716404">
                  <a:moveTo>
                    <a:pt x="3086100" y="1458467"/>
                  </a:moveTo>
                  <a:lnTo>
                    <a:pt x="3086100" y="1457705"/>
                  </a:lnTo>
                  <a:lnTo>
                    <a:pt x="3084146" y="1456533"/>
                  </a:lnTo>
                  <a:lnTo>
                    <a:pt x="3082131" y="1458467"/>
                  </a:lnTo>
                  <a:lnTo>
                    <a:pt x="3086100" y="1458467"/>
                  </a:lnTo>
                  <a:close/>
                </a:path>
                <a:path w="3860800" h="1716404">
                  <a:moveTo>
                    <a:pt x="3086100" y="1457705"/>
                  </a:moveTo>
                  <a:lnTo>
                    <a:pt x="3086100" y="1454658"/>
                  </a:lnTo>
                  <a:lnTo>
                    <a:pt x="3084146" y="1456533"/>
                  </a:lnTo>
                  <a:lnTo>
                    <a:pt x="3086100" y="1457705"/>
                  </a:lnTo>
                  <a:close/>
                </a:path>
                <a:path w="3860800" h="1716404">
                  <a:moveTo>
                    <a:pt x="3098800" y="1463039"/>
                  </a:moveTo>
                  <a:lnTo>
                    <a:pt x="3098800" y="1458467"/>
                  </a:lnTo>
                  <a:lnTo>
                    <a:pt x="3086100" y="1458467"/>
                  </a:lnTo>
                  <a:lnTo>
                    <a:pt x="3096683" y="1464817"/>
                  </a:lnTo>
                  <a:lnTo>
                    <a:pt x="3097823" y="1463919"/>
                  </a:lnTo>
                  <a:lnTo>
                    <a:pt x="3098800" y="1463039"/>
                  </a:lnTo>
                  <a:close/>
                </a:path>
                <a:path w="3860800" h="1716404">
                  <a:moveTo>
                    <a:pt x="3098800" y="1466849"/>
                  </a:moveTo>
                  <a:lnTo>
                    <a:pt x="3094566" y="1466849"/>
                  </a:lnTo>
                  <a:lnTo>
                    <a:pt x="3086100" y="1474470"/>
                  </a:lnTo>
                  <a:lnTo>
                    <a:pt x="3098800" y="1466849"/>
                  </a:lnTo>
                  <a:close/>
                </a:path>
                <a:path w="3860800" h="1716404">
                  <a:moveTo>
                    <a:pt x="3096683" y="1484757"/>
                  </a:moveTo>
                  <a:lnTo>
                    <a:pt x="3086100" y="1490471"/>
                  </a:lnTo>
                  <a:lnTo>
                    <a:pt x="3090333" y="1490471"/>
                  </a:lnTo>
                  <a:lnTo>
                    <a:pt x="3096683" y="1484757"/>
                  </a:lnTo>
                  <a:close/>
                </a:path>
                <a:path w="3860800" h="1716404">
                  <a:moveTo>
                    <a:pt x="3087158" y="1493329"/>
                  </a:moveTo>
                  <a:lnTo>
                    <a:pt x="3086100" y="1492758"/>
                  </a:lnTo>
                  <a:lnTo>
                    <a:pt x="3086100" y="1494282"/>
                  </a:lnTo>
                  <a:lnTo>
                    <a:pt x="3087158" y="1493329"/>
                  </a:lnTo>
                  <a:close/>
                </a:path>
                <a:path w="3860800" h="1716404">
                  <a:moveTo>
                    <a:pt x="3098800" y="1499615"/>
                  </a:moveTo>
                  <a:lnTo>
                    <a:pt x="3087655" y="1493597"/>
                  </a:lnTo>
                  <a:lnTo>
                    <a:pt x="3086100" y="1495043"/>
                  </a:lnTo>
                  <a:lnTo>
                    <a:pt x="3093720" y="1499615"/>
                  </a:lnTo>
                  <a:lnTo>
                    <a:pt x="3098800" y="1499615"/>
                  </a:lnTo>
                  <a:close/>
                </a:path>
                <a:path w="3860800" h="1716404">
                  <a:moveTo>
                    <a:pt x="3093720" y="1499615"/>
                  </a:moveTo>
                  <a:lnTo>
                    <a:pt x="3086100" y="1495043"/>
                  </a:lnTo>
                  <a:lnTo>
                    <a:pt x="3086100" y="1499615"/>
                  </a:lnTo>
                  <a:lnTo>
                    <a:pt x="3093720" y="1499615"/>
                  </a:lnTo>
                  <a:close/>
                </a:path>
                <a:path w="3860800" h="1716404">
                  <a:moveTo>
                    <a:pt x="3091016" y="1490471"/>
                  </a:moveTo>
                  <a:lnTo>
                    <a:pt x="3090333" y="1490471"/>
                  </a:lnTo>
                  <a:lnTo>
                    <a:pt x="3087158" y="1493329"/>
                  </a:lnTo>
                  <a:lnTo>
                    <a:pt x="3087655" y="1493597"/>
                  </a:lnTo>
                  <a:lnTo>
                    <a:pt x="3091016" y="1490471"/>
                  </a:lnTo>
                  <a:close/>
                </a:path>
                <a:path w="3860800" h="1716404">
                  <a:moveTo>
                    <a:pt x="3119966" y="1483614"/>
                  </a:moveTo>
                  <a:lnTo>
                    <a:pt x="3111500" y="1483614"/>
                  </a:lnTo>
                  <a:lnTo>
                    <a:pt x="3098800" y="1490471"/>
                  </a:lnTo>
                  <a:lnTo>
                    <a:pt x="3091016" y="1490471"/>
                  </a:lnTo>
                  <a:lnTo>
                    <a:pt x="3087655" y="1493597"/>
                  </a:lnTo>
                  <a:lnTo>
                    <a:pt x="3098800" y="1499615"/>
                  </a:lnTo>
                  <a:lnTo>
                    <a:pt x="3107266" y="1495044"/>
                  </a:lnTo>
                  <a:lnTo>
                    <a:pt x="3107403" y="1494970"/>
                  </a:lnTo>
                  <a:lnTo>
                    <a:pt x="3109468" y="1493062"/>
                  </a:lnTo>
                  <a:lnTo>
                    <a:pt x="3111500" y="1491233"/>
                  </a:lnTo>
                  <a:lnTo>
                    <a:pt x="3111500" y="1490471"/>
                  </a:lnTo>
                  <a:lnTo>
                    <a:pt x="3113532" y="1489374"/>
                  </a:lnTo>
                  <a:lnTo>
                    <a:pt x="3114886" y="1488185"/>
                  </a:lnTo>
                  <a:lnTo>
                    <a:pt x="3119966" y="1483614"/>
                  </a:lnTo>
                  <a:close/>
                </a:path>
                <a:path w="3860800" h="1716404">
                  <a:moveTo>
                    <a:pt x="3097823" y="1484141"/>
                  </a:moveTo>
                  <a:lnTo>
                    <a:pt x="3096683" y="1484757"/>
                  </a:lnTo>
                  <a:lnTo>
                    <a:pt x="3090333" y="1490471"/>
                  </a:lnTo>
                  <a:lnTo>
                    <a:pt x="3091016" y="1490471"/>
                  </a:lnTo>
                  <a:lnTo>
                    <a:pt x="3097823" y="1484141"/>
                  </a:lnTo>
                  <a:close/>
                </a:path>
                <a:path w="3860800" h="1716404">
                  <a:moveTo>
                    <a:pt x="3098800" y="1490471"/>
                  </a:moveTo>
                  <a:lnTo>
                    <a:pt x="3098800" y="1483614"/>
                  </a:lnTo>
                  <a:lnTo>
                    <a:pt x="3097823" y="1484141"/>
                  </a:lnTo>
                  <a:lnTo>
                    <a:pt x="3091016" y="1490471"/>
                  </a:lnTo>
                  <a:lnTo>
                    <a:pt x="3098800" y="1490471"/>
                  </a:lnTo>
                  <a:close/>
                </a:path>
                <a:path w="3860800" h="1716404">
                  <a:moveTo>
                    <a:pt x="3102186" y="1499615"/>
                  </a:moveTo>
                  <a:lnTo>
                    <a:pt x="3093720" y="1499615"/>
                  </a:lnTo>
                  <a:lnTo>
                    <a:pt x="3098800" y="1502664"/>
                  </a:lnTo>
                  <a:lnTo>
                    <a:pt x="3102186" y="1499615"/>
                  </a:lnTo>
                  <a:close/>
                </a:path>
                <a:path w="3860800" h="1716404">
                  <a:moveTo>
                    <a:pt x="3098800" y="1466849"/>
                  </a:moveTo>
                  <a:lnTo>
                    <a:pt x="3098800" y="1466088"/>
                  </a:lnTo>
                  <a:lnTo>
                    <a:pt x="3097823" y="1465501"/>
                  </a:lnTo>
                  <a:lnTo>
                    <a:pt x="3096683" y="1464944"/>
                  </a:lnTo>
                  <a:lnTo>
                    <a:pt x="3094566" y="1466849"/>
                  </a:lnTo>
                  <a:lnTo>
                    <a:pt x="3098800" y="1466849"/>
                  </a:lnTo>
                  <a:close/>
                </a:path>
                <a:path w="3860800" h="1716404">
                  <a:moveTo>
                    <a:pt x="3104572" y="1466849"/>
                  </a:moveTo>
                  <a:lnTo>
                    <a:pt x="3098800" y="1463039"/>
                  </a:lnTo>
                  <a:lnTo>
                    <a:pt x="3096683" y="1464944"/>
                  </a:lnTo>
                  <a:lnTo>
                    <a:pt x="3097823" y="1465501"/>
                  </a:lnTo>
                  <a:lnTo>
                    <a:pt x="3098800" y="1466088"/>
                  </a:lnTo>
                  <a:lnTo>
                    <a:pt x="3098800" y="1466849"/>
                  </a:lnTo>
                  <a:lnTo>
                    <a:pt x="3104572" y="1466849"/>
                  </a:lnTo>
                  <a:close/>
                </a:path>
                <a:path w="3860800" h="1716404">
                  <a:moveTo>
                    <a:pt x="3107403" y="1475232"/>
                  </a:moveTo>
                  <a:lnTo>
                    <a:pt x="3107266" y="1475232"/>
                  </a:lnTo>
                  <a:lnTo>
                    <a:pt x="3096683" y="1484757"/>
                  </a:lnTo>
                  <a:lnTo>
                    <a:pt x="3097823" y="1484141"/>
                  </a:lnTo>
                  <a:lnTo>
                    <a:pt x="3107403" y="1475232"/>
                  </a:lnTo>
                  <a:close/>
                </a:path>
                <a:path w="3860800" h="1716404">
                  <a:moveTo>
                    <a:pt x="3124200" y="1479803"/>
                  </a:moveTo>
                  <a:lnTo>
                    <a:pt x="3117272" y="1475232"/>
                  </a:lnTo>
                  <a:lnTo>
                    <a:pt x="3107403" y="1475232"/>
                  </a:lnTo>
                  <a:lnTo>
                    <a:pt x="3097823" y="1484141"/>
                  </a:lnTo>
                  <a:lnTo>
                    <a:pt x="3098800" y="1483614"/>
                  </a:lnTo>
                  <a:lnTo>
                    <a:pt x="3098800" y="1490471"/>
                  </a:lnTo>
                  <a:lnTo>
                    <a:pt x="3111500" y="1483614"/>
                  </a:lnTo>
                  <a:lnTo>
                    <a:pt x="3119966" y="1483614"/>
                  </a:lnTo>
                  <a:lnTo>
                    <a:pt x="3124200" y="1479803"/>
                  </a:lnTo>
                  <a:close/>
                </a:path>
                <a:path w="3860800" h="1716404">
                  <a:moveTo>
                    <a:pt x="3111500" y="1471421"/>
                  </a:moveTo>
                  <a:lnTo>
                    <a:pt x="3104572" y="1466849"/>
                  </a:lnTo>
                  <a:lnTo>
                    <a:pt x="3098800" y="1466849"/>
                  </a:lnTo>
                  <a:lnTo>
                    <a:pt x="3109468" y="1473250"/>
                  </a:lnTo>
                  <a:lnTo>
                    <a:pt x="3111500" y="1471421"/>
                  </a:lnTo>
                  <a:close/>
                </a:path>
                <a:path w="3860800" h="1716404">
                  <a:moveTo>
                    <a:pt x="3107266" y="1475232"/>
                  </a:moveTo>
                  <a:lnTo>
                    <a:pt x="3098800" y="1475232"/>
                  </a:lnTo>
                  <a:lnTo>
                    <a:pt x="3098800" y="1482852"/>
                  </a:lnTo>
                  <a:lnTo>
                    <a:pt x="3107266" y="1475232"/>
                  </a:lnTo>
                  <a:close/>
                </a:path>
                <a:path w="3860800" h="1716404">
                  <a:moveTo>
                    <a:pt x="3107266" y="1495044"/>
                  </a:moveTo>
                  <a:lnTo>
                    <a:pt x="3098800" y="1499615"/>
                  </a:lnTo>
                  <a:lnTo>
                    <a:pt x="3102186" y="1499615"/>
                  </a:lnTo>
                  <a:lnTo>
                    <a:pt x="3107266" y="1495044"/>
                  </a:lnTo>
                  <a:close/>
                </a:path>
                <a:path w="3860800" h="1716404">
                  <a:moveTo>
                    <a:pt x="3124200" y="1499615"/>
                  </a:moveTo>
                  <a:lnTo>
                    <a:pt x="3102186" y="1499615"/>
                  </a:lnTo>
                  <a:lnTo>
                    <a:pt x="3098800" y="1502664"/>
                  </a:lnTo>
                  <a:lnTo>
                    <a:pt x="3106881" y="1507998"/>
                  </a:lnTo>
                  <a:lnTo>
                    <a:pt x="3114886" y="1507998"/>
                  </a:lnTo>
                  <a:lnTo>
                    <a:pt x="3124200" y="1499615"/>
                  </a:lnTo>
                  <a:close/>
                </a:path>
                <a:path w="3860800" h="1716404">
                  <a:moveTo>
                    <a:pt x="3106881" y="1507998"/>
                  </a:moveTo>
                  <a:lnTo>
                    <a:pt x="3098800" y="1502664"/>
                  </a:lnTo>
                  <a:lnTo>
                    <a:pt x="3098800" y="1507998"/>
                  </a:lnTo>
                  <a:lnTo>
                    <a:pt x="3106881" y="1507998"/>
                  </a:lnTo>
                  <a:close/>
                </a:path>
                <a:path w="3860800" h="1716404">
                  <a:moveTo>
                    <a:pt x="3124200" y="1515617"/>
                  </a:moveTo>
                  <a:lnTo>
                    <a:pt x="3113532" y="1509217"/>
                  </a:lnTo>
                  <a:lnTo>
                    <a:pt x="3111500" y="1511045"/>
                  </a:lnTo>
                  <a:lnTo>
                    <a:pt x="3106881" y="1507998"/>
                  </a:lnTo>
                  <a:lnTo>
                    <a:pt x="3098800" y="1507998"/>
                  </a:lnTo>
                  <a:lnTo>
                    <a:pt x="3111500" y="1515617"/>
                  </a:lnTo>
                  <a:lnTo>
                    <a:pt x="3124200" y="1515617"/>
                  </a:lnTo>
                  <a:close/>
                </a:path>
                <a:path w="3860800" h="1716404">
                  <a:moveTo>
                    <a:pt x="3133513" y="1491233"/>
                  </a:moveTo>
                  <a:lnTo>
                    <a:pt x="3124200" y="1491233"/>
                  </a:lnTo>
                  <a:lnTo>
                    <a:pt x="3111500" y="1498854"/>
                  </a:lnTo>
                  <a:lnTo>
                    <a:pt x="3111500" y="1492758"/>
                  </a:lnTo>
                  <a:lnTo>
                    <a:pt x="3109468" y="1493855"/>
                  </a:lnTo>
                  <a:lnTo>
                    <a:pt x="3107403" y="1494921"/>
                  </a:lnTo>
                  <a:lnTo>
                    <a:pt x="3102186" y="1499615"/>
                  </a:lnTo>
                  <a:lnTo>
                    <a:pt x="3111500" y="1499615"/>
                  </a:lnTo>
                  <a:lnTo>
                    <a:pt x="3124200" y="1492758"/>
                  </a:lnTo>
                  <a:lnTo>
                    <a:pt x="3124200" y="1498854"/>
                  </a:lnTo>
                  <a:lnTo>
                    <a:pt x="3126740" y="1497330"/>
                  </a:lnTo>
                  <a:lnTo>
                    <a:pt x="3133513" y="1491233"/>
                  </a:lnTo>
                  <a:close/>
                </a:path>
                <a:path w="3860800" h="1716404">
                  <a:moveTo>
                    <a:pt x="3124200" y="1475232"/>
                  </a:moveTo>
                  <a:lnTo>
                    <a:pt x="3124200" y="1474470"/>
                  </a:lnTo>
                  <a:lnTo>
                    <a:pt x="3111500" y="1466849"/>
                  </a:lnTo>
                  <a:lnTo>
                    <a:pt x="3104572" y="1466849"/>
                  </a:lnTo>
                  <a:lnTo>
                    <a:pt x="3117272" y="1475232"/>
                  </a:lnTo>
                  <a:lnTo>
                    <a:pt x="3124200" y="1475232"/>
                  </a:lnTo>
                  <a:close/>
                </a:path>
                <a:path w="3860800" h="1716404">
                  <a:moveTo>
                    <a:pt x="3113532" y="1509217"/>
                  </a:moveTo>
                  <a:lnTo>
                    <a:pt x="3111500" y="1507998"/>
                  </a:lnTo>
                  <a:lnTo>
                    <a:pt x="3106881" y="1507998"/>
                  </a:lnTo>
                  <a:lnTo>
                    <a:pt x="3111500" y="1511045"/>
                  </a:lnTo>
                  <a:lnTo>
                    <a:pt x="3113532" y="1509217"/>
                  </a:lnTo>
                  <a:close/>
                </a:path>
                <a:path w="3860800" h="1716404">
                  <a:moveTo>
                    <a:pt x="3111500" y="1475232"/>
                  </a:moveTo>
                  <a:lnTo>
                    <a:pt x="3111500" y="1474470"/>
                  </a:lnTo>
                  <a:lnTo>
                    <a:pt x="3109468" y="1473311"/>
                  </a:lnTo>
                  <a:lnTo>
                    <a:pt x="3107403" y="1475232"/>
                  </a:lnTo>
                  <a:lnTo>
                    <a:pt x="3111500" y="1475232"/>
                  </a:lnTo>
                  <a:close/>
                </a:path>
                <a:path w="3860800" h="1716404">
                  <a:moveTo>
                    <a:pt x="3135312" y="1489614"/>
                  </a:moveTo>
                  <a:lnTo>
                    <a:pt x="3124200" y="1483614"/>
                  </a:lnTo>
                  <a:lnTo>
                    <a:pt x="3114886" y="1488643"/>
                  </a:lnTo>
                  <a:lnTo>
                    <a:pt x="3113532" y="1489405"/>
                  </a:lnTo>
                  <a:lnTo>
                    <a:pt x="3107403" y="1494921"/>
                  </a:lnTo>
                  <a:lnTo>
                    <a:pt x="3109468" y="1493855"/>
                  </a:lnTo>
                  <a:lnTo>
                    <a:pt x="3111500" y="1492758"/>
                  </a:lnTo>
                  <a:lnTo>
                    <a:pt x="3111500" y="1498854"/>
                  </a:lnTo>
                  <a:lnTo>
                    <a:pt x="3124200" y="1491233"/>
                  </a:lnTo>
                  <a:lnTo>
                    <a:pt x="3133513" y="1491233"/>
                  </a:lnTo>
                  <a:lnTo>
                    <a:pt x="3135312" y="1489614"/>
                  </a:lnTo>
                  <a:close/>
                </a:path>
                <a:path w="3860800" h="1716404">
                  <a:moveTo>
                    <a:pt x="3117272" y="1475232"/>
                  </a:moveTo>
                  <a:lnTo>
                    <a:pt x="3111500" y="1471421"/>
                  </a:lnTo>
                  <a:lnTo>
                    <a:pt x="3109468" y="1473311"/>
                  </a:lnTo>
                  <a:lnTo>
                    <a:pt x="3111500" y="1474470"/>
                  </a:lnTo>
                  <a:lnTo>
                    <a:pt x="3111500" y="1475232"/>
                  </a:lnTo>
                  <a:lnTo>
                    <a:pt x="3117272" y="1475232"/>
                  </a:lnTo>
                  <a:close/>
                </a:path>
                <a:path w="3860800" h="1716404">
                  <a:moveTo>
                    <a:pt x="3113532" y="1489405"/>
                  </a:moveTo>
                  <a:lnTo>
                    <a:pt x="3111500" y="1490471"/>
                  </a:lnTo>
                  <a:lnTo>
                    <a:pt x="3111500" y="1491233"/>
                  </a:lnTo>
                  <a:lnTo>
                    <a:pt x="3113532" y="1489405"/>
                  </a:lnTo>
                  <a:close/>
                </a:path>
                <a:path w="3860800" h="1716404">
                  <a:moveTo>
                    <a:pt x="3126740" y="1497330"/>
                  </a:moveTo>
                  <a:lnTo>
                    <a:pt x="3124200" y="1498854"/>
                  </a:lnTo>
                  <a:lnTo>
                    <a:pt x="3124200" y="1492758"/>
                  </a:lnTo>
                  <a:lnTo>
                    <a:pt x="3111500" y="1499615"/>
                  </a:lnTo>
                  <a:lnTo>
                    <a:pt x="3124200" y="1499615"/>
                  </a:lnTo>
                  <a:lnTo>
                    <a:pt x="3126740" y="1497330"/>
                  </a:lnTo>
                  <a:close/>
                </a:path>
                <a:path w="3860800" h="1716404">
                  <a:moveTo>
                    <a:pt x="3114886" y="1507998"/>
                  </a:moveTo>
                  <a:lnTo>
                    <a:pt x="3111500" y="1507998"/>
                  </a:lnTo>
                  <a:lnTo>
                    <a:pt x="3113532" y="1509217"/>
                  </a:lnTo>
                  <a:lnTo>
                    <a:pt x="3114886" y="1507998"/>
                  </a:lnTo>
                  <a:close/>
                </a:path>
                <a:path w="3860800" h="1716404">
                  <a:moveTo>
                    <a:pt x="3162300" y="1504188"/>
                  </a:moveTo>
                  <a:lnTo>
                    <a:pt x="3158671" y="1501793"/>
                  </a:lnTo>
                  <a:lnTo>
                    <a:pt x="3149600" y="1507236"/>
                  </a:lnTo>
                  <a:lnTo>
                    <a:pt x="3149600" y="1507998"/>
                  </a:lnTo>
                  <a:lnTo>
                    <a:pt x="3139923" y="1513803"/>
                  </a:lnTo>
                  <a:lnTo>
                    <a:pt x="3136900" y="1519427"/>
                  </a:lnTo>
                  <a:lnTo>
                    <a:pt x="3136900" y="1515617"/>
                  </a:lnTo>
                  <a:lnTo>
                    <a:pt x="3111500" y="1515617"/>
                  </a:lnTo>
                  <a:lnTo>
                    <a:pt x="3111500" y="1517142"/>
                  </a:lnTo>
                  <a:lnTo>
                    <a:pt x="3124200" y="1524761"/>
                  </a:lnTo>
                  <a:lnTo>
                    <a:pt x="3124200" y="1517142"/>
                  </a:lnTo>
                  <a:lnTo>
                    <a:pt x="3136900" y="1524761"/>
                  </a:lnTo>
                  <a:lnTo>
                    <a:pt x="3136900" y="1519427"/>
                  </a:lnTo>
                  <a:lnTo>
                    <a:pt x="3139923" y="1513803"/>
                  </a:lnTo>
                  <a:lnTo>
                    <a:pt x="3139923" y="1522947"/>
                  </a:lnTo>
                  <a:lnTo>
                    <a:pt x="3147483" y="1518411"/>
                  </a:lnTo>
                  <a:lnTo>
                    <a:pt x="3162300" y="1504188"/>
                  </a:lnTo>
                  <a:close/>
                </a:path>
                <a:path w="3860800" h="1716404">
                  <a:moveTo>
                    <a:pt x="3124200" y="1483614"/>
                  </a:moveTo>
                  <a:lnTo>
                    <a:pt x="3119966" y="1483614"/>
                  </a:lnTo>
                  <a:lnTo>
                    <a:pt x="3113532" y="1489405"/>
                  </a:lnTo>
                  <a:lnTo>
                    <a:pt x="3114886" y="1488643"/>
                  </a:lnTo>
                  <a:lnTo>
                    <a:pt x="3124200" y="1483614"/>
                  </a:lnTo>
                  <a:close/>
                </a:path>
                <a:path w="3860800" h="1716404">
                  <a:moveTo>
                    <a:pt x="3136900" y="1507998"/>
                  </a:moveTo>
                  <a:lnTo>
                    <a:pt x="3114886" y="1507998"/>
                  </a:lnTo>
                  <a:lnTo>
                    <a:pt x="3113532" y="1509217"/>
                  </a:lnTo>
                  <a:lnTo>
                    <a:pt x="3124200" y="1515617"/>
                  </a:lnTo>
                  <a:lnTo>
                    <a:pt x="3136900" y="1507998"/>
                  </a:lnTo>
                  <a:close/>
                </a:path>
                <a:path w="3860800" h="1716404">
                  <a:moveTo>
                    <a:pt x="3147483" y="1499742"/>
                  </a:moveTo>
                  <a:lnTo>
                    <a:pt x="3124200" y="1499615"/>
                  </a:lnTo>
                  <a:lnTo>
                    <a:pt x="3114886" y="1507998"/>
                  </a:lnTo>
                  <a:lnTo>
                    <a:pt x="3143045" y="1507998"/>
                  </a:lnTo>
                  <a:lnTo>
                    <a:pt x="3147483" y="1499742"/>
                  </a:lnTo>
                  <a:close/>
                </a:path>
                <a:path w="3860800" h="1716404">
                  <a:moveTo>
                    <a:pt x="3124200" y="1479803"/>
                  </a:moveTo>
                  <a:lnTo>
                    <a:pt x="3124200" y="1475232"/>
                  </a:lnTo>
                  <a:lnTo>
                    <a:pt x="3117272" y="1475232"/>
                  </a:lnTo>
                  <a:lnTo>
                    <a:pt x="3124200" y="1479803"/>
                  </a:lnTo>
                  <a:close/>
                </a:path>
                <a:path w="3860800" h="1716404">
                  <a:moveTo>
                    <a:pt x="3129972" y="1483614"/>
                  </a:moveTo>
                  <a:lnTo>
                    <a:pt x="3124200" y="1479803"/>
                  </a:lnTo>
                  <a:lnTo>
                    <a:pt x="3119966" y="1483614"/>
                  </a:lnTo>
                  <a:lnTo>
                    <a:pt x="3129972" y="1483614"/>
                  </a:lnTo>
                  <a:close/>
                </a:path>
                <a:path w="3860800" h="1716404">
                  <a:moveTo>
                    <a:pt x="3136900" y="1488186"/>
                  </a:moveTo>
                  <a:lnTo>
                    <a:pt x="3129972" y="1483614"/>
                  </a:lnTo>
                  <a:lnTo>
                    <a:pt x="3124200" y="1483614"/>
                  </a:lnTo>
                  <a:lnTo>
                    <a:pt x="3135312" y="1489614"/>
                  </a:lnTo>
                  <a:lnTo>
                    <a:pt x="3136900" y="1488186"/>
                  </a:lnTo>
                  <a:close/>
                </a:path>
                <a:path w="3860800" h="1716404">
                  <a:moveTo>
                    <a:pt x="3148360" y="1498110"/>
                  </a:moveTo>
                  <a:lnTo>
                    <a:pt x="3136900" y="1491233"/>
                  </a:lnTo>
                  <a:lnTo>
                    <a:pt x="3126740" y="1497330"/>
                  </a:lnTo>
                  <a:lnTo>
                    <a:pt x="3124200" y="1499615"/>
                  </a:lnTo>
                  <a:lnTo>
                    <a:pt x="3147483" y="1499615"/>
                  </a:lnTo>
                  <a:lnTo>
                    <a:pt x="3148360" y="1498110"/>
                  </a:lnTo>
                  <a:close/>
                </a:path>
                <a:path w="3860800" h="1716404">
                  <a:moveTo>
                    <a:pt x="3143045" y="1507998"/>
                  </a:moveTo>
                  <a:lnTo>
                    <a:pt x="3136900" y="1507998"/>
                  </a:lnTo>
                  <a:lnTo>
                    <a:pt x="3124200" y="1515617"/>
                  </a:lnTo>
                  <a:lnTo>
                    <a:pt x="3136900" y="1515617"/>
                  </a:lnTo>
                  <a:lnTo>
                    <a:pt x="3139923" y="1513803"/>
                  </a:lnTo>
                  <a:lnTo>
                    <a:pt x="3143045" y="1507998"/>
                  </a:lnTo>
                  <a:close/>
                </a:path>
                <a:path w="3860800" h="1716404">
                  <a:moveTo>
                    <a:pt x="3136900" y="1524761"/>
                  </a:moveTo>
                  <a:lnTo>
                    <a:pt x="3124200" y="1517142"/>
                  </a:lnTo>
                  <a:lnTo>
                    <a:pt x="3124200" y="1524761"/>
                  </a:lnTo>
                  <a:lnTo>
                    <a:pt x="3136900" y="1524761"/>
                  </a:lnTo>
                  <a:close/>
                </a:path>
                <a:path w="3860800" h="1716404">
                  <a:moveTo>
                    <a:pt x="3136900" y="1491233"/>
                  </a:moveTo>
                  <a:lnTo>
                    <a:pt x="3133513" y="1491233"/>
                  </a:lnTo>
                  <a:lnTo>
                    <a:pt x="3126740" y="1497330"/>
                  </a:lnTo>
                  <a:lnTo>
                    <a:pt x="3136900" y="1491233"/>
                  </a:lnTo>
                  <a:close/>
                </a:path>
                <a:path w="3860800" h="1716404">
                  <a:moveTo>
                    <a:pt x="3149600" y="1491233"/>
                  </a:moveTo>
                  <a:lnTo>
                    <a:pt x="3149600" y="1490471"/>
                  </a:lnTo>
                  <a:lnTo>
                    <a:pt x="3136900" y="1483614"/>
                  </a:lnTo>
                  <a:lnTo>
                    <a:pt x="3129972" y="1483614"/>
                  </a:lnTo>
                  <a:lnTo>
                    <a:pt x="3136900" y="1488186"/>
                  </a:lnTo>
                  <a:lnTo>
                    <a:pt x="3136900" y="1491233"/>
                  </a:lnTo>
                  <a:lnTo>
                    <a:pt x="3149600" y="1491233"/>
                  </a:lnTo>
                  <a:close/>
                </a:path>
                <a:path w="3860800" h="1716404">
                  <a:moveTo>
                    <a:pt x="3136900" y="1491233"/>
                  </a:moveTo>
                  <a:lnTo>
                    <a:pt x="3136900" y="1490471"/>
                  </a:lnTo>
                  <a:lnTo>
                    <a:pt x="3135312" y="1489614"/>
                  </a:lnTo>
                  <a:lnTo>
                    <a:pt x="3133513" y="1491233"/>
                  </a:lnTo>
                  <a:lnTo>
                    <a:pt x="3136900" y="1491233"/>
                  </a:lnTo>
                  <a:close/>
                </a:path>
                <a:path w="3860800" h="1716404">
                  <a:moveTo>
                    <a:pt x="3136900" y="1490471"/>
                  </a:moveTo>
                  <a:lnTo>
                    <a:pt x="3136900" y="1488186"/>
                  </a:lnTo>
                  <a:lnTo>
                    <a:pt x="3135312" y="1489614"/>
                  </a:lnTo>
                  <a:lnTo>
                    <a:pt x="3136900" y="1490471"/>
                  </a:lnTo>
                  <a:close/>
                </a:path>
                <a:path w="3860800" h="1716404">
                  <a:moveTo>
                    <a:pt x="3162300" y="1499615"/>
                  </a:moveTo>
                  <a:lnTo>
                    <a:pt x="3162300" y="1498854"/>
                  </a:lnTo>
                  <a:lnTo>
                    <a:pt x="3149600" y="1491233"/>
                  </a:lnTo>
                  <a:lnTo>
                    <a:pt x="3136900" y="1491233"/>
                  </a:lnTo>
                  <a:lnTo>
                    <a:pt x="3148360" y="1498110"/>
                  </a:lnTo>
                  <a:lnTo>
                    <a:pt x="3149600" y="1495805"/>
                  </a:lnTo>
                  <a:lnTo>
                    <a:pt x="3155372" y="1499615"/>
                  </a:lnTo>
                  <a:lnTo>
                    <a:pt x="3162300" y="1499615"/>
                  </a:lnTo>
                  <a:close/>
                </a:path>
                <a:path w="3860800" h="1716404">
                  <a:moveTo>
                    <a:pt x="3147483" y="1518411"/>
                  </a:moveTo>
                  <a:lnTo>
                    <a:pt x="3136900" y="1524761"/>
                  </a:lnTo>
                  <a:lnTo>
                    <a:pt x="3140868" y="1524761"/>
                  </a:lnTo>
                  <a:lnTo>
                    <a:pt x="3147483" y="1518411"/>
                  </a:lnTo>
                  <a:close/>
                </a:path>
                <a:path w="3860800" h="1716404">
                  <a:moveTo>
                    <a:pt x="3140868" y="1524761"/>
                  </a:moveTo>
                  <a:lnTo>
                    <a:pt x="3136900" y="1524761"/>
                  </a:lnTo>
                  <a:lnTo>
                    <a:pt x="3136900" y="1528571"/>
                  </a:lnTo>
                  <a:lnTo>
                    <a:pt x="3140868" y="1524761"/>
                  </a:lnTo>
                  <a:close/>
                </a:path>
                <a:path w="3860800" h="1716404">
                  <a:moveTo>
                    <a:pt x="3187700" y="1512570"/>
                  </a:moveTo>
                  <a:lnTo>
                    <a:pt x="3180772" y="1507997"/>
                  </a:lnTo>
                  <a:lnTo>
                    <a:pt x="3173015" y="1507997"/>
                  </a:lnTo>
                  <a:lnTo>
                    <a:pt x="3162300" y="1528571"/>
                  </a:lnTo>
                  <a:lnTo>
                    <a:pt x="3162300" y="1517142"/>
                  </a:lnTo>
                  <a:lnTo>
                    <a:pt x="3149600" y="1524761"/>
                  </a:lnTo>
                  <a:lnTo>
                    <a:pt x="3140868" y="1524761"/>
                  </a:lnTo>
                  <a:lnTo>
                    <a:pt x="3136900" y="1528571"/>
                  </a:lnTo>
                  <a:lnTo>
                    <a:pt x="3136900" y="1533143"/>
                  </a:lnTo>
                  <a:lnTo>
                    <a:pt x="3149600" y="1533143"/>
                  </a:lnTo>
                  <a:lnTo>
                    <a:pt x="3149600" y="1525523"/>
                  </a:lnTo>
                  <a:lnTo>
                    <a:pt x="3162300" y="1533143"/>
                  </a:lnTo>
                  <a:lnTo>
                    <a:pt x="3169920" y="1528571"/>
                  </a:lnTo>
                  <a:lnTo>
                    <a:pt x="3175000" y="1523999"/>
                  </a:lnTo>
                  <a:lnTo>
                    <a:pt x="3175000" y="1516380"/>
                  </a:lnTo>
                  <a:lnTo>
                    <a:pt x="3183603" y="1516257"/>
                  </a:lnTo>
                  <a:lnTo>
                    <a:pt x="3187700" y="1512570"/>
                  </a:lnTo>
                  <a:close/>
                </a:path>
                <a:path w="3860800" h="1716404">
                  <a:moveTo>
                    <a:pt x="3149600" y="1507998"/>
                  </a:moveTo>
                  <a:lnTo>
                    <a:pt x="3143045" y="1507998"/>
                  </a:lnTo>
                  <a:lnTo>
                    <a:pt x="3139923" y="1513803"/>
                  </a:lnTo>
                  <a:lnTo>
                    <a:pt x="3149600" y="1507998"/>
                  </a:lnTo>
                  <a:close/>
                </a:path>
                <a:path w="3860800" h="1716404">
                  <a:moveTo>
                    <a:pt x="3149600" y="1524761"/>
                  </a:moveTo>
                  <a:lnTo>
                    <a:pt x="3149600" y="1517142"/>
                  </a:lnTo>
                  <a:lnTo>
                    <a:pt x="3147483" y="1518411"/>
                  </a:lnTo>
                  <a:lnTo>
                    <a:pt x="3140868" y="1524761"/>
                  </a:lnTo>
                  <a:lnTo>
                    <a:pt x="3149600" y="1524761"/>
                  </a:lnTo>
                  <a:close/>
                </a:path>
                <a:path w="3860800" h="1716404">
                  <a:moveTo>
                    <a:pt x="3158671" y="1501793"/>
                  </a:moveTo>
                  <a:lnTo>
                    <a:pt x="3155372" y="1499615"/>
                  </a:lnTo>
                  <a:lnTo>
                    <a:pt x="3147483" y="1499742"/>
                  </a:lnTo>
                  <a:lnTo>
                    <a:pt x="3143045" y="1507998"/>
                  </a:lnTo>
                  <a:lnTo>
                    <a:pt x="3149600" y="1507998"/>
                  </a:lnTo>
                  <a:lnTo>
                    <a:pt x="3149600" y="1507236"/>
                  </a:lnTo>
                  <a:lnTo>
                    <a:pt x="3158671" y="1501793"/>
                  </a:lnTo>
                  <a:close/>
                </a:path>
                <a:path w="3860800" h="1716404">
                  <a:moveTo>
                    <a:pt x="3149600" y="1499615"/>
                  </a:moveTo>
                  <a:lnTo>
                    <a:pt x="3149600" y="1498854"/>
                  </a:lnTo>
                  <a:lnTo>
                    <a:pt x="3148360" y="1498110"/>
                  </a:lnTo>
                  <a:lnTo>
                    <a:pt x="3147483" y="1499742"/>
                  </a:lnTo>
                  <a:lnTo>
                    <a:pt x="3149600" y="1499615"/>
                  </a:lnTo>
                  <a:close/>
                </a:path>
                <a:path w="3860800" h="1716404">
                  <a:moveTo>
                    <a:pt x="3162300" y="1517142"/>
                  </a:moveTo>
                  <a:lnTo>
                    <a:pt x="3162300" y="1504188"/>
                  </a:lnTo>
                  <a:lnTo>
                    <a:pt x="3147483" y="1518411"/>
                  </a:lnTo>
                  <a:lnTo>
                    <a:pt x="3149600" y="1517142"/>
                  </a:lnTo>
                  <a:lnTo>
                    <a:pt x="3149600" y="1524761"/>
                  </a:lnTo>
                  <a:lnTo>
                    <a:pt x="3162300" y="1517142"/>
                  </a:lnTo>
                  <a:close/>
                </a:path>
                <a:path w="3860800" h="1716404">
                  <a:moveTo>
                    <a:pt x="3155372" y="1499615"/>
                  </a:moveTo>
                  <a:lnTo>
                    <a:pt x="3149600" y="1495805"/>
                  </a:lnTo>
                  <a:lnTo>
                    <a:pt x="3148360" y="1498110"/>
                  </a:lnTo>
                  <a:lnTo>
                    <a:pt x="3149600" y="1498854"/>
                  </a:lnTo>
                  <a:lnTo>
                    <a:pt x="3149600" y="1499615"/>
                  </a:lnTo>
                  <a:lnTo>
                    <a:pt x="3155372" y="1499615"/>
                  </a:lnTo>
                  <a:close/>
                </a:path>
                <a:path w="3860800" h="1716404">
                  <a:moveTo>
                    <a:pt x="3162300" y="1533143"/>
                  </a:moveTo>
                  <a:lnTo>
                    <a:pt x="3149600" y="1525523"/>
                  </a:lnTo>
                  <a:lnTo>
                    <a:pt x="3149600" y="1533143"/>
                  </a:lnTo>
                  <a:lnTo>
                    <a:pt x="3162300" y="1533143"/>
                  </a:lnTo>
                  <a:close/>
                </a:path>
                <a:path w="3860800" h="1716404">
                  <a:moveTo>
                    <a:pt x="3162300" y="1499615"/>
                  </a:moveTo>
                  <a:lnTo>
                    <a:pt x="3155372" y="1499615"/>
                  </a:lnTo>
                  <a:lnTo>
                    <a:pt x="3158671" y="1501793"/>
                  </a:lnTo>
                  <a:lnTo>
                    <a:pt x="3162300" y="1499615"/>
                  </a:lnTo>
                  <a:close/>
                </a:path>
                <a:path w="3860800" h="1716404">
                  <a:moveTo>
                    <a:pt x="3173790" y="1506510"/>
                  </a:moveTo>
                  <a:lnTo>
                    <a:pt x="3162300" y="1499615"/>
                  </a:lnTo>
                  <a:lnTo>
                    <a:pt x="3158671" y="1501793"/>
                  </a:lnTo>
                  <a:lnTo>
                    <a:pt x="3162300" y="1504188"/>
                  </a:lnTo>
                  <a:lnTo>
                    <a:pt x="3162300" y="1507998"/>
                  </a:lnTo>
                  <a:lnTo>
                    <a:pt x="3173015" y="1507997"/>
                  </a:lnTo>
                  <a:lnTo>
                    <a:pt x="3173790" y="1506510"/>
                  </a:lnTo>
                  <a:close/>
                </a:path>
                <a:path w="3860800" h="1716404">
                  <a:moveTo>
                    <a:pt x="3187700" y="1507997"/>
                  </a:moveTo>
                  <a:lnTo>
                    <a:pt x="3187700" y="1507236"/>
                  </a:lnTo>
                  <a:lnTo>
                    <a:pt x="3175000" y="1499615"/>
                  </a:lnTo>
                  <a:lnTo>
                    <a:pt x="3162300" y="1499615"/>
                  </a:lnTo>
                  <a:lnTo>
                    <a:pt x="3173790" y="1506510"/>
                  </a:lnTo>
                  <a:lnTo>
                    <a:pt x="3175000" y="1504187"/>
                  </a:lnTo>
                  <a:lnTo>
                    <a:pt x="3180772" y="1507997"/>
                  </a:lnTo>
                  <a:lnTo>
                    <a:pt x="3187700" y="1507997"/>
                  </a:lnTo>
                  <a:close/>
                </a:path>
                <a:path w="3860800" h="1716404">
                  <a:moveTo>
                    <a:pt x="3173015" y="1507997"/>
                  </a:moveTo>
                  <a:lnTo>
                    <a:pt x="3162300" y="1507998"/>
                  </a:lnTo>
                  <a:lnTo>
                    <a:pt x="3162300" y="1528571"/>
                  </a:lnTo>
                  <a:lnTo>
                    <a:pt x="3173015" y="1507997"/>
                  </a:lnTo>
                  <a:close/>
                </a:path>
                <a:path w="3860800" h="1716404">
                  <a:moveTo>
                    <a:pt x="3169920" y="1528571"/>
                  </a:moveTo>
                  <a:lnTo>
                    <a:pt x="3162300" y="1533143"/>
                  </a:lnTo>
                  <a:lnTo>
                    <a:pt x="3164840" y="1533143"/>
                  </a:lnTo>
                  <a:lnTo>
                    <a:pt x="3169920" y="1528571"/>
                  </a:lnTo>
                  <a:close/>
                </a:path>
                <a:path w="3860800" h="1716404">
                  <a:moveTo>
                    <a:pt x="3164840" y="1533143"/>
                  </a:moveTo>
                  <a:lnTo>
                    <a:pt x="3162300" y="1533144"/>
                  </a:lnTo>
                  <a:lnTo>
                    <a:pt x="3162300" y="1535430"/>
                  </a:lnTo>
                  <a:lnTo>
                    <a:pt x="3164840" y="1533143"/>
                  </a:lnTo>
                  <a:close/>
                </a:path>
                <a:path w="3860800" h="1716404">
                  <a:moveTo>
                    <a:pt x="3165577" y="1533143"/>
                  </a:moveTo>
                  <a:lnTo>
                    <a:pt x="3164840" y="1533143"/>
                  </a:lnTo>
                  <a:lnTo>
                    <a:pt x="3162300" y="1535430"/>
                  </a:lnTo>
                  <a:lnTo>
                    <a:pt x="3162779" y="1535746"/>
                  </a:lnTo>
                  <a:lnTo>
                    <a:pt x="3165577" y="1533143"/>
                  </a:lnTo>
                  <a:close/>
                </a:path>
                <a:path w="3860800" h="1716404">
                  <a:moveTo>
                    <a:pt x="3162779" y="1535746"/>
                  </a:moveTo>
                  <a:lnTo>
                    <a:pt x="3162300" y="1535430"/>
                  </a:lnTo>
                  <a:lnTo>
                    <a:pt x="3162300" y="1536192"/>
                  </a:lnTo>
                  <a:lnTo>
                    <a:pt x="3162779" y="1535746"/>
                  </a:lnTo>
                  <a:close/>
                </a:path>
                <a:path w="3860800" h="1716404">
                  <a:moveTo>
                    <a:pt x="3170381" y="1540764"/>
                  </a:moveTo>
                  <a:lnTo>
                    <a:pt x="3162779" y="1535746"/>
                  </a:lnTo>
                  <a:lnTo>
                    <a:pt x="3162300" y="1536192"/>
                  </a:lnTo>
                  <a:lnTo>
                    <a:pt x="3162300" y="1540764"/>
                  </a:lnTo>
                  <a:lnTo>
                    <a:pt x="3170381" y="1540764"/>
                  </a:lnTo>
                  <a:close/>
                </a:path>
                <a:path w="3860800" h="1716404">
                  <a:moveTo>
                    <a:pt x="3196166" y="1524761"/>
                  </a:moveTo>
                  <a:lnTo>
                    <a:pt x="3187700" y="1524761"/>
                  </a:lnTo>
                  <a:lnTo>
                    <a:pt x="3187700" y="1525523"/>
                  </a:lnTo>
                  <a:lnTo>
                    <a:pt x="3175000" y="1533143"/>
                  </a:lnTo>
                  <a:lnTo>
                    <a:pt x="3165577" y="1533143"/>
                  </a:lnTo>
                  <a:lnTo>
                    <a:pt x="3162779" y="1535746"/>
                  </a:lnTo>
                  <a:lnTo>
                    <a:pt x="3170381" y="1540764"/>
                  </a:lnTo>
                  <a:lnTo>
                    <a:pt x="3178386" y="1540764"/>
                  </a:lnTo>
                  <a:lnTo>
                    <a:pt x="3196166" y="1524761"/>
                  </a:lnTo>
                  <a:close/>
                </a:path>
                <a:path w="3860800" h="1716404">
                  <a:moveTo>
                    <a:pt x="3171536" y="1527602"/>
                  </a:moveTo>
                  <a:lnTo>
                    <a:pt x="3169920" y="1528571"/>
                  </a:lnTo>
                  <a:lnTo>
                    <a:pt x="3164840" y="1533143"/>
                  </a:lnTo>
                  <a:lnTo>
                    <a:pt x="3165577" y="1533143"/>
                  </a:lnTo>
                  <a:lnTo>
                    <a:pt x="3171536" y="1527602"/>
                  </a:lnTo>
                  <a:close/>
                </a:path>
                <a:path w="3860800" h="1716404">
                  <a:moveTo>
                    <a:pt x="3175000" y="1533143"/>
                  </a:moveTo>
                  <a:lnTo>
                    <a:pt x="3175000" y="1525523"/>
                  </a:lnTo>
                  <a:lnTo>
                    <a:pt x="3171536" y="1527602"/>
                  </a:lnTo>
                  <a:lnTo>
                    <a:pt x="3165577" y="1533143"/>
                  </a:lnTo>
                  <a:lnTo>
                    <a:pt x="3175000" y="1533143"/>
                  </a:lnTo>
                  <a:close/>
                </a:path>
                <a:path w="3860800" h="1716404">
                  <a:moveTo>
                    <a:pt x="3176058" y="1523396"/>
                  </a:moveTo>
                  <a:lnTo>
                    <a:pt x="3175000" y="1523999"/>
                  </a:lnTo>
                  <a:lnTo>
                    <a:pt x="3169920" y="1528571"/>
                  </a:lnTo>
                  <a:lnTo>
                    <a:pt x="3171536" y="1527602"/>
                  </a:lnTo>
                  <a:lnTo>
                    <a:pt x="3176058" y="1523396"/>
                  </a:lnTo>
                  <a:close/>
                </a:path>
                <a:path w="3860800" h="1716404">
                  <a:moveTo>
                    <a:pt x="3178386" y="1540764"/>
                  </a:moveTo>
                  <a:lnTo>
                    <a:pt x="3170381" y="1540764"/>
                  </a:lnTo>
                  <a:lnTo>
                    <a:pt x="3175000" y="1543811"/>
                  </a:lnTo>
                  <a:lnTo>
                    <a:pt x="3175000" y="1542287"/>
                  </a:lnTo>
                  <a:lnTo>
                    <a:pt x="3176058" y="1542859"/>
                  </a:lnTo>
                  <a:lnTo>
                    <a:pt x="3178386" y="1540764"/>
                  </a:lnTo>
                  <a:close/>
                </a:path>
                <a:path w="3860800" h="1716404">
                  <a:moveTo>
                    <a:pt x="3200400" y="1520952"/>
                  </a:moveTo>
                  <a:lnTo>
                    <a:pt x="3193472" y="1516380"/>
                  </a:lnTo>
                  <a:lnTo>
                    <a:pt x="3187700" y="1516380"/>
                  </a:lnTo>
                  <a:lnTo>
                    <a:pt x="3178386" y="1521967"/>
                  </a:lnTo>
                  <a:lnTo>
                    <a:pt x="3176058" y="1523396"/>
                  </a:lnTo>
                  <a:lnTo>
                    <a:pt x="3171536" y="1527602"/>
                  </a:lnTo>
                  <a:lnTo>
                    <a:pt x="3175000" y="1525523"/>
                  </a:lnTo>
                  <a:lnTo>
                    <a:pt x="3175000" y="1533143"/>
                  </a:lnTo>
                  <a:lnTo>
                    <a:pt x="3187700" y="1525523"/>
                  </a:lnTo>
                  <a:lnTo>
                    <a:pt x="3187700" y="1524761"/>
                  </a:lnTo>
                  <a:lnTo>
                    <a:pt x="3196166" y="1524761"/>
                  </a:lnTo>
                  <a:lnTo>
                    <a:pt x="3200400" y="1520952"/>
                  </a:lnTo>
                  <a:close/>
                </a:path>
                <a:path w="3860800" h="1716404">
                  <a:moveTo>
                    <a:pt x="3175000" y="1507997"/>
                  </a:moveTo>
                  <a:lnTo>
                    <a:pt x="3175000" y="1507236"/>
                  </a:lnTo>
                  <a:lnTo>
                    <a:pt x="3173790" y="1506510"/>
                  </a:lnTo>
                  <a:lnTo>
                    <a:pt x="3173015" y="1507997"/>
                  </a:lnTo>
                  <a:lnTo>
                    <a:pt x="3175000" y="1507997"/>
                  </a:lnTo>
                  <a:close/>
                </a:path>
                <a:path w="3860800" h="1716404">
                  <a:moveTo>
                    <a:pt x="3180772" y="1507997"/>
                  </a:moveTo>
                  <a:lnTo>
                    <a:pt x="3175000" y="1504187"/>
                  </a:lnTo>
                  <a:lnTo>
                    <a:pt x="3173790" y="1506510"/>
                  </a:lnTo>
                  <a:lnTo>
                    <a:pt x="3175000" y="1507236"/>
                  </a:lnTo>
                  <a:lnTo>
                    <a:pt x="3175000" y="1507997"/>
                  </a:lnTo>
                  <a:lnTo>
                    <a:pt x="3180772" y="1507997"/>
                  </a:lnTo>
                  <a:close/>
                </a:path>
                <a:path w="3860800" h="1716404">
                  <a:moveTo>
                    <a:pt x="3183466" y="1516380"/>
                  </a:moveTo>
                  <a:lnTo>
                    <a:pt x="3175000" y="1516380"/>
                  </a:lnTo>
                  <a:lnTo>
                    <a:pt x="3175000" y="1523999"/>
                  </a:lnTo>
                  <a:lnTo>
                    <a:pt x="3183466" y="1516380"/>
                  </a:lnTo>
                  <a:close/>
                </a:path>
                <a:path w="3860800" h="1716404">
                  <a:moveTo>
                    <a:pt x="3183603" y="1516380"/>
                  </a:moveTo>
                  <a:lnTo>
                    <a:pt x="3183466" y="1516380"/>
                  </a:lnTo>
                  <a:lnTo>
                    <a:pt x="3175000" y="1523999"/>
                  </a:lnTo>
                  <a:lnTo>
                    <a:pt x="3176058" y="1523364"/>
                  </a:lnTo>
                  <a:lnTo>
                    <a:pt x="3178386" y="1521231"/>
                  </a:lnTo>
                  <a:lnTo>
                    <a:pt x="3183603" y="1516380"/>
                  </a:lnTo>
                  <a:close/>
                </a:path>
                <a:path w="3860800" h="1716404">
                  <a:moveTo>
                    <a:pt x="3176058" y="1542859"/>
                  </a:moveTo>
                  <a:lnTo>
                    <a:pt x="3175000" y="1542287"/>
                  </a:lnTo>
                  <a:lnTo>
                    <a:pt x="3175000" y="1543811"/>
                  </a:lnTo>
                  <a:lnTo>
                    <a:pt x="3176058" y="1542859"/>
                  </a:lnTo>
                  <a:close/>
                </a:path>
                <a:path w="3860800" h="1716404">
                  <a:moveTo>
                    <a:pt x="3187700" y="1549145"/>
                  </a:moveTo>
                  <a:lnTo>
                    <a:pt x="3176058" y="1542859"/>
                  </a:lnTo>
                  <a:lnTo>
                    <a:pt x="3175000" y="1543811"/>
                  </a:lnTo>
                  <a:lnTo>
                    <a:pt x="3175000" y="1549145"/>
                  </a:lnTo>
                  <a:lnTo>
                    <a:pt x="3187700" y="1549145"/>
                  </a:lnTo>
                  <a:close/>
                </a:path>
                <a:path w="3860800" h="1716404">
                  <a:moveTo>
                    <a:pt x="3187700" y="1516380"/>
                  </a:moveTo>
                  <a:lnTo>
                    <a:pt x="3183603" y="1516380"/>
                  </a:lnTo>
                  <a:lnTo>
                    <a:pt x="3176058" y="1523396"/>
                  </a:lnTo>
                  <a:lnTo>
                    <a:pt x="3178386" y="1521967"/>
                  </a:lnTo>
                  <a:lnTo>
                    <a:pt x="3187700" y="1516380"/>
                  </a:lnTo>
                  <a:close/>
                </a:path>
                <a:path w="3860800" h="1716404">
                  <a:moveTo>
                    <a:pt x="3203330" y="1538419"/>
                  </a:moveTo>
                  <a:lnTo>
                    <a:pt x="3200400" y="1540002"/>
                  </a:lnTo>
                  <a:lnTo>
                    <a:pt x="3200400" y="1533143"/>
                  </a:lnTo>
                  <a:lnTo>
                    <a:pt x="3190723" y="1538949"/>
                  </a:lnTo>
                  <a:lnTo>
                    <a:pt x="3187700" y="1544573"/>
                  </a:lnTo>
                  <a:lnTo>
                    <a:pt x="3187700" y="1540764"/>
                  </a:lnTo>
                  <a:lnTo>
                    <a:pt x="3178386" y="1540764"/>
                  </a:lnTo>
                  <a:lnTo>
                    <a:pt x="3176058" y="1542859"/>
                  </a:lnTo>
                  <a:lnTo>
                    <a:pt x="3187700" y="1549145"/>
                  </a:lnTo>
                  <a:lnTo>
                    <a:pt x="3187700" y="1544573"/>
                  </a:lnTo>
                  <a:lnTo>
                    <a:pt x="3190723" y="1538949"/>
                  </a:lnTo>
                  <a:lnTo>
                    <a:pt x="3190723" y="1549145"/>
                  </a:lnTo>
                  <a:lnTo>
                    <a:pt x="3191796" y="1549145"/>
                  </a:lnTo>
                  <a:lnTo>
                    <a:pt x="3203330" y="1538419"/>
                  </a:lnTo>
                  <a:close/>
                </a:path>
                <a:path w="3860800" h="1716404">
                  <a:moveTo>
                    <a:pt x="3198351" y="1524761"/>
                  </a:moveTo>
                  <a:lnTo>
                    <a:pt x="3196166" y="1524761"/>
                  </a:lnTo>
                  <a:lnTo>
                    <a:pt x="3178386" y="1540764"/>
                  </a:lnTo>
                  <a:lnTo>
                    <a:pt x="3187700" y="1540764"/>
                  </a:lnTo>
                  <a:lnTo>
                    <a:pt x="3190723" y="1538949"/>
                  </a:lnTo>
                  <a:lnTo>
                    <a:pt x="3198351" y="1524761"/>
                  </a:lnTo>
                  <a:close/>
                </a:path>
                <a:path w="3860800" h="1716404">
                  <a:moveTo>
                    <a:pt x="3200400" y="1516380"/>
                  </a:moveTo>
                  <a:lnTo>
                    <a:pt x="3200400" y="1515617"/>
                  </a:lnTo>
                  <a:lnTo>
                    <a:pt x="3187700" y="1507997"/>
                  </a:lnTo>
                  <a:lnTo>
                    <a:pt x="3180772" y="1507997"/>
                  </a:lnTo>
                  <a:lnTo>
                    <a:pt x="3193472" y="1516380"/>
                  </a:lnTo>
                  <a:lnTo>
                    <a:pt x="3200400" y="1516380"/>
                  </a:lnTo>
                  <a:close/>
                </a:path>
                <a:path w="3860800" h="1716404">
                  <a:moveTo>
                    <a:pt x="3193472" y="1516380"/>
                  </a:moveTo>
                  <a:lnTo>
                    <a:pt x="3187700" y="1512570"/>
                  </a:lnTo>
                  <a:lnTo>
                    <a:pt x="3183603" y="1516380"/>
                  </a:lnTo>
                  <a:lnTo>
                    <a:pt x="3193472" y="1516380"/>
                  </a:lnTo>
                  <a:close/>
                </a:path>
                <a:path w="3860800" h="1716404">
                  <a:moveTo>
                    <a:pt x="3191796" y="1549145"/>
                  </a:moveTo>
                  <a:lnTo>
                    <a:pt x="3187700" y="1549145"/>
                  </a:lnTo>
                  <a:lnTo>
                    <a:pt x="3187700" y="1552955"/>
                  </a:lnTo>
                  <a:lnTo>
                    <a:pt x="3191796" y="1549145"/>
                  </a:lnTo>
                  <a:close/>
                </a:path>
                <a:path w="3860800" h="1716404">
                  <a:moveTo>
                    <a:pt x="3208866" y="1544573"/>
                  </a:moveTo>
                  <a:lnTo>
                    <a:pt x="3200400" y="1549145"/>
                  </a:lnTo>
                  <a:lnTo>
                    <a:pt x="3191796" y="1549145"/>
                  </a:lnTo>
                  <a:lnTo>
                    <a:pt x="3187700" y="1552955"/>
                  </a:lnTo>
                  <a:lnTo>
                    <a:pt x="3187700" y="1557527"/>
                  </a:lnTo>
                  <a:lnTo>
                    <a:pt x="3200400" y="1557527"/>
                  </a:lnTo>
                  <a:lnTo>
                    <a:pt x="3200400" y="1552193"/>
                  </a:lnTo>
                  <a:lnTo>
                    <a:pt x="3208866" y="1544573"/>
                  </a:lnTo>
                  <a:close/>
                </a:path>
                <a:path w="3860800" h="1716404">
                  <a:moveTo>
                    <a:pt x="3213100" y="1529333"/>
                  </a:moveTo>
                  <a:lnTo>
                    <a:pt x="3206172" y="1524761"/>
                  </a:lnTo>
                  <a:lnTo>
                    <a:pt x="3198351" y="1524761"/>
                  </a:lnTo>
                  <a:lnTo>
                    <a:pt x="3190723" y="1538949"/>
                  </a:lnTo>
                  <a:lnTo>
                    <a:pt x="3200400" y="1533143"/>
                  </a:lnTo>
                  <a:lnTo>
                    <a:pt x="3200400" y="1540002"/>
                  </a:lnTo>
                  <a:lnTo>
                    <a:pt x="3203330" y="1538419"/>
                  </a:lnTo>
                  <a:lnTo>
                    <a:pt x="3213100" y="1529333"/>
                  </a:lnTo>
                  <a:close/>
                </a:path>
                <a:path w="3860800" h="1716404">
                  <a:moveTo>
                    <a:pt x="3221566" y="1533143"/>
                  </a:moveTo>
                  <a:lnTo>
                    <a:pt x="3213100" y="1533143"/>
                  </a:lnTo>
                  <a:lnTo>
                    <a:pt x="3203330" y="1538419"/>
                  </a:lnTo>
                  <a:lnTo>
                    <a:pt x="3191796" y="1549145"/>
                  </a:lnTo>
                  <a:lnTo>
                    <a:pt x="3200400" y="1549145"/>
                  </a:lnTo>
                  <a:lnTo>
                    <a:pt x="3208866" y="1544573"/>
                  </a:lnTo>
                  <a:lnTo>
                    <a:pt x="3213100" y="1540764"/>
                  </a:lnTo>
                  <a:lnTo>
                    <a:pt x="3213100" y="1540002"/>
                  </a:lnTo>
                  <a:lnTo>
                    <a:pt x="3215216" y="1538858"/>
                  </a:lnTo>
                  <a:lnTo>
                    <a:pt x="3221566" y="1533143"/>
                  </a:lnTo>
                  <a:close/>
                </a:path>
                <a:path w="3860800" h="1716404">
                  <a:moveTo>
                    <a:pt x="3213100" y="1524761"/>
                  </a:moveTo>
                  <a:lnTo>
                    <a:pt x="3213100" y="1523999"/>
                  </a:lnTo>
                  <a:lnTo>
                    <a:pt x="3200400" y="1516380"/>
                  </a:lnTo>
                  <a:lnTo>
                    <a:pt x="3193472" y="1516380"/>
                  </a:lnTo>
                  <a:lnTo>
                    <a:pt x="3206172" y="1524761"/>
                  </a:lnTo>
                  <a:lnTo>
                    <a:pt x="3213100" y="1524761"/>
                  </a:lnTo>
                  <a:close/>
                </a:path>
                <a:path w="3860800" h="1716404">
                  <a:moveTo>
                    <a:pt x="3200400" y="1520952"/>
                  </a:moveTo>
                  <a:lnTo>
                    <a:pt x="3196166" y="1524761"/>
                  </a:lnTo>
                  <a:lnTo>
                    <a:pt x="3198351" y="1524761"/>
                  </a:lnTo>
                  <a:lnTo>
                    <a:pt x="3200400" y="1520952"/>
                  </a:lnTo>
                  <a:close/>
                </a:path>
                <a:path w="3860800" h="1716404">
                  <a:moveTo>
                    <a:pt x="3206172" y="1524761"/>
                  </a:moveTo>
                  <a:lnTo>
                    <a:pt x="3200400" y="1520952"/>
                  </a:lnTo>
                  <a:lnTo>
                    <a:pt x="3198351" y="1524761"/>
                  </a:lnTo>
                  <a:lnTo>
                    <a:pt x="3206172" y="1524761"/>
                  </a:lnTo>
                  <a:close/>
                </a:path>
                <a:path w="3860800" h="1716404">
                  <a:moveTo>
                    <a:pt x="3213100" y="1557527"/>
                  </a:moveTo>
                  <a:lnTo>
                    <a:pt x="3213100" y="1542287"/>
                  </a:lnTo>
                  <a:lnTo>
                    <a:pt x="3208866" y="1544573"/>
                  </a:lnTo>
                  <a:lnTo>
                    <a:pt x="3200400" y="1552193"/>
                  </a:lnTo>
                  <a:lnTo>
                    <a:pt x="3208481" y="1557527"/>
                  </a:lnTo>
                  <a:lnTo>
                    <a:pt x="3213100" y="1557527"/>
                  </a:lnTo>
                  <a:close/>
                </a:path>
                <a:path w="3860800" h="1716404">
                  <a:moveTo>
                    <a:pt x="3208481" y="1557527"/>
                  </a:moveTo>
                  <a:lnTo>
                    <a:pt x="3200400" y="1552193"/>
                  </a:lnTo>
                  <a:lnTo>
                    <a:pt x="3200400" y="1557527"/>
                  </a:lnTo>
                  <a:lnTo>
                    <a:pt x="3208481" y="1557527"/>
                  </a:lnTo>
                  <a:close/>
                </a:path>
                <a:path w="3860800" h="1716404">
                  <a:moveTo>
                    <a:pt x="3224530" y="1565147"/>
                  </a:moveTo>
                  <a:lnTo>
                    <a:pt x="3214052" y="1558861"/>
                  </a:lnTo>
                  <a:lnTo>
                    <a:pt x="3213100" y="1560576"/>
                  </a:lnTo>
                  <a:lnTo>
                    <a:pt x="3208481" y="1557527"/>
                  </a:lnTo>
                  <a:lnTo>
                    <a:pt x="3200400" y="1557527"/>
                  </a:lnTo>
                  <a:lnTo>
                    <a:pt x="3213100" y="1565147"/>
                  </a:lnTo>
                  <a:lnTo>
                    <a:pt x="3224530" y="1565147"/>
                  </a:lnTo>
                  <a:close/>
                </a:path>
                <a:path w="3860800" h="1716404">
                  <a:moveTo>
                    <a:pt x="3213100" y="1533143"/>
                  </a:moveTo>
                  <a:lnTo>
                    <a:pt x="3213100" y="1529333"/>
                  </a:lnTo>
                  <a:lnTo>
                    <a:pt x="3203330" y="1538419"/>
                  </a:lnTo>
                  <a:lnTo>
                    <a:pt x="3213100" y="1533143"/>
                  </a:lnTo>
                  <a:close/>
                </a:path>
                <a:path w="3860800" h="1716404">
                  <a:moveTo>
                    <a:pt x="3225800" y="1529333"/>
                  </a:moveTo>
                  <a:lnTo>
                    <a:pt x="3225800" y="1524761"/>
                  </a:lnTo>
                  <a:lnTo>
                    <a:pt x="3206172" y="1524761"/>
                  </a:lnTo>
                  <a:lnTo>
                    <a:pt x="3213100" y="1529333"/>
                  </a:lnTo>
                  <a:lnTo>
                    <a:pt x="3213100" y="1533143"/>
                  </a:lnTo>
                  <a:lnTo>
                    <a:pt x="3221566" y="1533143"/>
                  </a:lnTo>
                  <a:lnTo>
                    <a:pt x="3225800" y="1529333"/>
                  </a:lnTo>
                  <a:close/>
                </a:path>
                <a:path w="3860800" h="1716404">
                  <a:moveTo>
                    <a:pt x="3214793" y="1557527"/>
                  </a:moveTo>
                  <a:lnTo>
                    <a:pt x="3208481" y="1557527"/>
                  </a:lnTo>
                  <a:lnTo>
                    <a:pt x="3213100" y="1560576"/>
                  </a:lnTo>
                  <a:lnTo>
                    <a:pt x="3213100" y="1558289"/>
                  </a:lnTo>
                  <a:lnTo>
                    <a:pt x="3214052" y="1558861"/>
                  </a:lnTo>
                  <a:lnTo>
                    <a:pt x="3214793" y="1557527"/>
                  </a:lnTo>
                  <a:close/>
                </a:path>
                <a:path w="3860800" h="1716404">
                  <a:moveTo>
                    <a:pt x="3238500" y="1557527"/>
                  </a:moveTo>
                  <a:lnTo>
                    <a:pt x="3238500" y="1540002"/>
                  </a:lnTo>
                  <a:lnTo>
                    <a:pt x="3225800" y="1533143"/>
                  </a:lnTo>
                  <a:lnTo>
                    <a:pt x="3215216" y="1538858"/>
                  </a:lnTo>
                  <a:lnTo>
                    <a:pt x="3208866" y="1544573"/>
                  </a:lnTo>
                  <a:lnTo>
                    <a:pt x="3213100" y="1542287"/>
                  </a:lnTo>
                  <a:lnTo>
                    <a:pt x="3213100" y="1557527"/>
                  </a:lnTo>
                  <a:lnTo>
                    <a:pt x="3214793" y="1557527"/>
                  </a:lnTo>
                  <a:lnTo>
                    <a:pt x="3225800" y="1537715"/>
                  </a:lnTo>
                  <a:lnTo>
                    <a:pt x="3225800" y="1565147"/>
                  </a:lnTo>
                  <a:lnTo>
                    <a:pt x="3238500" y="1557527"/>
                  </a:lnTo>
                  <a:close/>
                </a:path>
                <a:path w="3860800" h="1716404">
                  <a:moveTo>
                    <a:pt x="3215216" y="1538858"/>
                  </a:moveTo>
                  <a:lnTo>
                    <a:pt x="3213100" y="1540002"/>
                  </a:lnTo>
                  <a:lnTo>
                    <a:pt x="3213100" y="1540764"/>
                  </a:lnTo>
                  <a:lnTo>
                    <a:pt x="3215216" y="1538858"/>
                  </a:lnTo>
                  <a:close/>
                </a:path>
                <a:path w="3860800" h="1716404">
                  <a:moveTo>
                    <a:pt x="3214052" y="1558861"/>
                  </a:moveTo>
                  <a:lnTo>
                    <a:pt x="3213100" y="1558289"/>
                  </a:lnTo>
                  <a:lnTo>
                    <a:pt x="3213100" y="1560576"/>
                  </a:lnTo>
                  <a:lnTo>
                    <a:pt x="3214052" y="1558861"/>
                  </a:lnTo>
                  <a:close/>
                </a:path>
                <a:path w="3860800" h="1716404">
                  <a:moveTo>
                    <a:pt x="3224530" y="1565909"/>
                  </a:moveTo>
                  <a:lnTo>
                    <a:pt x="3221566" y="1565655"/>
                  </a:lnTo>
                  <a:lnTo>
                    <a:pt x="3215216" y="1565274"/>
                  </a:lnTo>
                  <a:lnTo>
                    <a:pt x="3213100" y="1565147"/>
                  </a:lnTo>
                  <a:lnTo>
                    <a:pt x="3213100" y="1565909"/>
                  </a:lnTo>
                  <a:lnTo>
                    <a:pt x="3224530" y="1565909"/>
                  </a:lnTo>
                  <a:close/>
                </a:path>
                <a:path w="3860800" h="1716404">
                  <a:moveTo>
                    <a:pt x="3225800" y="1565147"/>
                  </a:moveTo>
                  <a:lnTo>
                    <a:pt x="3225800" y="1557527"/>
                  </a:lnTo>
                  <a:lnTo>
                    <a:pt x="3214793" y="1557527"/>
                  </a:lnTo>
                  <a:lnTo>
                    <a:pt x="3214052" y="1558861"/>
                  </a:lnTo>
                  <a:lnTo>
                    <a:pt x="3224530" y="1565147"/>
                  </a:lnTo>
                  <a:lnTo>
                    <a:pt x="3225800" y="1565147"/>
                  </a:lnTo>
                  <a:close/>
                </a:path>
                <a:path w="3860800" h="1716404">
                  <a:moveTo>
                    <a:pt x="3225800" y="1557527"/>
                  </a:moveTo>
                  <a:lnTo>
                    <a:pt x="3225800" y="1537715"/>
                  </a:lnTo>
                  <a:lnTo>
                    <a:pt x="3214793" y="1557527"/>
                  </a:lnTo>
                  <a:lnTo>
                    <a:pt x="3225800" y="1557527"/>
                  </a:lnTo>
                  <a:close/>
                </a:path>
                <a:path w="3860800" h="1716404">
                  <a:moveTo>
                    <a:pt x="3225800" y="1533143"/>
                  </a:moveTo>
                  <a:lnTo>
                    <a:pt x="3221566" y="1533143"/>
                  </a:lnTo>
                  <a:lnTo>
                    <a:pt x="3215216" y="1538858"/>
                  </a:lnTo>
                  <a:lnTo>
                    <a:pt x="3225800" y="1533143"/>
                  </a:lnTo>
                  <a:close/>
                </a:path>
                <a:path w="3860800" h="1716404">
                  <a:moveTo>
                    <a:pt x="3225800" y="1565909"/>
                  </a:moveTo>
                  <a:lnTo>
                    <a:pt x="3224530" y="1565147"/>
                  </a:lnTo>
                  <a:lnTo>
                    <a:pt x="3215216" y="1565147"/>
                  </a:lnTo>
                  <a:lnTo>
                    <a:pt x="3221566" y="1565655"/>
                  </a:lnTo>
                  <a:lnTo>
                    <a:pt x="3224530" y="1565833"/>
                  </a:lnTo>
                  <a:lnTo>
                    <a:pt x="3225800" y="1565909"/>
                  </a:lnTo>
                  <a:close/>
                </a:path>
                <a:path w="3860800" h="1716404">
                  <a:moveTo>
                    <a:pt x="3225800" y="1533143"/>
                  </a:moveTo>
                  <a:lnTo>
                    <a:pt x="3225800" y="1529333"/>
                  </a:lnTo>
                  <a:lnTo>
                    <a:pt x="3221566" y="1533143"/>
                  </a:lnTo>
                  <a:lnTo>
                    <a:pt x="3225800" y="1533143"/>
                  </a:lnTo>
                  <a:close/>
                </a:path>
                <a:path w="3860800" h="1716404">
                  <a:moveTo>
                    <a:pt x="3246581" y="1565909"/>
                  </a:moveTo>
                  <a:lnTo>
                    <a:pt x="3238500" y="1560576"/>
                  </a:lnTo>
                  <a:lnTo>
                    <a:pt x="3238500" y="1557527"/>
                  </a:lnTo>
                  <a:lnTo>
                    <a:pt x="3225800" y="1565147"/>
                  </a:lnTo>
                  <a:lnTo>
                    <a:pt x="3224530" y="1565147"/>
                  </a:lnTo>
                  <a:lnTo>
                    <a:pt x="3225800" y="1565909"/>
                  </a:lnTo>
                  <a:lnTo>
                    <a:pt x="3246581" y="1565909"/>
                  </a:lnTo>
                  <a:close/>
                </a:path>
                <a:path w="3860800" h="1716404">
                  <a:moveTo>
                    <a:pt x="3263900" y="1537715"/>
                  </a:moveTo>
                  <a:lnTo>
                    <a:pt x="3263900" y="1533143"/>
                  </a:lnTo>
                  <a:lnTo>
                    <a:pt x="3225800" y="1533143"/>
                  </a:lnTo>
                  <a:lnTo>
                    <a:pt x="3238500" y="1540002"/>
                  </a:lnTo>
                  <a:lnTo>
                    <a:pt x="3238500" y="1548383"/>
                  </a:lnTo>
                  <a:lnTo>
                    <a:pt x="3251200" y="1540764"/>
                  </a:lnTo>
                  <a:lnTo>
                    <a:pt x="3260513" y="1540764"/>
                  </a:lnTo>
                  <a:lnTo>
                    <a:pt x="3263900" y="1537715"/>
                  </a:lnTo>
                  <a:close/>
                </a:path>
                <a:path w="3860800" h="1716404">
                  <a:moveTo>
                    <a:pt x="3260513" y="1540764"/>
                  </a:moveTo>
                  <a:lnTo>
                    <a:pt x="3251200" y="1540764"/>
                  </a:lnTo>
                  <a:lnTo>
                    <a:pt x="3238500" y="1548383"/>
                  </a:lnTo>
                  <a:lnTo>
                    <a:pt x="3238500" y="1560576"/>
                  </a:lnTo>
                  <a:lnTo>
                    <a:pt x="3251200" y="1549145"/>
                  </a:lnTo>
                  <a:lnTo>
                    <a:pt x="3251200" y="1548383"/>
                  </a:lnTo>
                  <a:lnTo>
                    <a:pt x="3253740" y="1546859"/>
                  </a:lnTo>
                  <a:lnTo>
                    <a:pt x="3260513" y="1540764"/>
                  </a:lnTo>
                  <a:close/>
                </a:path>
                <a:path w="3860800" h="1716404">
                  <a:moveTo>
                    <a:pt x="3274607" y="1547188"/>
                  </a:moveTo>
                  <a:lnTo>
                    <a:pt x="3263900" y="1540764"/>
                  </a:lnTo>
                  <a:lnTo>
                    <a:pt x="3253740" y="1546859"/>
                  </a:lnTo>
                  <a:lnTo>
                    <a:pt x="3238500" y="1560576"/>
                  </a:lnTo>
                  <a:lnTo>
                    <a:pt x="3246581" y="1565909"/>
                  </a:lnTo>
                  <a:lnTo>
                    <a:pt x="3254477" y="1565909"/>
                  </a:lnTo>
                  <a:lnTo>
                    <a:pt x="3263900" y="1557146"/>
                  </a:lnTo>
                  <a:lnTo>
                    <a:pt x="3263900" y="1556765"/>
                  </a:lnTo>
                  <a:lnTo>
                    <a:pt x="3265054" y="1556073"/>
                  </a:lnTo>
                  <a:lnTo>
                    <a:pt x="3274607" y="1547188"/>
                  </a:lnTo>
                  <a:close/>
                </a:path>
                <a:path w="3860800" h="1716404">
                  <a:moveTo>
                    <a:pt x="3263900" y="1574292"/>
                  </a:moveTo>
                  <a:lnTo>
                    <a:pt x="3252694" y="1567568"/>
                  </a:lnTo>
                  <a:lnTo>
                    <a:pt x="3251200" y="1568958"/>
                  </a:lnTo>
                  <a:lnTo>
                    <a:pt x="3246581" y="1565909"/>
                  </a:lnTo>
                  <a:lnTo>
                    <a:pt x="3238500" y="1565909"/>
                  </a:lnTo>
                  <a:lnTo>
                    <a:pt x="3238500" y="1566671"/>
                  </a:lnTo>
                  <a:lnTo>
                    <a:pt x="3251200" y="1574292"/>
                  </a:lnTo>
                  <a:lnTo>
                    <a:pt x="3263900" y="1574292"/>
                  </a:lnTo>
                  <a:close/>
                </a:path>
                <a:path w="3860800" h="1716404">
                  <a:moveTo>
                    <a:pt x="3254477" y="1565909"/>
                  </a:moveTo>
                  <a:lnTo>
                    <a:pt x="3246581" y="1565909"/>
                  </a:lnTo>
                  <a:lnTo>
                    <a:pt x="3251200" y="1568958"/>
                  </a:lnTo>
                  <a:lnTo>
                    <a:pt x="3251200" y="1566671"/>
                  </a:lnTo>
                  <a:lnTo>
                    <a:pt x="3252694" y="1567568"/>
                  </a:lnTo>
                  <a:lnTo>
                    <a:pt x="3254477" y="1565909"/>
                  </a:lnTo>
                  <a:close/>
                </a:path>
                <a:path w="3860800" h="1716404">
                  <a:moveTo>
                    <a:pt x="3253740" y="1546859"/>
                  </a:moveTo>
                  <a:lnTo>
                    <a:pt x="3251200" y="1548383"/>
                  </a:lnTo>
                  <a:lnTo>
                    <a:pt x="3251200" y="1549145"/>
                  </a:lnTo>
                  <a:lnTo>
                    <a:pt x="3253740" y="1546859"/>
                  </a:lnTo>
                  <a:close/>
                </a:path>
                <a:path w="3860800" h="1716404">
                  <a:moveTo>
                    <a:pt x="3252694" y="1567568"/>
                  </a:moveTo>
                  <a:lnTo>
                    <a:pt x="3251200" y="1566671"/>
                  </a:lnTo>
                  <a:lnTo>
                    <a:pt x="3251200" y="1568958"/>
                  </a:lnTo>
                  <a:lnTo>
                    <a:pt x="3252694" y="1567568"/>
                  </a:lnTo>
                  <a:close/>
                </a:path>
                <a:path w="3860800" h="1716404">
                  <a:moveTo>
                    <a:pt x="3267940" y="1571867"/>
                  </a:moveTo>
                  <a:lnTo>
                    <a:pt x="3263900" y="1568958"/>
                  </a:lnTo>
                  <a:lnTo>
                    <a:pt x="3263900" y="1565909"/>
                  </a:lnTo>
                  <a:lnTo>
                    <a:pt x="3254477" y="1565909"/>
                  </a:lnTo>
                  <a:lnTo>
                    <a:pt x="3252694" y="1567568"/>
                  </a:lnTo>
                  <a:lnTo>
                    <a:pt x="3263900" y="1574292"/>
                  </a:lnTo>
                  <a:lnTo>
                    <a:pt x="3267940" y="1571867"/>
                  </a:lnTo>
                  <a:close/>
                </a:path>
                <a:path w="3860800" h="1716404">
                  <a:moveTo>
                    <a:pt x="3263900" y="1540764"/>
                  </a:moveTo>
                  <a:lnTo>
                    <a:pt x="3260513" y="1540764"/>
                  </a:lnTo>
                  <a:lnTo>
                    <a:pt x="3253740" y="1546859"/>
                  </a:lnTo>
                  <a:lnTo>
                    <a:pt x="3263900" y="1540764"/>
                  </a:lnTo>
                  <a:close/>
                </a:path>
                <a:path w="3860800" h="1716404">
                  <a:moveTo>
                    <a:pt x="3285203" y="1549145"/>
                  </a:moveTo>
                  <a:lnTo>
                    <a:pt x="3276600" y="1549145"/>
                  </a:lnTo>
                  <a:lnTo>
                    <a:pt x="3265054" y="1556073"/>
                  </a:lnTo>
                  <a:lnTo>
                    <a:pt x="3254477" y="1565909"/>
                  </a:lnTo>
                  <a:lnTo>
                    <a:pt x="3263900" y="1565909"/>
                  </a:lnTo>
                  <a:lnTo>
                    <a:pt x="3263900" y="1568958"/>
                  </a:lnTo>
                  <a:lnTo>
                    <a:pt x="3276600" y="1557146"/>
                  </a:lnTo>
                  <a:lnTo>
                    <a:pt x="3276600" y="1556765"/>
                  </a:lnTo>
                  <a:lnTo>
                    <a:pt x="3277754" y="1556073"/>
                  </a:lnTo>
                  <a:lnTo>
                    <a:pt x="3285203" y="1549145"/>
                  </a:lnTo>
                  <a:close/>
                </a:path>
                <a:path w="3860800" h="1716404">
                  <a:moveTo>
                    <a:pt x="3268980" y="1540764"/>
                  </a:moveTo>
                  <a:lnTo>
                    <a:pt x="3263900" y="1537715"/>
                  </a:lnTo>
                  <a:lnTo>
                    <a:pt x="3260513" y="1540764"/>
                  </a:lnTo>
                  <a:lnTo>
                    <a:pt x="3268980" y="1540764"/>
                  </a:lnTo>
                  <a:close/>
                </a:path>
                <a:path w="3860800" h="1716404">
                  <a:moveTo>
                    <a:pt x="3276600" y="1545336"/>
                  </a:moveTo>
                  <a:lnTo>
                    <a:pt x="3268980" y="1540764"/>
                  </a:lnTo>
                  <a:lnTo>
                    <a:pt x="3263900" y="1540764"/>
                  </a:lnTo>
                  <a:lnTo>
                    <a:pt x="3274607" y="1547188"/>
                  </a:lnTo>
                  <a:lnTo>
                    <a:pt x="3276600" y="1545336"/>
                  </a:lnTo>
                  <a:close/>
                </a:path>
                <a:path w="3860800" h="1716404">
                  <a:moveTo>
                    <a:pt x="3265054" y="1556073"/>
                  </a:moveTo>
                  <a:lnTo>
                    <a:pt x="3263900" y="1556765"/>
                  </a:lnTo>
                  <a:lnTo>
                    <a:pt x="3263900" y="1557146"/>
                  </a:lnTo>
                  <a:lnTo>
                    <a:pt x="3265054" y="1556073"/>
                  </a:lnTo>
                  <a:close/>
                </a:path>
                <a:path w="3860800" h="1716404">
                  <a:moveTo>
                    <a:pt x="3300046" y="1555593"/>
                  </a:moveTo>
                  <a:lnTo>
                    <a:pt x="3289300" y="1549145"/>
                  </a:lnTo>
                  <a:lnTo>
                    <a:pt x="3277754" y="1556073"/>
                  </a:lnTo>
                  <a:lnTo>
                    <a:pt x="3263900" y="1568958"/>
                  </a:lnTo>
                  <a:lnTo>
                    <a:pt x="3267940" y="1571867"/>
                  </a:lnTo>
                  <a:lnTo>
                    <a:pt x="3276600" y="1566671"/>
                  </a:lnTo>
                  <a:lnTo>
                    <a:pt x="3276600" y="1574292"/>
                  </a:lnTo>
                  <a:lnTo>
                    <a:pt x="3287183" y="1567942"/>
                  </a:lnTo>
                  <a:lnTo>
                    <a:pt x="3289300" y="1565909"/>
                  </a:lnTo>
                  <a:lnTo>
                    <a:pt x="3289300" y="1557527"/>
                  </a:lnTo>
                  <a:lnTo>
                    <a:pt x="3298031" y="1557527"/>
                  </a:lnTo>
                  <a:lnTo>
                    <a:pt x="3300046" y="1555593"/>
                  </a:lnTo>
                  <a:close/>
                </a:path>
                <a:path w="3860800" h="1716404">
                  <a:moveTo>
                    <a:pt x="3271308" y="1574292"/>
                  </a:moveTo>
                  <a:lnTo>
                    <a:pt x="3267940" y="1571867"/>
                  </a:lnTo>
                  <a:lnTo>
                    <a:pt x="3263900" y="1574292"/>
                  </a:lnTo>
                  <a:lnTo>
                    <a:pt x="3271308" y="1574292"/>
                  </a:lnTo>
                  <a:close/>
                </a:path>
                <a:path w="3860800" h="1716404">
                  <a:moveTo>
                    <a:pt x="3284220" y="1582673"/>
                  </a:moveTo>
                  <a:lnTo>
                    <a:pt x="3276600" y="1578102"/>
                  </a:lnTo>
                  <a:lnTo>
                    <a:pt x="3271308" y="1574292"/>
                  </a:lnTo>
                  <a:lnTo>
                    <a:pt x="3263900" y="1574292"/>
                  </a:lnTo>
                  <a:lnTo>
                    <a:pt x="3263900" y="1575053"/>
                  </a:lnTo>
                  <a:lnTo>
                    <a:pt x="3276600" y="1582673"/>
                  </a:lnTo>
                  <a:lnTo>
                    <a:pt x="3284220" y="1582673"/>
                  </a:lnTo>
                  <a:close/>
                </a:path>
                <a:path w="3860800" h="1716404">
                  <a:moveTo>
                    <a:pt x="3276600" y="1549145"/>
                  </a:moveTo>
                  <a:lnTo>
                    <a:pt x="3276600" y="1548383"/>
                  </a:lnTo>
                  <a:lnTo>
                    <a:pt x="3274607" y="1547188"/>
                  </a:lnTo>
                  <a:lnTo>
                    <a:pt x="3265054" y="1556073"/>
                  </a:lnTo>
                  <a:lnTo>
                    <a:pt x="3276600" y="1549145"/>
                  </a:lnTo>
                  <a:close/>
                </a:path>
                <a:path w="3860800" h="1716404">
                  <a:moveTo>
                    <a:pt x="3276600" y="1574292"/>
                  </a:moveTo>
                  <a:lnTo>
                    <a:pt x="3276600" y="1566671"/>
                  </a:lnTo>
                  <a:lnTo>
                    <a:pt x="3267940" y="1571867"/>
                  </a:lnTo>
                  <a:lnTo>
                    <a:pt x="3271308" y="1574292"/>
                  </a:lnTo>
                  <a:lnTo>
                    <a:pt x="3276600" y="1574292"/>
                  </a:lnTo>
                  <a:close/>
                </a:path>
                <a:path w="3860800" h="1716404">
                  <a:moveTo>
                    <a:pt x="3289300" y="1549145"/>
                  </a:moveTo>
                  <a:lnTo>
                    <a:pt x="3289300" y="1548383"/>
                  </a:lnTo>
                  <a:lnTo>
                    <a:pt x="3276600" y="1540764"/>
                  </a:lnTo>
                  <a:lnTo>
                    <a:pt x="3268980" y="1540764"/>
                  </a:lnTo>
                  <a:lnTo>
                    <a:pt x="3276600" y="1545336"/>
                  </a:lnTo>
                  <a:lnTo>
                    <a:pt x="3276600" y="1549145"/>
                  </a:lnTo>
                  <a:lnTo>
                    <a:pt x="3285203" y="1549145"/>
                  </a:lnTo>
                  <a:lnTo>
                    <a:pt x="3287183" y="1547304"/>
                  </a:lnTo>
                  <a:lnTo>
                    <a:pt x="3287183" y="1549145"/>
                  </a:lnTo>
                  <a:lnTo>
                    <a:pt x="3289300" y="1549145"/>
                  </a:lnTo>
                  <a:close/>
                </a:path>
                <a:path w="3860800" h="1716404">
                  <a:moveTo>
                    <a:pt x="3280568" y="1574292"/>
                  </a:moveTo>
                  <a:lnTo>
                    <a:pt x="3271308" y="1574292"/>
                  </a:lnTo>
                  <a:lnTo>
                    <a:pt x="3276600" y="1578102"/>
                  </a:lnTo>
                  <a:lnTo>
                    <a:pt x="3276600" y="1575053"/>
                  </a:lnTo>
                  <a:lnTo>
                    <a:pt x="3278553" y="1576226"/>
                  </a:lnTo>
                  <a:lnTo>
                    <a:pt x="3280568" y="1574292"/>
                  </a:lnTo>
                  <a:close/>
                </a:path>
                <a:path w="3860800" h="1716404">
                  <a:moveTo>
                    <a:pt x="3276600" y="1548383"/>
                  </a:moveTo>
                  <a:lnTo>
                    <a:pt x="3276600" y="1545336"/>
                  </a:lnTo>
                  <a:lnTo>
                    <a:pt x="3274607" y="1547188"/>
                  </a:lnTo>
                  <a:lnTo>
                    <a:pt x="3276600" y="1548383"/>
                  </a:lnTo>
                  <a:close/>
                </a:path>
                <a:path w="3860800" h="1716404">
                  <a:moveTo>
                    <a:pt x="3289300" y="1545336"/>
                  </a:moveTo>
                  <a:lnTo>
                    <a:pt x="3289300" y="1540764"/>
                  </a:lnTo>
                  <a:lnTo>
                    <a:pt x="3276600" y="1540764"/>
                  </a:lnTo>
                  <a:lnTo>
                    <a:pt x="3287183" y="1547114"/>
                  </a:lnTo>
                  <a:lnTo>
                    <a:pt x="3287183" y="1547304"/>
                  </a:lnTo>
                  <a:lnTo>
                    <a:pt x="3289300" y="1545336"/>
                  </a:lnTo>
                  <a:close/>
                </a:path>
                <a:path w="3860800" h="1716404">
                  <a:moveTo>
                    <a:pt x="3277754" y="1556073"/>
                  </a:moveTo>
                  <a:lnTo>
                    <a:pt x="3276600" y="1556765"/>
                  </a:lnTo>
                  <a:lnTo>
                    <a:pt x="3276600" y="1557146"/>
                  </a:lnTo>
                  <a:lnTo>
                    <a:pt x="3277754" y="1556073"/>
                  </a:lnTo>
                  <a:close/>
                </a:path>
                <a:path w="3860800" h="1716404">
                  <a:moveTo>
                    <a:pt x="3287183" y="1567942"/>
                  </a:moveTo>
                  <a:lnTo>
                    <a:pt x="3276600" y="1574292"/>
                  </a:lnTo>
                  <a:lnTo>
                    <a:pt x="3280568" y="1574292"/>
                  </a:lnTo>
                  <a:lnTo>
                    <a:pt x="3287183" y="1567942"/>
                  </a:lnTo>
                  <a:close/>
                </a:path>
                <a:path w="3860800" h="1716404">
                  <a:moveTo>
                    <a:pt x="3278553" y="1576226"/>
                  </a:moveTo>
                  <a:lnTo>
                    <a:pt x="3276600" y="1575053"/>
                  </a:lnTo>
                  <a:lnTo>
                    <a:pt x="3276600" y="1578102"/>
                  </a:lnTo>
                  <a:lnTo>
                    <a:pt x="3278553" y="1576226"/>
                  </a:lnTo>
                  <a:close/>
                </a:path>
                <a:path w="3860800" h="1716404">
                  <a:moveTo>
                    <a:pt x="3289300" y="1582673"/>
                  </a:moveTo>
                  <a:lnTo>
                    <a:pt x="3278553" y="1576226"/>
                  </a:lnTo>
                  <a:lnTo>
                    <a:pt x="3276600" y="1578102"/>
                  </a:lnTo>
                  <a:lnTo>
                    <a:pt x="3284220" y="1582673"/>
                  </a:lnTo>
                  <a:lnTo>
                    <a:pt x="3289300" y="1582673"/>
                  </a:lnTo>
                  <a:close/>
                </a:path>
                <a:path w="3860800" h="1716404">
                  <a:moveTo>
                    <a:pt x="3289300" y="1549145"/>
                  </a:moveTo>
                  <a:lnTo>
                    <a:pt x="3285203" y="1549145"/>
                  </a:lnTo>
                  <a:lnTo>
                    <a:pt x="3277754" y="1556073"/>
                  </a:lnTo>
                  <a:lnTo>
                    <a:pt x="3289300" y="1549145"/>
                  </a:lnTo>
                  <a:close/>
                </a:path>
                <a:path w="3860800" h="1716404">
                  <a:moveTo>
                    <a:pt x="3310466" y="1565909"/>
                  </a:moveTo>
                  <a:lnTo>
                    <a:pt x="3302000" y="1565909"/>
                  </a:lnTo>
                  <a:lnTo>
                    <a:pt x="3289300" y="1573530"/>
                  </a:lnTo>
                  <a:lnTo>
                    <a:pt x="3289300" y="1574292"/>
                  </a:lnTo>
                  <a:lnTo>
                    <a:pt x="3280568" y="1574292"/>
                  </a:lnTo>
                  <a:lnTo>
                    <a:pt x="3278553" y="1576226"/>
                  </a:lnTo>
                  <a:lnTo>
                    <a:pt x="3289300" y="1582673"/>
                  </a:lnTo>
                  <a:lnTo>
                    <a:pt x="3296920" y="1578102"/>
                  </a:lnTo>
                  <a:lnTo>
                    <a:pt x="3310466" y="1565909"/>
                  </a:lnTo>
                  <a:close/>
                </a:path>
                <a:path w="3860800" h="1716404">
                  <a:moveTo>
                    <a:pt x="3289300" y="1574292"/>
                  </a:moveTo>
                  <a:lnTo>
                    <a:pt x="3289300" y="1566671"/>
                  </a:lnTo>
                  <a:lnTo>
                    <a:pt x="3287183" y="1567942"/>
                  </a:lnTo>
                  <a:lnTo>
                    <a:pt x="3280568" y="1574292"/>
                  </a:lnTo>
                  <a:lnTo>
                    <a:pt x="3289300" y="1574292"/>
                  </a:lnTo>
                  <a:close/>
                </a:path>
                <a:path w="3860800" h="1716404">
                  <a:moveTo>
                    <a:pt x="3291840" y="1582673"/>
                  </a:moveTo>
                  <a:lnTo>
                    <a:pt x="3284220" y="1582673"/>
                  </a:lnTo>
                  <a:lnTo>
                    <a:pt x="3289300" y="1585721"/>
                  </a:lnTo>
                  <a:lnTo>
                    <a:pt x="3289300" y="1584959"/>
                  </a:lnTo>
                  <a:lnTo>
                    <a:pt x="3291840" y="1582673"/>
                  </a:lnTo>
                  <a:close/>
                </a:path>
                <a:path w="3860800" h="1716404">
                  <a:moveTo>
                    <a:pt x="3287183" y="1549145"/>
                  </a:moveTo>
                  <a:lnTo>
                    <a:pt x="3287183" y="1547304"/>
                  </a:lnTo>
                  <a:lnTo>
                    <a:pt x="3285203" y="1549145"/>
                  </a:lnTo>
                  <a:lnTo>
                    <a:pt x="3287183" y="1549145"/>
                  </a:lnTo>
                  <a:close/>
                </a:path>
                <a:path w="3860800" h="1716404">
                  <a:moveTo>
                    <a:pt x="3295072" y="1549145"/>
                  </a:moveTo>
                  <a:lnTo>
                    <a:pt x="3289300" y="1545336"/>
                  </a:lnTo>
                  <a:lnTo>
                    <a:pt x="3287183" y="1547304"/>
                  </a:lnTo>
                  <a:lnTo>
                    <a:pt x="3287183" y="1547114"/>
                  </a:lnTo>
                  <a:lnTo>
                    <a:pt x="3289300" y="1548383"/>
                  </a:lnTo>
                  <a:lnTo>
                    <a:pt x="3289300" y="1549145"/>
                  </a:lnTo>
                  <a:lnTo>
                    <a:pt x="3295072" y="1549145"/>
                  </a:lnTo>
                  <a:close/>
                </a:path>
                <a:path w="3860800" h="1716404">
                  <a:moveTo>
                    <a:pt x="3314700" y="1562099"/>
                  </a:moveTo>
                  <a:lnTo>
                    <a:pt x="3307772" y="1557527"/>
                  </a:lnTo>
                  <a:lnTo>
                    <a:pt x="3298031" y="1557527"/>
                  </a:lnTo>
                  <a:lnTo>
                    <a:pt x="3287183" y="1567942"/>
                  </a:lnTo>
                  <a:lnTo>
                    <a:pt x="3289300" y="1566671"/>
                  </a:lnTo>
                  <a:lnTo>
                    <a:pt x="3289300" y="1573530"/>
                  </a:lnTo>
                  <a:lnTo>
                    <a:pt x="3302000" y="1565909"/>
                  </a:lnTo>
                  <a:lnTo>
                    <a:pt x="3310603" y="1565787"/>
                  </a:lnTo>
                  <a:lnTo>
                    <a:pt x="3314700" y="1562099"/>
                  </a:lnTo>
                  <a:close/>
                </a:path>
                <a:path w="3860800" h="1716404">
                  <a:moveTo>
                    <a:pt x="3302000" y="1553717"/>
                  </a:moveTo>
                  <a:lnTo>
                    <a:pt x="3295072" y="1549145"/>
                  </a:lnTo>
                  <a:lnTo>
                    <a:pt x="3289300" y="1549145"/>
                  </a:lnTo>
                  <a:lnTo>
                    <a:pt x="3300046" y="1555593"/>
                  </a:lnTo>
                  <a:lnTo>
                    <a:pt x="3302000" y="1553717"/>
                  </a:lnTo>
                  <a:close/>
                </a:path>
                <a:path w="3860800" h="1716404">
                  <a:moveTo>
                    <a:pt x="3298031" y="1557527"/>
                  </a:moveTo>
                  <a:lnTo>
                    <a:pt x="3289300" y="1557527"/>
                  </a:lnTo>
                  <a:lnTo>
                    <a:pt x="3289300" y="1565909"/>
                  </a:lnTo>
                  <a:lnTo>
                    <a:pt x="3298031" y="1557527"/>
                  </a:lnTo>
                  <a:close/>
                </a:path>
                <a:path w="3860800" h="1716404">
                  <a:moveTo>
                    <a:pt x="3296920" y="1578102"/>
                  </a:moveTo>
                  <a:lnTo>
                    <a:pt x="3289300" y="1582673"/>
                  </a:lnTo>
                  <a:lnTo>
                    <a:pt x="3291840" y="1582673"/>
                  </a:lnTo>
                  <a:lnTo>
                    <a:pt x="3296920" y="1578102"/>
                  </a:lnTo>
                  <a:close/>
                </a:path>
                <a:path w="3860800" h="1716404">
                  <a:moveTo>
                    <a:pt x="3292577" y="1582673"/>
                  </a:moveTo>
                  <a:lnTo>
                    <a:pt x="3291840" y="1582673"/>
                  </a:lnTo>
                  <a:lnTo>
                    <a:pt x="3289300" y="1584959"/>
                  </a:lnTo>
                  <a:lnTo>
                    <a:pt x="3289779" y="1585276"/>
                  </a:lnTo>
                  <a:lnTo>
                    <a:pt x="3292577" y="1582673"/>
                  </a:lnTo>
                  <a:close/>
                </a:path>
                <a:path w="3860800" h="1716404">
                  <a:moveTo>
                    <a:pt x="3289779" y="1585276"/>
                  </a:moveTo>
                  <a:lnTo>
                    <a:pt x="3289300" y="1584959"/>
                  </a:lnTo>
                  <a:lnTo>
                    <a:pt x="3289300" y="1585721"/>
                  </a:lnTo>
                  <a:lnTo>
                    <a:pt x="3289779" y="1585276"/>
                  </a:lnTo>
                  <a:close/>
                </a:path>
                <a:path w="3860800" h="1716404">
                  <a:moveTo>
                    <a:pt x="3297381" y="1590293"/>
                  </a:moveTo>
                  <a:lnTo>
                    <a:pt x="3289779" y="1585276"/>
                  </a:lnTo>
                  <a:lnTo>
                    <a:pt x="3289300" y="1585721"/>
                  </a:lnTo>
                  <a:lnTo>
                    <a:pt x="3289300" y="1590293"/>
                  </a:lnTo>
                  <a:lnTo>
                    <a:pt x="3297381" y="1590293"/>
                  </a:lnTo>
                  <a:close/>
                </a:path>
                <a:path w="3860800" h="1716404">
                  <a:moveTo>
                    <a:pt x="3303555" y="1592657"/>
                  </a:moveTo>
                  <a:lnTo>
                    <a:pt x="3303058" y="1592389"/>
                  </a:lnTo>
                  <a:lnTo>
                    <a:pt x="3302000" y="1593342"/>
                  </a:lnTo>
                  <a:lnTo>
                    <a:pt x="3297381" y="1590293"/>
                  </a:lnTo>
                  <a:lnTo>
                    <a:pt x="3289300" y="1590293"/>
                  </a:lnTo>
                  <a:lnTo>
                    <a:pt x="3289300" y="1591817"/>
                  </a:lnTo>
                  <a:lnTo>
                    <a:pt x="3302000" y="1598676"/>
                  </a:lnTo>
                  <a:lnTo>
                    <a:pt x="3302000" y="1594103"/>
                  </a:lnTo>
                  <a:lnTo>
                    <a:pt x="3303555" y="1592657"/>
                  </a:lnTo>
                  <a:close/>
                </a:path>
                <a:path w="3860800" h="1716404">
                  <a:moveTo>
                    <a:pt x="3323166" y="1574292"/>
                  </a:moveTo>
                  <a:lnTo>
                    <a:pt x="3314700" y="1574292"/>
                  </a:lnTo>
                  <a:lnTo>
                    <a:pt x="3314700" y="1575053"/>
                  </a:lnTo>
                  <a:lnTo>
                    <a:pt x="3302000" y="1582673"/>
                  </a:lnTo>
                  <a:lnTo>
                    <a:pt x="3292577" y="1582673"/>
                  </a:lnTo>
                  <a:lnTo>
                    <a:pt x="3289779" y="1585276"/>
                  </a:lnTo>
                  <a:lnTo>
                    <a:pt x="3297381" y="1590293"/>
                  </a:lnTo>
                  <a:lnTo>
                    <a:pt x="3305386" y="1590293"/>
                  </a:lnTo>
                  <a:lnTo>
                    <a:pt x="3323166" y="1574292"/>
                  </a:lnTo>
                  <a:close/>
                </a:path>
                <a:path w="3860800" h="1716404">
                  <a:moveTo>
                    <a:pt x="3298536" y="1577132"/>
                  </a:moveTo>
                  <a:lnTo>
                    <a:pt x="3296920" y="1578102"/>
                  </a:lnTo>
                  <a:lnTo>
                    <a:pt x="3291840" y="1582673"/>
                  </a:lnTo>
                  <a:lnTo>
                    <a:pt x="3292577" y="1582673"/>
                  </a:lnTo>
                  <a:lnTo>
                    <a:pt x="3298536" y="1577132"/>
                  </a:lnTo>
                  <a:close/>
                </a:path>
                <a:path w="3860800" h="1716404">
                  <a:moveTo>
                    <a:pt x="3302000" y="1582673"/>
                  </a:moveTo>
                  <a:lnTo>
                    <a:pt x="3302000" y="1575053"/>
                  </a:lnTo>
                  <a:lnTo>
                    <a:pt x="3298536" y="1577132"/>
                  </a:lnTo>
                  <a:lnTo>
                    <a:pt x="3292577" y="1582673"/>
                  </a:lnTo>
                  <a:lnTo>
                    <a:pt x="3302000" y="1582673"/>
                  </a:lnTo>
                  <a:close/>
                </a:path>
                <a:path w="3860800" h="1716404">
                  <a:moveTo>
                    <a:pt x="3314700" y="1557527"/>
                  </a:moveTo>
                  <a:lnTo>
                    <a:pt x="3314700" y="1556765"/>
                  </a:lnTo>
                  <a:lnTo>
                    <a:pt x="3302000" y="1549145"/>
                  </a:lnTo>
                  <a:lnTo>
                    <a:pt x="3295072" y="1549145"/>
                  </a:lnTo>
                  <a:lnTo>
                    <a:pt x="3307772" y="1557527"/>
                  </a:lnTo>
                  <a:lnTo>
                    <a:pt x="3314700" y="1557527"/>
                  </a:lnTo>
                  <a:close/>
                </a:path>
                <a:path w="3860800" h="1716404">
                  <a:moveTo>
                    <a:pt x="3303058" y="1572926"/>
                  </a:moveTo>
                  <a:lnTo>
                    <a:pt x="3302000" y="1573530"/>
                  </a:lnTo>
                  <a:lnTo>
                    <a:pt x="3296920" y="1578102"/>
                  </a:lnTo>
                  <a:lnTo>
                    <a:pt x="3298536" y="1577132"/>
                  </a:lnTo>
                  <a:lnTo>
                    <a:pt x="3303058" y="1572926"/>
                  </a:lnTo>
                  <a:close/>
                </a:path>
                <a:path w="3860800" h="1716404">
                  <a:moveTo>
                    <a:pt x="3305386" y="1590293"/>
                  </a:moveTo>
                  <a:lnTo>
                    <a:pt x="3297381" y="1590293"/>
                  </a:lnTo>
                  <a:lnTo>
                    <a:pt x="3302000" y="1593342"/>
                  </a:lnTo>
                  <a:lnTo>
                    <a:pt x="3302000" y="1591817"/>
                  </a:lnTo>
                  <a:lnTo>
                    <a:pt x="3303058" y="1592389"/>
                  </a:lnTo>
                  <a:lnTo>
                    <a:pt x="3305386" y="1590293"/>
                  </a:lnTo>
                  <a:close/>
                </a:path>
                <a:path w="3860800" h="1716404">
                  <a:moveTo>
                    <a:pt x="3302000" y="1557527"/>
                  </a:moveTo>
                  <a:lnTo>
                    <a:pt x="3302000" y="1556765"/>
                  </a:lnTo>
                  <a:lnTo>
                    <a:pt x="3300046" y="1555593"/>
                  </a:lnTo>
                  <a:lnTo>
                    <a:pt x="3298031" y="1557527"/>
                  </a:lnTo>
                  <a:lnTo>
                    <a:pt x="3302000" y="1557527"/>
                  </a:lnTo>
                  <a:close/>
                </a:path>
                <a:path w="3860800" h="1716404">
                  <a:moveTo>
                    <a:pt x="3325367" y="1572310"/>
                  </a:moveTo>
                  <a:lnTo>
                    <a:pt x="3314700" y="1565909"/>
                  </a:lnTo>
                  <a:lnTo>
                    <a:pt x="3303555" y="1572596"/>
                  </a:lnTo>
                  <a:lnTo>
                    <a:pt x="3303058" y="1572926"/>
                  </a:lnTo>
                  <a:lnTo>
                    <a:pt x="3298536" y="1577132"/>
                  </a:lnTo>
                  <a:lnTo>
                    <a:pt x="3302000" y="1575053"/>
                  </a:lnTo>
                  <a:lnTo>
                    <a:pt x="3302000" y="1582673"/>
                  </a:lnTo>
                  <a:lnTo>
                    <a:pt x="3314700" y="1575053"/>
                  </a:lnTo>
                  <a:lnTo>
                    <a:pt x="3314700" y="1574292"/>
                  </a:lnTo>
                  <a:lnTo>
                    <a:pt x="3323303" y="1574169"/>
                  </a:lnTo>
                  <a:lnTo>
                    <a:pt x="3325367" y="1572310"/>
                  </a:lnTo>
                  <a:close/>
                </a:path>
                <a:path w="3860800" h="1716404">
                  <a:moveTo>
                    <a:pt x="3307772" y="1557527"/>
                  </a:moveTo>
                  <a:lnTo>
                    <a:pt x="3302000" y="1553717"/>
                  </a:lnTo>
                  <a:lnTo>
                    <a:pt x="3300046" y="1555593"/>
                  </a:lnTo>
                  <a:lnTo>
                    <a:pt x="3302000" y="1556765"/>
                  </a:lnTo>
                  <a:lnTo>
                    <a:pt x="3302000" y="1557527"/>
                  </a:lnTo>
                  <a:lnTo>
                    <a:pt x="3307772" y="1557527"/>
                  </a:lnTo>
                  <a:close/>
                </a:path>
                <a:path w="3860800" h="1716404">
                  <a:moveTo>
                    <a:pt x="3310466" y="1566036"/>
                  </a:moveTo>
                  <a:lnTo>
                    <a:pt x="3308927" y="1567295"/>
                  </a:lnTo>
                  <a:lnTo>
                    <a:pt x="3302000" y="1573530"/>
                  </a:lnTo>
                  <a:lnTo>
                    <a:pt x="3303058" y="1572895"/>
                  </a:lnTo>
                  <a:lnTo>
                    <a:pt x="3303555" y="1572464"/>
                  </a:lnTo>
                  <a:lnTo>
                    <a:pt x="3310466" y="1566036"/>
                  </a:lnTo>
                  <a:close/>
                </a:path>
                <a:path w="3860800" h="1716404">
                  <a:moveTo>
                    <a:pt x="3303058" y="1592389"/>
                  </a:moveTo>
                  <a:lnTo>
                    <a:pt x="3302000" y="1591817"/>
                  </a:lnTo>
                  <a:lnTo>
                    <a:pt x="3302000" y="1593342"/>
                  </a:lnTo>
                  <a:lnTo>
                    <a:pt x="3303058" y="1592389"/>
                  </a:lnTo>
                  <a:close/>
                </a:path>
                <a:path w="3860800" h="1716404">
                  <a:moveTo>
                    <a:pt x="3314700" y="1598676"/>
                  </a:moveTo>
                  <a:lnTo>
                    <a:pt x="3303555" y="1592657"/>
                  </a:lnTo>
                  <a:lnTo>
                    <a:pt x="3302000" y="1594103"/>
                  </a:lnTo>
                  <a:lnTo>
                    <a:pt x="3308927" y="1598676"/>
                  </a:lnTo>
                  <a:lnTo>
                    <a:pt x="3314700" y="1598676"/>
                  </a:lnTo>
                  <a:close/>
                </a:path>
                <a:path w="3860800" h="1716404">
                  <a:moveTo>
                    <a:pt x="3308927" y="1598676"/>
                  </a:moveTo>
                  <a:lnTo>
                    <a:pt x="3302000" y="1594103"/>
                  </a:lnTo>
                  <a:lnTo>
                    <a:pt x="3302000" y="1598676"/>
                  </a:lnTo>
                  <a:lnTo>
                    <a:pt x="3308927" y="1598676"/>
                  </a:lnTo>
                  <a:close/>
                </a:path>
                <a:path w="3860800" h="1716404">
                  <a:moveTo>
                    <a:pt x="3314700" y="1565909"/>
                  </a:moveTo>
                  <a:lnTo>
                    <a:pt x="3310466" y="1566036"/>
                  </a:lnTo>
                  <a:lnTo>
                    <a:pt x="3303058" y="1572926"/>
                  </a:lnTo>
                  <a:lnTo>
                    <a:pt x="3303555" y="1572596"/>
                  </a:lnTo>
                  <a:lnTo>
                    <a:pt x="3314700" y="1565909"/>
                  </a:lnTo>
                  <a:close/>
                </a:path>
                <a:path w="3860800" h="1716404">
                  <a:moveTo>
                    <a:pt x="3306096" y="1590293"/>
                  </a:moveTo>
                  <a:lnTo>
                    <a:pt x="3305386" y="1590293"/>
                  </a:lnTo>
                  <a:lnTo>
                    <a:pt x="3303058" y="1592389"/>
                  </a:lnTo>
                  <a:lnTo>
                    <a:pt x="3303555" y="1592657"/>
                  </a:lnTo>
                  <a:lnTo>
                    <a:pt x="3306096" y="1590293"/>
                  </a:lnTo>
                  <a:close/>
                </a:path>
                <a:path w="3860800" h="1716404">
                  <a:moveTo>
                    <a:pt x="3314700" y="1598676"/>
                  </a:moveTo>
                  <a:lnTo>
                    <a:pt x="3314700" y="1590293"/>
                  </a:lnTo>
                  <a:lnTo>
                    <a:pt x="3306096" y="1590293"/>
                  </a:lnTo>
                  <a:lnTo>
                    <a:pt x="3303555" y="1592657"/>
                  </a:lnTo>
                  <a:lnTo>
                    <a:pt x="3314700" y="1598676"/>
                  </a:lnTo>
                  <a:close/>
                </a:path>
                <a:path w="3860800" h="1716404">
                  <a:moveTo>
                    <a:pt x="3323166" y="1574418"/>
                  </a:moveTo>
                  <a:lnTo>
                    <a:pt x="3320472" y="1576716"/>
                  </a:lnTo>
                  <a:lnTo>
                    <a:pt x="3305386" y="1590293"/>
                  </a:lnTo>
                  <a:lnTo>
                    <a:pt x="3306096" y="1590293"/>
                  </a:lnTo>
                  <a:lnTo>
                    <a:pt x="3323166" y="1574418"/>
                  </a:lnTo>
                  <a:close/>
                </a:path>
                <a:path w="3860800" h="1716404">
                  <a:moveTo>
                    <a:pt x="3336290" y="1576349"/>
                  </a:moveTo>
                  <a:lnTo>
                    <a:pt x="3333172" y="1574292"/>
                  </a:lnTo>
                  <a:lnTo>
                    <a:pt x="3323166" y="1574418"/>
                  </a:lnTo>
                  <a:lnTo>
                    <a:pt x="3306096" y="1590293"/>
                  </a:lnTo>
                  <a:lnTo>
                    <a:pt x="3314700" y="1590293"/>
                  </a:lnTo>
                  <a:lnTo>
                    <a:pt x="3314700" y="1598676"/>
                  </a:lnTo>
                  <a:lnTo>
                    <a:pt x="3324469" y="1593400"/>
                  </a:lnTo>
                  <a:lnTo>
                    <a:pt x="3327400" y="1590674"/>
                  </a:lnTo>
                  <a:lnTo>
                    <a:pt x="3327400" y="1581149"/>
                  </a:lnTo>
                  <a:lnTo>
                    <a:pt x="3336290" y="1576349"/>
                  </a:lnTo>
                  <a:close/>
                </a:path>
                <a:path w="3860800" h="1716404">
                  <a:moveTo>
                    <a:pt x="3314700" y="1562099"/>
                  </a:moveTo>
                  <a:lnTo>
                    <a:pt x="3314700" y="1557527"/>
                  </a:lnTo>
                  <a:lnTo>
                    <a:pt x="3307772" y="1557527"/>
                  </a:lnTo>
                  <a:lnTo>
                    <a:pt x="3314700" y="1562099"/>
                  </a:lnTo>
                  <a:close/>
                </a:path>
                <a:path w="3860800" h="1716404">
                  <a:moveTo>
                    <a:pt x="3318796" y="1598676"/>
                  </a:moveTo>
                  <a:lnTo>
                    <a:pt x="3308927" y="1598676"/>
                  </a:lnTo>
                  <a:lnTo>
                    <a:pt x="3314700" y="1602486"/>
                  </a:lnTo>
                  <a:lnTo>
                    <a:pt x="3318796" y="1598676"/>
                  </a:lnTo>
                  <a:close/>
                </a:path>
                <a:path w="3860800" h="1716404">
                  <a:moveTo>
                    <a:pt x="3320472" y="1565909"/>
                  </a:moveTo>
                  <a:lnTo>
                    <a:pt x="3314700" y="1562099"/>
                  </a:lnTo>
                  <a:lnTo>
                    <a:pt x="3310603" y="1565909"/>
                  </a:lnTo>
                  <a:lnTo>
                    <a:pt x="3320472" y="1565909"/>
                  </a:lnTo>
                  <a:close/>
                </a:path>
                <a:path w="3860800" h="1716404">
                  <a:moveTo>
                    <a:pt x="3327400" y="1570481"/>
                  </a:moveTo>
                  <a:lnTo>
                    <a:pt x="3320472" y="1565909"/>
                  </a:lnTo>
                  <a:lnTo>
                    <a:pt x="3314700" y="1565909"/>
                  </a:lnTo>
                  <a:lnTo>
                    <a:pt x="3325367" y="1572310"/>
                  </a:lnTo>
                  <a:lnTo>
                    <a:pt x="3327400" y="1570481"/>
                  </a:lnTo>
                  <a:close/>
                </a:path>
                <a:path w="3860800" h="1716404">
                  <a:moveTo>
                    <a:pt x="3324469" y="1593400"/>
                  </a:moveTo>
                  <a:lnTo>
                    <a:pt x="3314700" y="1598676"/>
                  </a:lnTo>
                  <a:lnTo>
                    <a:pt x="3318796" y="1598676"/>
                  </a:lnTo>
                  <a:lnTo>
                    <a:pt x="3324469" y="1593400"/>
                  </a:lnTo>
                  <a:close/>
                </a:path>
                <a:path w="3860800" h="1716404">
                  <a:moveTo>
                    <a:pt x="3352800" y="1607058"/>
                  </a:moveTo>
                  <a:lnTo>
                    <a:pt x="3340100" y="1599437"/>
                  </a:lnTo>
                  <a:lnTo>
                    <a:pt x="3340100" y="1591817"/>
                  </a:lnTo>
                  <a:lnTo>
                    <a:pt x="3327400" y="1598676"/>
                  </a:lnTo>
                  <a:lnTo>
                    <a:pt x="3318796" y="1598676"/>
                  </a:lnTo>
                  <a:lnTo>
                    <a:pt x="3314700" y="1602486"/>
                  </a:lnTo>
                  <a:lnTo>
                    <a:pt x="3314700" y="1607058"/>
                  </a:lnTo>
                  <a:lnTo>
                    <a:pt x="3327400" y="1607058"/>
                  </a:lnTo>
                  <a:lnTo>
                    <a:pt x="3327400" y="1599437"/>
                  </a:lnTo>
                  <a:lnTo>
                    <a:pt x="3340100" y="1607058"/>
                  </a:lnTo>
                  <a:lnTo>
                    <a:pt x="3352800" y="1607058"/>
                  </a:lnTo>
                  <a:close/>
                </a:path>
                <a:path w="3860800" h="1716404">
                  <a:moveTo>
                    <a:pt x="3327400" y="1598676"/>
                  </a:moveTo>
                  <a:lnTo>
                    <a:pt x="3327400" y="1591817"/>
                  </a:lnTo>
                  <a:lnTo>
                    <a:pt x="3324469" y="1593400"/>
                  </a:lnTo>
                  <a:lnTo>
                    <a:pt x="3318796" y="1598676"/>
                  </a:lnTo>
                  <a:lnTo>
                    <a:pt x="3327400" y="1598676"/>
                  </a:lnTo>
                  <a:close/>
                </a:path>
                <a:path w="3860800" h="1716404">
                  <a:moveTo>
                    <a:pt x="3340100" y="1574292"/>
                  </a:moveTo>
                  <a:lnTo>
                    <a:pt x="3340100" y="1573530"/>
                  </a:lnTo>
                  <a:lnTo>
                    <a:pt x="3327400" y="1565909"/>
                  </a:lnTo>
                  <a:lnTo>
                    <a:pt x="3320472" y="1565909"/>
                  </a:lnTo>
                  <a:lnTo>
                    <a:pt x="3333172" y="1574292"/>
                  </a:lnTo>
                  <a:lnTo>
                    <a:pt x="3340100" y="1574292"/>
                  </a:lnTo>
                  <a:close/>
                </a:path>
                <a:path w="3860800" h="1716404">
                  <a:moveTo>
                    <a:pt x="3327400" y="1574292"/>
                  </a:moveTo>
                  <a:lnTo>
                    <a:pt x="3327400" y="1573530"/>
                  </a:lnTo>
                  <a:lnTo>
                    <a:pt x="3325367" y="1572371"/>
                  </a:lnTo>
                  <a:lnTo>
                    <a:pt x="3323303" y="1574292"/>
                  </a:lnTo>
                  <a:lnTo>
                    <a:pt x="3327400" y="1574292"/>
                  </a:lnTo>
                  <a:close/>
                </a:path>
                <a:path w="3860800" h="1716404">
                  <a:moveTo>
                    <a:pt x="3340100" y="1591817"/>
                  </a:moveTo>
                  <a:lnTo>
                    <a:pt x="3340100" y="1578864"/>
                  </a:lnTo>
                  <a:lnTo>
                    <a:pt x="3324469" y="1593400"/>
                  </a:lnTo>
                  <a:lnTo>
                    <a:pt x="3327400" y="1591817"/>
                  </a:lnTo>
                  <a:lnTo>
                    <a:pt x="3327400" y="1598676"/>
                  </a:lnTo>
                  <a:lnTo>
                    <a:pt x="3340100" y="1591817"/>
                  </a:lnTo>
                  <a:close/>
                </a:path>
                <a:path w="3860800" h="1716404">
                  <a:moveTo>
                    <a:pt x="3333172" y="1574292"/>
                  </a:moveTo>
                  <a:lnTo>
                    <a:pt x="3327400" y="1570481"/>
                  </a:lnTo>
                  <a:lnTo>
                    <a:pt x="3325367" y="1572371"/>
                  </a:lnTo>
                  <a:lnTo>
                    <a:pt x="3327400" y="1573530"/>
                  </a:lnTo>
                  <a:lnTo>
                    <a:pt x="3327400" y="1574292"/>
                  </a:lnTo>
                  <a:lnTo>
                    <a:pt x="3333172" y="1574292"/>
                  </a:lnTo>
                  <a:close/>
                </a:path>
                <a:path w="3860800" h="1716404">
                  <a:moveTo>
                    <a:pt x="3340100" y="1578864"/>
                  </a:moveTo>
                  <a:lnTo>
                    <a:pt x="3336290" y="1576349"/>
                  </a:lnTo>
                  <a:lnTo>
                    <a:pt x="3327400" y="1581149"/>
                  </a:lnTo>
                  <a:lnTo>
                    <a:pt x="3327400" y="1590674"/>
                  </a:lnTo>
                  <a:lnTo>
                    <a:pt x="3340100" y="1578864"/>
                  </a:lnTo>
                  <a:close/>
                </a:path>
                <a:path w="3860800" h="1716404">
                  <a:moveTo>
                    <a:pt x="3340100" y="1607058"/>
                  </a:moveTo>
                  <a:lnTo>
                    <a:pt x="3327400" y="1599437"/>
                  </a:lnTo>
                  <a:lnTo>
                    <a:pt x="3327400" y="1607058"/>
                  </a:lnTo>
                  <a:lnTo>
                    <a:pt x="3340100" y="1607058"/>
                  </a:lnTo>
                  <a:close/>
                </a:path>
                <a:path w="3860800" h="1716404">
                  <a:moveTo>
                    <a:pt x="3340100" y="1574292"/>
                  </a:moveTo>
                  <a:lnTo>
                    <a:pt x="3333172" y="1574292"/>
                  </a:lnTo>
                  <a:lnTo>
                    <a:pt x="3336290" y="1576349"/>
                  </a:lnTo>
                  <a:lnTo>
                    <a:pt x="3340100" y="1574292"/>
                  </a:lnTo>
                  <a:close/>
                </a:path>
                <a:path w="3860800" h="1716404">
                  <a:moveTo>
                    <a:pt x="3352800" y="1574292"/>
                  </a:moveTo>
                  <a:lnTo>
                    <a:pt x="3340100" y="1574292"/>
                  </a:lnTo>
                  <a:lnTo>
                    <a:pt x="3336290" y="1576349"/>
                  </a:lnTo>
                  <a:lnTo>
                    <a:pt x="3340100" y="1578864"/>
                  </a:lnTo>
                  <a:lnTo>
                    <a:pt x="3340100" y="1581149"/>
                  </a:lnTo>
                  <a:lnTo>
                    <a:pt x="3352800" y="1574292"/>
                  </a:lnTo>
                  <a:close/>
                </a:path>
                <a:path w="3860800" h="1716404">
                  <a:moveTo>
                    <a:pt x="3364547" y="1580635"/>
                  </a:moveTo>
                  <a:lnTo>
                    <a:pt x="3352800" y="1574292"/>
                  </a:lnTo>
                  <a:lnTo>
                    <a:pt x="3340100" y="1581149"/>
                  </a:lnTo>
                  <a:lnTo>
                    <a:pt x="3340100" y="1599437"/>
                  </a:lnTo>
                  <a:lnTo>
                    <a:pt x="3352800" y="1607058"/>
                  </a:lnTo>
                  <a:lnTo>
                    <a:pt x="3352800" y="1589531"/>
                  </a:lnTo>
                  <a:lnTo>
                    <a:pt x="3363595" y="1582407"/>
                  </a:lnTo>
                  <a:lnTo>
                    <a:pt x="3364547" y="1580635"/>
                  </a:lnTo>
                  <a:close/>
                </a:path>
                <a:path w="3860800" h="1716404">
                  <a:moveTo>
                    <a:pt x="3378200" y="1581149"/>
                  </a:moveTo>
                  <a:lnTo>
                    <a:pt x="3365500" y="1574292"/>
                  </a:lnTo>
                  <a:lnTo>
                    <a:pt x="3352800" y="1574292"/>
                  </a:lnTo>
                  <a:lnTo>
                    <a:pt x="3364547" y="1580635"/>
                  </a:lnTo>
                  <a:lnTo>
                    <a:pt x="3365500" y="1578864"/>
                  </a:lnTo>
                  <a:lnTo>
                    <a:pt x="3369733" y="1581149"/>
                  </a:lnTo>
                  <a:lnTo>
                    <a:pt x="3378200" y="1581149"/>
                  </a:lnTo>
                  <a:close/>
                </a:path>
                <a:path w="3860800" h="1716404">
                  <a:moveTo>
                    <a:pt x="3363595" y="1582407"/>
                  </a:moveTo>
                  <a:lnTo>
                    <a:pt x="3352800" y="1589531"/>
                  </a:lnTo>
                  <a:lnTo>
                    <a:pt x="3352800" y="1602486"/>
                  </a:lnTo>
                  <a:lnTo>
                    <a:pt x="3363595" y="1582407"/>
                  </a:lnTo>
                  <a:close/>
                </a:path>
                <a:path w="3860800" h="1716404">
                  <a:moveTo>
                    <a:pt x="3375377" y="1584197"/>
                  </a:moveTo>
                  <a:lnTo>
                    <a:pt x="3369733" y="1581149"/>
                  </a:lnTo>
                  <a:lnTo>
                    <a:pt x="3365500" y="1581149"/>
                  </a:lnTo>
                  <a:lnTo>
                    <a:pt x="3363595" y="1582407"/>
                  </a:lnTo>
                  <a:lnTo>
                    <a:pt x="3352800" y="1602486"/>
                  </a:lnTo>
                  <a:lnTo>
                    <a:pt x="3352800" y="1607058"/>
                  </a:lnTo>
                  <a:lnTo>
                    <a:pt x="3361266" y="1601977"/>
                  </a:lnTo>
                  <a:lnTo>
                    <a:pt x="3365500" y="1597914"/>
                  </a:lnTo>
                  <a:lnTo>
                    <a:pt x="3365500" y="1589531"/>
                  </a:lnTo>
                  <a:lnTo>
                    <a:pt x="3375377" y="1584197"/>
                  </a:lnTo>
                  <a:close/>
                </a:path>
                <a:path w="3860800" h="1716404">
                  <a:moveTo>
                    <a:pt x="3361266" y="1601977"/>
                  </a:moveTo>
                  <a:lnTo>
                    <a:pt x="3352800" y="1607058"/>
                  </a:lnTo>
                  <a:lnTo>
                    <a:pt x="3355975" y="1607058"/>
                  </a:lnTo>
                  <a:lnTo>
                    <a:pt x="3361266" y="1601977"/>
                  </a:lnTo>
                  <a:close/>
                </a:path>
                <a:path w="3860800" h="1716404">
                  <a:moveTo>
                    <a:pt x="3355975" y="1607058"/>
                  </a:moveTo>
                  <a:lnTo>
                    <a:pt x="3352800" y="1607058"/>
                  </a:lnTo>
                  <a:lnTo>
                    <a:pt x="3354753" y="1608230"/>
                  </a:lnTo>
                  <a:lnTo>
                    <a:pt x="3355975" y="1607058"/>
                  </a:lnTo>
                  <a:close/>
                </a:path>
                <a:path w="3860800" h="1716404">
                  <a:moveTo>
                    <a:pt x="3354753" y="1608230"/>
                  </a:moveTo>
                  <a:lnTo>
                    <a:pt x="3352800" y="1607058"/>
                  </a:lnTo>
                  <a:lnTo>
                    <a:pt x="3352800" y="1610105"/>
                  </a:lnTo>
                  <a:lnTo>
                    <a:pt x="3354753" y="1608230"/>
                  </a:lnTo>
                  <a:close/>
                </a:path>
                <a:path w="3860800" h="1716404">
                  <a:moveTo>
                    <a:pt x="3378200" y="1614677"/>
                  </a:moveTo>
                  <a:lnTo>
                    <a:pt x="3365500" y="1607058"/>
                  </a:lnTo>
                  <a:lnTo>
                    <a:pt x="3355975" y="1607058"/>
                  </a:lnTo>
                  <a:lnTo>
                    <a:pt x="3354753" y="1608230"/>
                  </a:lnTo>
                  <a:lnTo>
                    <a:pt x="3365500" y="1614677"/>
                  </a:lnTo>
                  <a:lnTo>
                    <a:pt x="3378200" y="1614677"/>
                  </a:lnTo>
                  <a:close/>
                </a:path>
                <a:path w="3860800" h="1716404">
                  <a:moveTo>
                    <a:pt x="3365500" y="1607058"/>
                  </a:moveTo>
                  <a:lnTo>
                    <a:pt x="3365500" y="1599437"/>
                  </a:lnTo>
                  <a:lnTo>
                    <a:pt x="3361266" y="1601977"/>
                  </a:lnTo>
                  <a:lnTo>
                    <a:pt x="3355975" y="1607058"/>
                  </a:lnTo>
                  <a:lnTo>
                    <a:pt x="3365500" y="1607058"/>
                  </a:lnTo>
                  <a:close/>
                </a:path>
                <a:path w="3860800" h="1716404">
                  <a:moveTo>
                    <a:pt x="3378200" y="1599437"/>
                  </a:moveTo>
                  <a:lnTo>
                    <a:pt x="3378200" y="1585721"/>
                  </a:lnTo>
                  <a:lnTo>
                    <a:pt x="3361266" y="1601977"/>
                  </a:lnTo>
                  <a:lnTo>
                    <a:pt x="3365500" y="1599437"/>
                  </a:lnTo>
                  <a:lnTo>
                    <a:pt x="3365500" y="1607058"/>
                  </a:lnTo>
                  <a:lnTo>
                    <a:pt x="3378200" y="1599437"/>
                  </a:lnTo>
                  <a:close/>
                </a:path>
                <a:path w="3860800" h="1716404">
                  <a:moveTo>
                    <a:pt x="3365500" y="1581149"/>
                  </a:moveTo>
                  <a:lnTo>
                    <a:pt x="3364547" y="1580635"/>
                  </a:lnTo>
                  <a:lnTo>
                    <a:pt x="3363595" y="1582407"/>
                  </a:lnTo>
                  <a:lnTo>
                    <a:pt x="3365500" y="1581149"/>
                  </a:lnTo>
                  <a:close/>
                </a:path>
                <a:path w="3860800" h="1716404">
                  <a:moveTo>
                    <a:pt x="3369733" y="1581149"/>
                  </a:moveTo>
                  <a:lnTo>
                    <a:pt x="3365500" y="1578864"/>
                  </a:lnTo>
                  <a:lnTo>
                    <a:pt x="3364547" y="1580635"/>
                  </a:lnTo>
                  <a:lnTo>
                    <a:pt x="3365500" y="1581149"/>
                  </a:lnTo>
                  <a:lnTo>
                    <a:pt x="3369733" y="1581149"/>
                  </a:lnTo>
                  <a:close/>
                </a:path>
                <a:path w="3860800" h="1716404">
                  <a:moveTo>
                    <a:pt x="3378200" y="1585721"/>
                  </a:moveTo>
                  <a:lnTo>
                    <a:pt x="3375377" y="1584197"/>
                  </a:lnTo>
                  <a:lnTo>
                    <a:pt x="3365500" y="1589531"/>
                  </a:lnTo>
                  <a:lnTo>
                    <a:pt x="3365500" y="1597914"/>
                  </a:lnTo>
                  <a:lnTo>
                    <a:pt x="3378200" y="1585721"/>
                  </a:lnTo>
                  <a:close/>
                </a:path>
                <a:path w="3860800" h="1716404">
                  <a:moveTo>
                    <a:pt x="3379931" y="1613638"/>
                  </a:moveTo>
                  <a:lnTo>
                    <a:pt x="3378200" y="1612392"/>
                  </a:lnTo>
                  <a:lnTo>
                    <a:pt x="3378200" y="1599437"/>
                  </a:lnTo>
                  <a:lnTo>
                    <a:pt x="3365500" y="1607058"/>
                  </a:lnTo>
                  <a:lnTo>
                    <a:pt x="3378200" y="1614677"/>
                  </a:lnTo>
                  <a:lnTo>
                    <a:pt x="3379931" y="1613638"/>
                  </a:lnTo>
                  <a:close/>
                </a:path>
                <a:path w="3860800" h="1716404">
                  <a:moveTo>
                    <a:pt x="3380509" y="1582673"/>
                  </a:moveTo>
                  <a:lnTo>
                    <a:pt x="3378200" y="1581149"/>
                  </a:lnTo>
                  <a:lnTo>
                    <a:pt x="3369733" y="1581149"/>
                  </a:lnTo>
                  <a:lnTo>
                    <a:pt x="3375377" y="1584197"/>
                  </a:lnTo>
                  <a:lnTo>
                    <a:pt x="3378200" y="1582673"/>
                  </a:lnTo>
                  <a:lnTo>
                    <a:pt x="3380509" y="1582673"/>
                  </a:lnTo>
                  <a:close/>
                </a:path>
                <a:path w="3860800" h="1716404">
                  <a:moveTo>
                    <a:pt x="3389047" y="1588309"/>
                  </a:moveTo>
                  <a:lnTo>
                    <a:pt x="3380509" y="1582673"/>
                  </a:lnTo>
                  <a:lnTo>
                    <a:pt x="3378200" y="1582673"/>
                  </a:lnTo>
                  <a:lnTo>
                    <a:pt x="3375377" y="1584197"/>
                  </a:lnTo>
                  <a:lnTo>
                    <a:pt x="3378200" y="1585721"/>
                  </a:lnTo>
                  <a:lnTo>
                    <a:pt x="3378200" y="1612392"/>
                  </a:lnTo>
                  <a:lnTo>
                    <a:pt x="3389047" y="1588309"/>
                  </a:lnTo>
                  <a:close/>
                </a:path>
                <a:path w="3860800" h="1716404">
                  <a:moveTo>
                    <a:pt x="3390900" y="1582673"/>
                  </a:moveTo>
                  <a:lnTo>
                    <a:pt x="3390900" y="1581149"/>
                  </a:lnTo>
                  <a:lnTo>
                    <a:pt x="3378200" y="1581149"/>
                  </a:lnTo>
                  <a:lnTo>
                    <a:pt x="3390900" y="1582673"/>
                  </a:lnTo>
                  <a:close/>
                </a:path>
                <a:path w="3860800" h="1716404">
                  <a:moveTo>
                    <a:pt x="3390900" y="1582673"/>
                  </a:moveTo>
                  <a:lnTo>
                    <a:pt x="3378200" y="1581149"/>
                  </a:lnTo>
                  <a:lnTo>
                    <a:pt x="3380509" y="1582673"/>
                  </a:lnTo>
                  <a:lnTo>
                    <a:pt x="3390900" y="1582673"/>
                  </a:lnTo>
                  <a:close/>
                </a:path>
                <a:path w="3860800" h="1716404">
                  <a:moveTo>
                    <a:pt x="3390900" y="1607058"/>
                  </a:moveTo>
                  <a:lnTo>
                    <a:pt x="3390900" y="1589531"/>
                  </a:lnTo>
                  <a:lnTo>
                    <a:pt x="3389047" y="1588309"/>
                  </a:lnTo>
                  <a:lnTo>
                    <a:pt x="3378200" y="1612392"/>
                  </a:lnTo>
                  <a:lnTo>
                    <a:pt x="3379931" y="1613638"/>
                  </a:lnTo>
                  <a:lnTo>
                    <a:pt x="3390900" y="1607058"/>
                  </a:lnTo>
                  <a:close/>
                </a:path>
                <a:path w="3860800" h="1716404">
                  <a:moveTo>
                    <a:pt x="3381375" y="1614677"/>
                  </a:moveTo>
                  <a:lnTo>
                    <a:pt x="3379931" y="1613638"/>
                  </a:lnTo>
                  <a:lnTo>
                    <a:pt x="3378200" y="1614677"/>
                  </a:lnTo>
                  <a:lnTo>
                    <a:pt x="3381375" y="1614677"/>
                  </a:lnTo>
                  <a:close/>
                </a:path>
                <a:path w="3860800" h="1716404">
                  <a:moveTo>
                    <a:pt x="3403600" y="1592580"/>
                  </a:moveTo>
                  <a:lnTo>
                    <a:pt x="3401785" y="1591382"/>
                  </a:lnTo>
                  <a:lnTo>
                    <a:pt x="3390900" y="1597914"/>
                  </a:lnTo>
                  <a:lnTo>
                    <a:pt x="3390900" y="1607058"/>
                  </a:lnTo>
                  <a:lnTo>
                    <a:pt x="3379931" y="1613638"/>
                  </a:lnTo>
                  <a:lnTo>
                    <a:pt x="3381375" y="1614677"/>
                  </a:lnTo>
                  <a:lnTo>
                    <a:pt x="3390900" y="1614677"/>
                  </a:lnTo>
                  <a:lnTo>
                    <a:pt x="3394982" y="1612228"/>
                  </a:lnTo>
                  <a:lnTo>
                    <a:pt x="3403600" y="1592580"/>
                  </a:lnTo>
                  <a:close/>
                </a:path>
                <a:path w="3860800" h="1716404">
                  <a:moveTo>
                    <a:pt x="3403600" y="1590293"/>
                  </a:moveTo>
                  <a:lnTo>
                    <a:pt x="3403600" y="1589531"/>
                  </a:lnTo>
                  <a:lnTo>
                    <a:pt x="3390900" y="1582673"/>
                  </a:lnTo>
                  <a:lnTo>
                    <a:pt x="3380509" y="1582673"/>
                  </a:lnTo>
                  <a:lnTo>
                    <a:pt x="3389047" y="1588309"/>
                  </a:lnTo>
                  <a:lnTo>
                    <a:pt x="3390900" y="1584197"/>
                  </a:lnTo>
                  <a:lnTo>
                    <a:pt x="3400136" y="1590293"/>
                  </a:lnTo>
                  <a:lnTo>
                    <a:pt x="3403600" y="1590293"/>
                  </a:lnTo>
                  <a:close/>
                </a:path>
                <a:path w="3860800" h="1716404">
                  <a:moveTo>
                    <a:pt x="3394982" y="1612228"/>
                  </a:moveTo>
                  <a:lnTo>
                    <a:pt x="3390900" y="1614677"/>
                  </a:lnTo>
                  <a:lnTo>
                    <a:pt x="3381375" y="1614677"/>
                  </a:lnTo>
                  <a:lnTo>
                    <a:pt x="3390900" y="1621536"/>
                  </a:lnTo>
                  <a:lnTo>
                    <a:pt x="3390900" y="1615439"/>
                  </a:lnTo>
                  <a:lnTo>
                    <a:pt x="3393061" y="1616607"/>
                  </a:lnTo>
                  <a:lnTo>
                    <a:pt x="3394982" y="1612228"/>
                  </a:lnTo>
                  <a:close/>
                </a:path>
                <a:path w="3860800" h="1716404">
                  <a:moveTo>
                    <a:pt x="3400136" y="1590293"/>
                  </a:moveTo>
                  <a:lnTo>
                    <a:pt x="3390900" y="1584197"/>
                  </a:lnTo>
                  <a:lnTo>
                    <a:pt x="3389047" y="1588309"/>
                  </a:lnTo>
                  <a:lnTo>
                    <a:pt x="3390900" y="1589531"/>
                  </a:lnTo>
                  <a:lnTo>
                    <a:pt x="3390900" y="1590293"/>
                  </a:lnTo>
                  <a:lnTo>
                    <a:pt x="3400136" y="1590293"/>
                  </a:lnTo>
                  <a:close/>
                </a:path>
                <a:path w="3860800" h="1716404">
                  <a:moveTo>
                    <a:pt x="3401785" y="1591382"/>
                  </a:moveTo>
                  <a:lnTo>
                    <a:pt x="3400136" y="1590293"/>
                  </a:lnTo>
                  <a:lnTo>
                    <a:pt x="3390900" y="1590293"/>
                  </a:lnTo>
                  <a:lnTo>
                    <a:pt x="3390900" y="1597914"/>
                  </a:lnTo>
                  <a:lnTo>
                    <a:pt x="3401785" y="1591382"/>
                  </a:lnTo>
                  <a:close/>
                </a:path>
                <a:path w="3860800" h="1716404">
                  <a:moveTo>
                    <a:pt x="3393061" y="1616607"/>
                  </a:moveTo>
                  <a:lnTo>
                    <a:pt x="3390900" y="1615439"/>
                  </a:lnTo>
                  <a:lnTo>
                    <a:pt x="3390900" y="1621536"/>
                  </a:lnTo>
                  <a:lnTo>
                    <a:pt x="3393061" y="1616607"/>
                  </a:lnTo>
                  <a:close/>
                </a:path>
                <a:path w="3860800" h="1716404">
                  <a:moveTo>
                    <a:pt x="3403600" y="1622298"/>
                  </a:moveTo>
                  <a:lnTo>
                    <a:pt x="3393061" y="1616607"/>
                  </a:lnTo>
                  <a:lnTo>
                    <a:pt x="3390900" y="1621536"/>
                  </a:lnTo>
                  <a:lnTo>
                    <a:pt x="3390900" y="1622298"/>
                  </a:lnTo>
                  <a:lnTo>
                    <a:pt x="3403600" y="1622298"/>
                  </a:lnTo>
                  <a:close/>
                </a:path>
                <a:path w="3860800" h="1716404">
                  <a:moveTo>
                    <a:pt x="3441700" y="1632203"/>
                  </a:moveTo>
                  <a:lnTo>
                    <a:pt x="3429635" y="1624964"/>
                  </a:lnTo>
                  <a:lnTo>
                    <a:pt x="3429000" y="1626108"/>
                  </a:lnTo>
                  <a:lnTo>
                    <a:pt x="3423227" y="1622298"/>
                  </a:lnTo>
                  <a:lnTo>
                    <a:pt x="3390900" y="1622298"/>
                  </a:lnTo>
                  <a:lnTo>
                    <a:pt x="3390900" y="1623821"/>
                  </a:lnTo>
                  <a:lnTo>
                    <a:pt x="3416300" y="1623821"/>
                  </a:lnTo>
                  <a:lnTo>
                    <a:pt x="3416300" y="1624583"/>
                  </a:lnTo>
                  <a:lnTo>
                    <a:pt x="3429000" y="1632203"/>
                  </a:lnTo>
                  <a:lnTo>
                    <a:pt x="3441700" y="1632203"/>
                  </a:lnTo>
                  <a:close/>
                </a:path>
                <a:path w="3860800" h="1716404">
                  <a:moveTo>
                    <a:pt x="3416300" y="1622297"/>
                  </a:moveTo>
                  <a:lnTo>
                    <a:pt x="3403600" y="1615439"/>
                  </a:lnTo>
                  <a:lnTo>
                    <a:pt x="3403600" y="1607058"/>
                  </a:lnTo>
                  <a:lnTo>
                    <a:pt x="3394982" y="1612228"/>
                  </a:lnTo>
                  <a:lnTo>
                    <a:pt x="3393061" y="1616607"/>
                  </a:lnTo>
                  <a:lnTo>
                    <a:pt x="3403600" y="1622298"/>
                  </a:lnTo>
                  <a:lnTo>
                    <a:pt x="3416300" y="1622297"/>
                  </a:lnTo>
                  <a:close/>
                </a:path>
                <a:path w="3860800" h="1716404">
                  <a:moveTo>
                    <a:pt x="3403600" y="1607058"/>
                  </a:moveTo>
                  <a:lnTo>
                    <a:pt x="3403600" y="1592580"/>
                  </a:lnTo>
                  <a:lnTo>
                    <a:pt x="3394982" y="1612228"/>
                  </a:lnTo>
                  <a:lnTo>
                    <a:pt x="3403600" y="1607058"/>
                  </a:lnTo>
                  <a:close/>
                </a:path>
                <a:path w="3860800" h="1716404">
                  <a:moveTo>
                    <a:pt x="3403600" y="1590293"/>
                  </a:moveTo>
                  <a:lnTo>
                    <a:pt x="3400136" y="1590293"/>
                  </a:lnTo>
                  <a:lnTo>
                    <a:pt x="3401785" y="1591382"/>
                  </a:lnTo>
                  <a:lnTo>
                    <a:pt x="3403600" y="1590293"/>
                  </a:lnTo>
                  <a:close/>
                </a:path>
                <a:path w="3860800" h="1716404">
                  <a:moveTo>
                    <a:pt x="3416300" y="1590293"/>
                  </a:moveTo>
                  <a:lnTo>
                    <a:pt x="3403600" y="1590293"/>
                  </a:lnTo>
                  <a:lnTo>
                    <a:pt x="3401785" y="1591382"/>
                  </a:lnTo>
                  <a:lnTo>
                    <a:pt x="3403600" y="1592580"/>
                  </a:lnTo>
                  <a:lnTo>
                    <a:pt x="3403600" y="1597914"/>
                  </a:lnTo>
                  <a:lnTo>
                    <a:pt x="3416300" y="1590293"/>
                  </a:lnTo>
                  <a:close/>
                </a:path>
                <a:path w="3860800" h="1716404">
                  <a:moveTo>
                    <a:pt x="3429000" y="1598676"/>
                  </a:moveTo>
                  <a:lnTo>
                    <a:pt x="3429000" y="1597914"/>
                  </a:lnTo>
                  <a:lnTo>
                    <a:pt x="3416300" y="1590293"/>
                  </a:lnTo>
                  <a:lnTo>
                    <a:pt x="3403600" y="1597914"/>
                  </a:lnTo>
                  <a:lnTo>
                    <a:pt x="3403600" y="1615439"/>
                  </a:lnTo>
                  <a:lnTo>
                    <a:pt x="3416300" y="1622298"/>
                  </a:lnTo>
                  <a:lnTo>
                    <a:pt x="3416300" y="1606295"/>
                  </a:lnTo>
                  <a:lnTo>
                    <a:pt x="3429000" y="1598676"/>
                  </a:lnTo>
                  <a:close/>
                </a:path>
                <a:path w="3860800" h="1716404">
                  <a:moveTo>
                    <a:pt x="3441700" y="1594865"/>
                  </a:moveTo>
                  <a:lnTo>
                    <a:pt x="3441700" y="1590293"/>
                  </a:lnTo>
                  <a:lnTo>
                    <a:pt x="3416300" y="1590293"/>
                  </a:lnTo>
                  <a:lnTo>
                    <a:pt x="3429000" y="1597914"/>
                  </a:lnTo>
                  <a:lnTo>
                    <a:pt x="3429000" y="1598676"/>
                  </a:lnTo>
                  <a:lnTo>
                    <a:pt x="3437466" y="1598676"/>
                  </a:lnTo>
                  <a:lnTo>
                    <a:pt x="3441700" y="1594865"/>
                  </a:lnTo>
                  <a:close/>
                </a:path>
                <a:path w="3860800" h="1716404">
                  <a:moveTo>
                    <a:pt x="3437466" y="1598676"/>
                  </a:moveTo>
                  <a:lnTo>
                    <a:pt x="3429000" y="1598676"/>
                  </a:lnTo>
                  <a:lnTo>
                    <a:pt x="3416300" y="1606295"/>
                  </a:lnTo>
                  <a:lnTo>
                    <a:pt x="3416300" y="1617726"/>
                  </a:lnTo>
                  <a:lnTo>
                    <a:pt x="3437466" y="1598676"/>
                  </a:lnTo>
                  <a:close/>
                </a:path>
                <a:path w="3860800" h="1716404">
                  <a:moveTo>
                    <a:pt x="3448050" y="1602486"/>
                  </a:moveTo>
                  <a:lnTo>
                    <a:pt x="3441700" y="1598675"/>
                  </a:lnTo>
                  <a:lnTo>
                    <a:pt x="3429000" y="1606295"/>
                  </a:lnTo>
                  <a:lnTo>
                    <a:pt x="3416300" y="1617726"/>
                  </a:lnTo>
                  <a:lnTo>
                    <a:pt x="3420110" y="1620240"/>
                  </a:lnTo>
                  <a:lnTo>
                    <a:pt x="3429000" y="1615439"/>
                  </a:lnTo>
                  <a:lnTo>
                    <a:pt x="3429000" y="1622298"/>
                  </a:lnTo>
                  <a:lnTo>
                    <a:pt x="3431116" y="1622298"/>
                  </a:lnTo>
                  <a:lnTo>
                    <a:pt x="3441700" y="1603247"/>
                  </a:lnTo>
                  <a:lnTo>
                    <a:pt x="3441700" y="1606295"/>
                  </a:lnTo>
                  <a:lnTo>
                    <a:pt x="3448050" y="1602486"/>
                  </a:lnTo>
                  <a:close/>
                </a:path>
                <a:path w="3860800" h="1716404">
                  <a:moveTo>
                    <a:pt x="3420110" y="1620240"/>
                  </a:moveTo>
                  <a:lnTo>
                    <a:pt x="3416300" y="1617726"/>
                  </a:lnTo>
                  <a:lnTo>
                    <a:pt x="3416300" y="1622298"/>
                  </a:lnTo>
                  <a:lnTo>
                    <a:pt x="3420110" y="1620240"/>
                  </a:lnTo>
                  <a:close/>
                </a:path>
                <a:path w="3860800" h="1716404">
                  <a:moveTo>
                    <a:pt x="3423227" y="1622297"/>
                  </a:moveTo>
                  <a:lnTo>
                    <a:pt x="3420110" y="1620240"/>
                  </a:lnTo>
                  <a:lnTo>
                    <a:pt x="3416300" y="1622298"/>
                  </a:lnTo>
                  <a:lnTo>
                    <a:pt x="3423227" y="1622297"/>
                  </a:lnTo>
                  <a:close/>
                </a:path>
                <a:path w="3860800" h="1716404">
                  <a:moveTo>
                    <a:pt x="3429000" y="1622297"/>
                  </a:moveTo>
                  <a:lnTo>
                    <a:pt x="3429000" y="1615439"/>
                  </a:lnTo>
                  <a:lnTo>
                    <a:pt x="3420110" y="1620240"/>
                  </a:lnTo>
                  <a:lnTo>
                    <a:pt x="3423227" y="1622298"/>
                  </a:lnTo>
                  <a:lnTo>
                    <a:pt x="3429000" y="1622297"/>
                  </a:lnTo>
                  <a:close/>
                </a:path>
                <a:path w="3860800" h="1716404">
                  <a:moveTo>
                    <a:pt x="3431116" y="1622298"/>
                  </a:moveTo>
                  <a:lnTo>
                    <a:pt x="3423227" y="1622298"/>
                  </a:lnTo>
                  <a:lnTo>
                    <a:pt x="3429000" y="1626108"/>
                  </a:lnTo>
                  <a:lnTo>
                    <a:pt x="3429000" y="1624583"/>
                  </a:lnTo>
                  <a:lnTo>
                    <a:pt x="3429635" y="1624964"/>
                  </a:lnTo>
                  <a:lnTo>
                    <a:pt x="3431116" y="1622298"/>
                  </a:lnTo>
                  <a:close/>
                </a:path>
                <a:path w="3860800" h="1716404">
                  <a:moveTo>
                    <a:pt x="3441700" y="1598675"/>
                  </a:moveTo>
                  <a:lnTo>
                    <a:pt x="3437466" y="1598676"/>
                  </a:lnTo>
                  <a:lnTo>
                    <a:pt x="3429000" y="1606295"/>
                  </a:lnTo>
                  <a:lnTo>
                    <a:pt x="3441700" y="1598675"/>
                  </a:lnTo>
                  <a:close/>
                </a:path>
                <a:path w="3860800" h="1716404">
                  <a:moveTo>
                    <a:pt x="3429635" y="1624964"/>
                  </a:moveTo>
                  <a:lnTo>
                    <a:pt x="3429000" y="1624583"/>
                  </a:lnTo>
                  <a:lnTo>
                    <a:pt x="3429000" y="1626108"/>
                  </a:lnTo>
                  <a:lnTo>
                    <a:pt x="3429635" y="1624964"/>
                  </a:lnTo>
                  <a:close/>
                </a:path>
                <a:path w="3860800" h="1716404">
                  <a:moveTo>
                    <a:pt x="3445710" y="1629797"/>
                  </a:moveTo>
                  <a:lnTo>
                    <a:pt x="3441700" y="1627632"/>
                  </a:lnTo>
                  <a:lnTo>
                    <a:pt x="3441700" y="1622297"/>
                  </a:lnTo>
                  <a:lnTo>
                    <a:pt x="3431116" y="1622298"/>
                  </a:lnTo>
                  <a:lnTo>
                    <a:pt x="3429635" y="1624964"/>
                  </a:lnTo>
                  <a:lnTo>
                    <a:pt x="3441700" y="1632203"/>
                  </a:lnTo>
                  <a:lnTo>
                    <a:pt x="3445710" y="1629797"/>
                  </a:lnTo>
                  <a:close/>
                </a:path>
                <a:path w="3860800" h="1716404">
                  <a:moveTo>
                    <a:pt x="3441700" y="1622297"/>
                  </a:moveTo>
                  <a:lnTo>
                    <a:pt x="3441700" y="1603247"/>
                  </a:lnTo>
                  <a:lnTo>
                    <a:pt x="3431116" y="1622298"/>
                  </a:lnTo>
                  <a:lnTo>
                    <a:pt x="3441700" y="1622297"/>
                  </a:lnTo>
                  <a:close/>
                </a:path>
                <a:path w="3860800" h="1716404">
                  <a:moveTo>
                    <a:pt x="3441700" y="1598675"/>
                  </a:moveTo>
                  <a:lnTo>
                    <a:pt x="3441700" y="1594865"/>
                  </a:lnTo>
                  <a:lnTo>
                    <a:pt x="3437466" y="1598676"/>
                  </a:lnTo>
                  <a:lnTo>
                    <a:pt x="3441700" y="1598675"/>
                  </a:lnTo>
                  <a:close/>
                </a:path>
                <a:path w="3860800" h="1716404">
                  <a:moveTo>
                    <a:pt x="3454400" y="1598675"/>
                  </a:moveTo>
                  <a:lnTo>
                    <a:pt x="3441700" y="1598675"/>
                  </a:lnTo>
                  <a:lnTo>
                    <a:pt x="3448050" y="1602486"/>
                  </a:lnTo>
                  <a:lnTo>
                    <a:pt x="3454400" y="1598675"/>
                  </a:lnTo>
                  <a:close/>
                </a:path>
                <a:path w="3860800" h="1716404">
                  <a:moveTo>
                    <a:pt x="3456516" y="1613408"/>
                  </a:moveTo>
                  <a:lnTo>
                    <a:pt x="3454400" y="1614677"/>
                  </a:lnTo>
                  <a:lnTo>
                    <a:pt x="3454400" y="1606295"/>
                  </a:lnTo>
                  <a:lnTo>
                    <a:pt x="3448050" y="1602486"/>
                  </a:lnTo>
                  <a:lnTo>
                    <a:pt x="3441700" y="1606295"/>
                  </a:lnTo>
                  <a:lnTo>
                    <a:pt x="3441700" y="1624583"/>
                  </a:lnTo>
                  <a:lnTo>
                    <a:pt x="3443653" y="1625756"/>
                  </a:lnTo>
                  <a:lnTo>
                    <a:pt x="3456516" y="1613408"/>
                  </a:lnTo>
                  <a:close/>
                </a:path>
                <a:path w="3860800" h="1716404">
                  <a:moveTo>
                    <a:pt x="3443653" y="1625756"/>
                  </a:moveTo>
                  <a:lnTo>
                    <a:pt x="3441700" y="1624583"/>
                  </a:lnTo>
                  <a:lnTo>
                    <a:pt x="3441700" y="1627632"/>
                  </a:lnTo>
                  <a:lnTo>
                    <a:pt x="3443653" y="1625756"/>
                  </a:lnTo>
                  <a:close/>
                </a:path>
                <a:path w="3860800" h="1716404">
                  <a:moveTo>
                    <a:pt x="3448050" y="1628394"/>
                  </a:moveTo>
                  <a:lnTo>
                    <a:pt x="3443653" y="1625756"/>
                  </a:lnTo>
                  <a:lnTo>
                    <a:pt x="3441700" y="1627632"/>
                  </a:lnTo>
                  <a:lnTo>
                    <a:pt x="3445710" y="1629797"/>
                  </a:lnTo>
                  <a:lnTo>
                    <a:pt x="3448050" y="1628394"/>
                  </a:lnTo>
                  <a:close/>
                </a:path>
                <a:path w="3860800" h="1716404">
                  <a:moveTo>
                    <a:pt x="3450166" y="1632203"/>
                  </a:moveTo>
                  <a:lnTo>
                    <a:pt x="3445710" y="1629797"/>
                  </a:lnTo>
                  <a:lnTo>
                    <a:pt x="3441700" y="1632203"/>
                  </a:lnTo>
                  <a:lnTo>
                    <a:pt x="3450166" y="1632203"/>
                  </a:lnTo>
                  <a:close/>
                </a:path>
                <a:path w="3860800" h="1716404">
                  <a:moveTo>
                    <a:pt x="3476171" y="1609235"/>
                  </a:moveTo>
                  <a:lnTo>
                    <a:pt x="3472872" y="1607058"/>
                  </a:lnTo>
                  <a:lnTo>
                    <a:pt x="3467100" y="1607058"/>
                  </a:lnTo>
                  <a:lnTo>
                    <a:pt x="3456516" y="1613408"/>
                  </a:lnTo>
                  <a:lnTo>
                    <a:pt x="3443653" y="1625756"/>
                  </a:lnTo>
                  <a:lnTo>
                    <a:pt x="3448050" y="1628394"/>
                  </a:lnTo>
                  <a:lnTo>
                    <a:pt x="3454400" y="1624583"/>
                  </a:lnTo>
                  <a:lnTo>
                    <a:pt x="3454400" y="1632203"/>
                  </a:lnTo>
                  <a:lnTo>
                    <a:pt x="3456940" y="1632203"/>
                  </a:lnTo>
                  <a:lnTo>
                    <a:pt x="3467100" y="1623059"/>
                  </a:lnTo>
                  <a:lnTo>
                    <a:pt x="3467100" y="1614677"/>
                  </a:lnTo>
                  <a:lnTo>
                    <a:pt x="3476171" y="1609235"/>
                  </a:lnTo>
                  <a:close/>
                </a:path>
                <a:path w="3860800" h="1716404">
                  <a:moveTo>
                    <a:pt x="3454400" y="1632203"/>
                  </a:moveTo>
                  <a:lnTo>
                    <a:pt x="3448050" y="1628394"/>
                  </a:lnTo>
                  <a:lnTo>
                    <a:pt x="3445710" y="1629797"/>
                  </a:lnTo>
                  <a:lnTo>
                    <a:pt x="3450166" y="1632203"/>
                  </a:lnTo>
                  <a:lnTo>
                    <a:pt x="3454400" y="1632203"/>
                  </a:lnTo>
                  <a:close/>
                </a:path>
                <a:path w="3860800" h="1716404">
                  <a:moveTo>
                    <a:pt x="3479800" y="1607058"/>
                  </a:moveTo>
                  <a:lnTo>
                    <a:pt x="3479800" y="1606295"/>
                  </a:lnTo>
                  <a:lnTo>
                    <a:pt x="3467100" y="1598675"/>
                  </a:lnTo>
                  <a:lnTo>
                    <a:pt x="3454400" y="1598675"/>
                  </a:lnTo>
                  <a:lnTo>
                    <a:pt x="3448050" y="1602486"/>
                  </a:lnTo>
                  <a:lnTo>
                    <a:pt x="3454400" y="1606295"/>
                  </a:lnTo>
                  <a:lnTo>
                    <a:pt x="3454400" y="1607058"/>
                  </a:lnTo>
                  <a:lnTo>
                    <a:pt x="3463131" y="1607058"/>
                  </a:lnTo>
                  <a:lnTo>
                    <a:pt x="3467100" y="1603247"/>
                  </a:lnTo>
                  <a:lnTo>
                    <a:pt x="3472872" y="1607058"/>
                  </a:lnTo>
                  <a:lnTo>
                    <a:pt x="3479800" y="1607058"/>
                  </a:lnTo>
                  <a:close/>
                </a:path>
                <a:path w="3860800" h="1716404">
                  <a:moveTo>
                    <a:pt x="3454400" y="1632203"/>
                  </a:moveTo>
                  <a:lnTo>
                    <a:pt x="3454400" y="1624583"/>
                  </a:lnTo>
                  <a:lnTo>
                    <a:pt x="3448050" y="1628394"/>
                  </a:lnTo>
                  <a:lnTo>
                    <a:pt x="3454400" y="1632203"/>
                  </a:lnTo>
                  <a:close/>
                </a:path>
                <a:path w="3860800" h="1716404">
                  <a:moveTo>
                    <a:pt x="3456940" y="1632203"/>
                  </a:moveTo>
                  <a:lnTo>
                    <a:pt x="3450166" y="1632203"/>
                  </a:lnTo>
                  <a:lnTo>
                    <a:pt x="3454400" y="1634489"/>
                  </a:lnTo>
                  <a:lnTo>
                    <a:pt x="3454400" y="1632965"/>
                  </a:lnTo>
                  <a:lnTo>
                    <a:pt x="3455458" y="1633537"/>
                  </a:lnTo>
                  <a:lnTo>
                    <a:pt x="3456940" y="1632203"/>
                  </a:lnTo>
                  <a:close/>
                </a:path>
                <a:path w="3860800" h="1716404">
                  <a:moveTo>
                    <a:pt x="3463131" y="1607058"/>
                  </a:moveTo>
                  <a:lnTo>
                    <a:pt x="3454400" y="1607058"/>
                  </a:lnTo>
                  <a:lnTo>
                    <a:pt x="3454400" y="1614677"/>
                  </a:lnTo>
                  <a:lnTo>
                    <a:pt x="3456516" y="1613408"/>
                  </a:lnTo>
                  <a:lnTo>
                    <a:pt x="3463131" y="1607058"/>
                  </a:lnTo>
                  <a:close/>
                </a:path>
                <a:path w="3860800" h="1716404">
                  <a:moveTo>
                    <a:pt x="3455458" y="1633537"/>
                  </a:moveTo>
                  <a:lnTo>
                    <a:pt x="3454400" y="1632965"/>
                  </a:lnTo>
                  <a:lnTo>
                    <a:pt x="3454400" y="1634489"/>
                  </a:lnTo>
                  <a:lnTo>
                    <a:pt x="3455458" y="1633537"/>
                  </a:lnTo>
                  <a:close/>
                </a:path>
                <a:path w="3860800" h="1716404">
                  <a:moveTo>
                    <a:pt x="3467100" y="1639823"/>
                  </a:moveTo>
                  <a:lnTo>
                    <a:pt x="3455458" y="1633537"/>
                  </a:lnTo>
                  <a:lnTo>
                    <a:pt x="3454400" y="1634489"/>
                  </a:lnTo>
                  <a:lnTo>
                    <a:pt x="3454400" y="1639823"/>
                  </a:lnTo>
                  <a:lnTo>
                    <a:pt x="3467100" y="1639823"/>
                  </a:lnTo>
                  <a:close/>
                </a:path>
                <a:path w="3860800" h="1716404">
                  <a:moveTo>
                    <a:pt x="3486150" y="1636395"/>
                  </a:moveTo>
                  <a:lnTo>
                    <a:pt x="3479800" y="1632965"/>
                  </a:lnTo>
                  <a:lnTo>
                    <a:pt x="3479800" y="1624583"/>
                  </a:lnTo>
                  <a:lnTo>
                    <a:pt x="3467100" y="1632203"/>
                  </a:lnTo>
                  <a:lnTo>
                    <a:pt x="3456940" y="1632203"/>
                  </a:lnTo>
                  <a:lnTo>
                    <a:pt x="3455458" y="1633537"/>
                  </a:lnTo>
                  <a:lnTo>
                    <a:pt x="3467100" y="1639823"/>
                  </a:lnTo>
                  <a:lnTo>
                    <a:pt x="3467100" y="1632965"/>
                  </a:lnTo>
                  <a:lnTo>
                    <a:pt x="3479800" y="1639823"/>
                  </a:lnTo>
                  <a:lnTo>
                    <a:pt x="3486150" y="1636395"/>
                  </a:lnTo>
                  <a:close/>
                </a:path>
                <a:path w="3860800" h="1716404">
                  <a:moveTo>
                    <a:pt x="3467100" y="1607058"/>
                  </a:moveTo>
                  <a:lnTo>
                    <a:pt x="3463131" y="1607058"/>
                  </a:lnTo>
                  <a:lnTo>
                    <a:pt x="3456516" y="1613408"/>
                  </a:lnTo>
                  <a:lnTo>
                    <a:pt x="3467100" y="1607058"/>
                  </a:lnTo>
                  <a:close/>
                </a:path>
                <a:path w="3860800" h="1716404">
                  <a:moveTo>
                    <a:pt x="3479800" y="1624583"/>
                  </a:moveTo>
                  <a:lnTo>
                    <a:pt x="3479800" y="1611630"/>
                  </a:lnTo>
                  <a:lnTo>
                    <a:pt x="3456940" y="1632203"/>
                  </a:lnTo>
                  <a:lnTo>
                    <a:pt x="3467100" y="1632203"/>
                  </a:lnTo>
                  <a:lnTo>
                    <a:pt x="3479800" y="1624583"/>
                  </a:lnTo>
                  <a:close/>
                </a:path>
                <a:path w="3860800" h="1716404">
                  <a:moveTo>
                    <a:pt x="3472872" y="1607058"/>
                  </a:moveTo>
                  <a:lnTo>
                    <a:pt x="3467100" y="1603247"/>
                  </a:lnTo>
                  <a:lnTo>
                    <a:pt x="3463131" y="1607058"/>
                  </a:lnTo>
                  <a:lnTo>
                    <a:pt x="3472872" y="1607058"/>
                  </a:lnTo>
                  <a:close/>
                </a:path>
                <a:path w="3860800" h="1716404">
                  <a:moveTo>
                    <a:pt x="3479800" y="1611630"/>
                  </a:moveTo>
                  <a:lnTo>
                    <a:pt x="3476171" y="1609235"/>
                  </a:lnTo>
                  <a:lnTo>
                    <a:pt x="3467100" y="1614677"/>
                  </a:lnTo>
                  <a:lnTo>
                    <a:pt x="3467100" y="1623059"/>
                  </a:lnTo>
                  <a:lnTo>
                    <a:pt x="3479800" y="1611630"/>
                  </a:lnTo>
                  <a:close/>
                </a:path>
                <a:path w="3860800" h="1716404">
                  <a:moveTo>
                    <a:pt x="3479800" y="1639823"/>
                  </a:moveTo>
                  <a:lnTo>
                    <a:pt x="3467100" y="1632965"/>
                  </a:lnTo>
                  <a:lnTo>
                    <a:pt x="3467100" y="1639823"/>
                  </a:lnTo>
                  <a:lnTo>
                    <a:pt x="3479800" y="1639823"/>
                  </a:lnTo>
                  <a:close/>
                </a:path>
                <a:path w="3860800" h="1716404">
                  <a:moveTo>
                    <a:pt x="3479800" y="1607058"/>
                  </a:moveTo>
                  <a:lnTo>
                    <a:pt x="3472872" y="1607058"/>
                  </a:lnTo>
                  <a:lnTo>
                    <a:pt x="3476171" y="1609235"/>
                  </a:lnTo>
                  <a:lnTo>
                    <a:pt x="3479800" y="1607058"/>
                  </a:lnTo>
                  <a:close/>
                </a:path>
                <a:path w="3860800" h="1716404">
                  <a:moveTo>
                    <a:pt x="3486150" y="1610867"/>
                  </a:moveTo>
                  <a:lnTo>
                    <a:pt x="3479800" y="1607058"/>
                  </a:lnTo>
                  <a:lnTo>
                    <a:pt x="3476171" y="1609235"/>
                  </a:lnTo>
                  <a:lnTo>
                    <a:pt x="3479800" y="1611630"/>
                  </a:lnTo>
                  <a:lnTo>
                    <a:pt x="3479800" y="1614677"/>
                  </a:lnTo>
                  <a:lnTo>
                    <a:pt x="3486150" y="1610867"/>
                  </a:lnTo>
                  <a:close/>
                </a:path>
                <a:path w="3860800" h="1716404">
                  <a:moveTo>
                    <a:pt x="3492500" y="1607058"/>
                  </a:moveTo>
                  <a:lnTo>
                    <a:pt x="3479800" y="1607058"/>
                  </a:lnTo>
                  <a:lnTo>
                    <a:pt x="3486150" y="1610867"/>
                  </a:lnTo>
                  <a:lnTo>
                    <a:pt x="3492500" y="1607058"/>
                  </a:lnTo>
                  <a:close/>
                </a:path>
                <a:path w="3860800" h="1716404">
                  <a:moveTo>
                    <a:pt x="3507316" y="1621155"/>
                  </a:moveTo>
                  <a:lnTo>
                    <a:pt x="3505200" y="1622297"/>
                  </a:lnTo>
                  <a:lnTo>
                    <a:pt x="3505200" y="1614677"/>
                  </a:lnTo>
                  <a:lnTo>
                    <a:pt x="3498850" y="1610867"/>
                  </a:lnTo>
                  <a:lnTo>
                    <a:pt x="3492500" y="1614677"/>
                  </a:lnTo>
                  <a:lnTo>
                    <a:pt x="3486150" y="1610867"/>
                  </a:lnTo>
                  <a:lnTo>
                    <a:pt x="3479800" y="1614677"/>
                  </a:lnTo>
                  <a:lnTo>
                    <a:pt x="3479800" y="1632965"/>
                  </a:lnTo>
                  <a:lnTo>
                    <a:pt x="3486150" y="1636395"/>
                  </a:lnTo>
                  <a:lnTo>
                    <a:pt x="3492500" y="1632965"/>
                  </a:lnTo>
                  <a:lnTo>
                    <a:pt x="3493558" y="1633537"/>
                  </a:lnTo>
                  <a:lnTo>
                    <a:pt x="3507316" y="1621155"/>
                  </a:lnTo>
                  <a:close/>
                </a:path>
                <a:path w="3860800" h="1716404">
                  <a:moveTo>
                    <a:pt x="3492500" y="1639823"/>
                  </a:moveTo>
                  <a:lnTo>
                    <a:pt x="3486150" y="1636395"/>
                  </a:lnTo>
                  <a:lnTo>
                    <a:pt x="3479800" y="1639823"/>
                  </a:lnTo>
                  <a:lnTo>
                    <a:pt x="3492500" y="1639823"/>
                  </a:lnTo>
                  <a:close/>
                </a:path>
                <a:path w="3860800" h="1716404">
                  <a:moveTo>
                    <a:pt x="3498850" y="1610867"/>
                  </a:moveTo>
                  <a:lnTo>
                    <a:pt x="3492500" y="1607058"/>
                  </a:lnTo>
                  <a:lnTo>
                    <a:pt x="3486150" y="1610867"/>
                  </a:lnTo>
                  <a:lnTo>
                    <a:pt x="3492500" y="1614677"/>
                  </a:lnTo>
                  <a:lnTo>
                    <a:pt x="3498850" y="1610867"/>
                  </a:lnTo>
                  <a:close/>
                </a:path>
                <a:path w="3860800" h="1716404">
                  <a:moveTo>
                    <a:pt x="3496945" y="1637423"/>
                  </a:moveTo>
                  <a:lnTo>
                    <a:pt x="3492500" y="1634489"/>
                  </a:lnTo>
                  <a:lnTo>
                    <a:pt x="3492500" y="1632965"/>
                  </a:lnTo>
                  <a:lnTo>
                    <a:pt x="3486150" y="1636395"/>
                  </a:lnTo>
                  <a:lnTo>
                    <a:pt x="3492500" y="1639823"/>
                  </a:lnTo>
                  <a:lnTo>
                    <a:pt x="3492500" y="1634489"/>
                  </a:lnTo>
                  <a:lnTo>
                    <a:pt x="3493558" y="1633537"/>
                  </a:lnTo>
                  <a:lnTo>
                    <a:pt x="3493558" y="1639252"/>
                  </a:lnTo>
                  <a:lnTo>
                    <a:pt x="3496945" y="1637423"/>
                  </a:lnTo>
                  <a:close/>
                </a:path>
                <a:path w="3860800" h="1716404">
                  <a:moveTo>
                    <a:pt x="3505200" y="1607058"/>
                  </a:moveTo>
                  <a:lnTo>
                    <a:pt x="3492500" y="1607058"/>
                  </a:lnTo>
                  <a:lnTo>
                    <a:pt x="3498850" y="1610867"/>
                  </a:lnTo>
                  <a:lnTo>
                    <a:pt x="3505200" y="1607058"/>
                  </a:lnTo>
                  <a:close/>
                </a:path>
                <a:path w="3860800" h="1716404">
                  <a:moveTo>
                    <a:pt x="3498850" y="1636395"/>
                  </a:moveTo>
                  <a:lnTo>
                    <a:pt x="3493558" y="1633537"/>
                  </a:lnTo>
                  <a:lnTo>
                    <a:pt x="3492500" y="1634489"/>
                  </a:lnTo>
                  <a:lnTo>
                    <a:pt x="3496945" y="1637423"/>
                  </a:lnTo>
                  <a:lnTo>
                    <a:pt x="3498850" y="1636395"/>
                  </a:lnTo>
                  <a:close/>
                </a:path>
                <a:path w="3860800" h="1716404">
                  <a:moveTo>
                    <a:pt x="3500581" y="1639823"/>
                  </a:moveTo>
                  <a:lnTo>
                    <a:pt x="3496945" y="1637423"/>
                  </a:lnTo>
                  <a:lnTo>
                    <a:pt x="3492500" y="1639823"/>
                  </a:lnTo>
                  <a:lnTo>
                    <a:pt x="3500581" y="1639823"/>
                  </a:lnTo>
                  <a:close/>
                </a:path>
                <a:path w="3860800" h="1716404">
                  <a:moveTo>
                    <a:pt x="3526790" y="1617497"/>
                  </a:moveTo>
                  <a:lnTo>
                    <a:pt x="3523672" y="1615439"/>
                  </a:lnTo>
                  <a:lnTo>
                    <a:pt x="3517900" y="1615439"/>
                  </a:lnTo>
                  <a:lnTo>
                    <a:pt x="3507316" y="1621155"/>
                  </a:lnTo>
                  <a:lnTo>
                    <a:pt x="3493558" y="1633537"/>
                  </a:lnTo>
                  <a:lnTo>
                    <a:pt x="3498850" y="1636395"/>
                  </a:lnTo>
                  <a:lnTo>
                    <a:pt x="3505200" y="1632965"/>
                  </a:lnTo>
                  <a:lnTo>
                    <a:pt x="3505200" y="1639823"/>
                  </a:lnTo>
                  <a:lnTo>
                    <a:pt x="3513666" y="1635252"/>
                  </a:lnTo>
                  <a:lnTo>
                    <a:pt x="3517900" y="1631441"/>
                  </a:lnTo>
                  <a:lnTo>
                    <a:pt x="3517900" y="1622297"/>
                  </a:lnTo>
                  <a:lnTo>
                    <a:pt x="3526790" y="1617497"/>
                  </a:lnTo>
                  <a:close/>
                </a:path>
                <a:path w="3860800" h="1716404">
                  <a:moveTo>
                    <a:pt x="3505200" y="1639823"/>
                  </a:moveTo>
                  <a:lnTo>
                    <a:pt x="3498850" y="1636395"/>
                  </a:lnTo>
                  <a:lnTo>
                    <a:pt x="3496945" y="1637423"/>
                  </a:lnTo>
                  <a:lnTo>
                    <a:pt x="3500581" y="1639823"/>
                  </a:lnTo>
                  <a:lnTo>
                    <a:pt x="3505200" y="1639823"/>
                  </a:lnTo>
                  <a:close/>
                </a:path>
                <a:path w="3860800" h="1716404">
                  <a:moveTo>
                    <a:pt x="3515867" y="1613458"/>
                  </a:moveTo>
                  <a:lnTo>
                    <a:pt x="3505200" y="1607058"/>
                  </a:lnTo>
                  <a:lnTo>
                    <a:pt x="3498850" y="1610867"/>
                  </a:lnTo>
                  <a:lnTo>
                    <a:pt x="3505200" y="1614677"/>
                  </a:lnTo>
                  <a:lnTo>
                    <a:pt x="3505200" y="1615439"/>
                  </a:lnTo>
                  <a:lnTo>
                    <a:pt x="3513666" y="1615439"/>
                  </a:lnTo>
                  <a:lnTo>
                    <a:pt x="3515867" y="1613458"/>
                  </a:lnTo>
                  <a:close/>
                </a:path>
                <a:path w="3860800" h="1716404">
                  <a:moveTo>
                    <a:pt x="3505200" y="1639823"/>
                  </a:moveTo>
                  <a:lnTo>
                    <a:pt x="3505200" y="1632965"/>
                  </a:lnTo>
                  <a:lnTo>
                    <a:pt x="3498850" y="1636395"/>
                  </a:lnTo>
                  <a:lnTo>
                    <a:pt x="3505200" y="1639823"/>
                  </a:lnTo>
                  <a:close/>
                </a:path>
                <a:path w="3860800" h="1716404">
                  <a:moveTo>
                    <a:pt x="3508586" y="1639823"/>
                  </a:moveTo>
                  <a:lnTo>
                    <a:pt x="3500581" y="1639823"/>
                  </a:lnTo>
                  <a:lnTo>
                    <a:pt x="3505200" y="1642871"/>
                  </a:lnTo>
                  <a:lnTo>
                    <a:pt x="3505200" y="1641347"/>
                  </a:lnTo>
                  <a:lnTo>
                    <a:pt x="3506258" y="1641919"/>
                  </a:lnTo>
                  <a:lnTo>
                    <a:pt x="3508586" y="1639823"/>
                  </a:lnTo>
                  <a:close/>
                </a:path>
                <a:path w="3860800" h="1716404">
                  <a:moveTo>
                    <a:pt x="3530600" y="1615439"/>
                  </a:moveTo>
                  <a:lnTo>
                    <a:pt x="3530600" y="1614677"/>
                  </a:lnTo>
                  <a:lnTo>
                    <a:pt x="3517900" y="1607058"/>
                  </a:lnTo>
                  <a:lnTo>
                    <a:pt x="3505200" y="1607058"/>
                  </a:lnTo>
                  <a:lnTo>
                    <a:pt x="3515867" y="1613458"/>
                  </a:lnTo>
                  <a:lnTo>
                    <a:pt x="3517900" y="1611630"/>
                  </a:lnTo>
                  <a:lnTo>
                    <a:pt x="3523672" y="1615439"/>
                  </a:lnTo>
                  <a:lnTo>
                    <a:pt x="3530600" y="1615439"/>
                  </a:lnTo>
                  <a:close/>
                </a:path>
                <a:path w="3860800" h="1716404">
                  <a:moveTo>
                    <a:pt x="3513666" y="1615439"/>
                  </a:moveTo>
                  <a:lnTo>
                    <a:pt x="3505200" y="1615439"/>
                  </a:lnTo>
                  <a:lnTo>
                    <a:pt x="3505200" y="1622297"/>
                  </a:lnTo>
                  <a:lnTo>
                    <a:pt x="3507316" y="1621155"/>
                  </a:lnTo>
                  <a:lnTo>
                    <a:pt x="3513666" y="1615439"/>
                  </a:lnTo>
                  <a:close/>
                </a:path>
                <a:path w="3860800" h="1716404">
                  <a:moveTo>
                    <a:pt x="3513666" y="1635252"/>
                  </a:moveTo>
                  <a:lnTo>
                    <a:pt x="3505200" y="1639823"/>
                  </a:lnTo>
                  <a:lnTo>
                    <a:pt x="3508586" y="1639823"/>
                  </a:lnTo>
                  <a:lnTo>
                    <a:pt x="3513666" y="1635252"/>
                  </a:lnTo>
                  <a:close/>
                </a:path>
                <a:path w="3860800" h="1716404">
                  <a:moveTo>
                    <a:pt x="3506258" y="1641919"/>
                  </a:moveTo>
                  <a:lnTo>
                    <a:pt x="3505200" y="1641347"/>
                  </a:lnTo>
                  <a:lnTo>
                    <a:pt x="3505200" y="1642871"/>
                  </a:lnTo>
                  <a:lnTo>
                    <a:pt x="3506258" y="1641919"/>
                  </a:lnTo>
                  <a:close/>
                </a:path>
                <a:path w="3860800" h="1716404">
                  <a:moveTo>
                    <a:pt x="3517900" y="1648206"/>
                  </a:moveTo>
                  <a:lnTo>
                    <a:pt x="3506258" y="1641919"/>
                  </a:lnTo>
                  <a:lnTo>
                    <a:pt x="3505200" y="1642871"/>
                  </a:lnTo>
                  <a:lnTo>
                    <a:pt x="3505200" y="1648206"/>
                  </a:lnTo>
                  <a:lnTo>
                    <a:pt x="3517900" y="1648206"/>
                  </a:lnTo>
                  <a:close/>
                </a:path>
                <a:path w="3860800" h="1716404">
                  <a:moveTo>
                    <a:pt x="3536950" y="1644777"/>
                  </a:moveTo>
                  <a:lnTo>
                    <a:pt x="3530600" y="1641347"/>
                  </a:lnTo>
                  <a:lnTo>
                    <a:pt x="3530600" y="1632965"/>
                  </a:lnTo>
                  <a:lnTo>
                    <a:pt x="3517900" y="1639823"/>
                  </a:lnTo>
                  <a:lnTo>
                    <a:pt x="3508586" y="1639823"/>
                  </a:lnTo>
                  <a:lnTo>
                    <a:pt x="3506258" y="1641919"/>
                  </a:lnTo>
                  <a:lnTo>
                    <a:pt x="3517900" y="1648206"/>
                  </a:lnTo>
                  <a:lnTo>
                    <a:pt x="3517900" y="1641347"/>
                  </a:lnTo>
                  <a:lnTo>
                    <a:pt x="3530600" y="1648206"/>
                  </a:lnTo>
                  <a:lnTo>
                    <a:pt x="3536950" y="1644777"/>
                  </a:lnTo>
                  <a:close/>
                </a:path>
                <a:path w="3860800" h="1716404">
                  <a:moveTo>
                    <a:pt x="3517900" y="1615439"/>
                  </a:moveTo>
                  <a:lnTo>
                    <a:pt x="3513666" y="1615439"/>
                  </a:lnTo>
                  <a:lnTo>
                    <a:pt x="3507316" y="1621155"/>
                  </a:lnTo>
                  <a:lnTo>
                    <a:pt x="3517900" y="1615439"/>
                  </a:lnTo>
                  <a:close/>
                </a:path>
                <a:path w="3860800" h="1716404">
                  <a:moveTo>
                    <a:pt x="3517900" y="1639823"/>
                  </a:moveTo>
                  <a:lnTo>
                    <a:pt x="3517900" y="1632965"/>
                  </a:lnTo>
                  <a:lnTo>
                    <a:pt x="3513666" y="1635252"/>
                  </a:lnTo>
                  <a:lnTo>
                    <a:pt x="3508586" y="1639823"/>
                  </a:lnTo>
                  <a:lnTo>
                    <a:pt x="3517900" y="1639823"/>
                  </a:lnTo>
                  <a:close/>
                </a:path>
                <a:path w="3860800" h="1716404">
                  <a:moveTo>
                    <a:pt x="3517900" y="1615439"/>
                  </a:moveTo>
                  <a:lnTo>
                    <a:pt x="3517900" y="1614677"/>
                  </a:lnTo>
                  <a:lnTo>
                    <a:pt x="3515867" y="1613458"/>
                  </a:lnTo>
                  <a:lnTo>
                    <a:pt x="3513666" y="1615439"/>
                  </a:lnTo>
                  <a:lnTo>
                    <a:pt x="3517900" y="1615439"/>
                  </a:lnTo>
                  <a:close/>
                </a:path>
                <a:path w="3860800" h="1716404">
                  <a:moveTo>
                    <a:pt x="3530600" y="1632965"/>
                  </a:moveTo>
                  <a:lnTo>
                    <a:pt x="3530600" y="1620011"/>
                  </a:lnTo>
                  <a:lnTo>
                    <a:pt x="3513666" y="1635252"/>
                  </a:lnTo>
                  <a:lnTo>
                    <a:pt x="3517900" y="1632965"/>
                  </a:lnTo>
                  <a:lnTo>
                    <a:pt x="3517900" y="1639823"/>
                  </a:lnTo>
                  <a:lnTo>
                    <a:pt x="3530600" y="1632965"/>
                  </a:lnTo>
                  <a:close/>
                </a:path>
                <a:path w="3860800" h="1716404">
                  <a:moveTo>
                    <a:pt x="3523672" y="1615439"/>
                  </a:moveTo>
                  <a:lnTo>
                    <a:pt x="3517900" y="1611630"/>
                  </a:lnTo>
                  <a:lnTo>
                    <a:pt x="3515867" y="1613458"/>
                  </a:lnTo>
                  <a:lnTo>
                    <a:pt x="3517900" y="1614677"/>
                  </a:lnTo>
                  <a:lnTo>
                    <a:pt x="3517900" y="1615439"/>
                  </a:lnTo>
                  <a:lnTo>
                    <a:pt x="3523672" y="1615439"/>
                  </a:lnTo>
                  <a:close/>
                </a:path>
                <a:path w="3860800" h="1716404">
                  <a:moveTo>
                    <a:pt x="3530600" y="1620011"/>
                  </a:moveTo>
                  <a:lnTo>
                    <a:pt x="3526790" y="1617497"/>
                  </a:lnTo>
                  <a:lnTo>
                    <a:pt x="3517900" y="1622297"/>
                  </a:lnTo>
                  <a:lnTo>
                    <a:pt x="3517900" y="1631441"/>
                  </a:lnTo>
                  <a:lnTo>
                    <a:pt x="3530600" y="1620011"/>
                  </a:lnTo>
                  <a:close/>
                </a:path>
                <a:path w="3860800" h="1716404">
                  <a:moveTo>
                    <a:pt x="3530600" y="1648206"/>
                  </a:moveTo>
                  <a:lnTo>
                    <a:pt x="3517900" y="1641347"/>
                  </a:lnTo>
                  <a:lnTo>
                    <a:pt x="3517900" y="1648206"/>
                  </a:lnTo>
                  <a:lnTo>
                    <a:pt x="3530600" y="1648206"/>
                  </a:lnTo>
                  <a:close/>
                </a:path>
                <a:path w="3860800" h="1716404">
                  <a:moveTo>
                    <a:pt x="3530600" y="1615439"/>
                  </a:moveTo>
                  <a:lnTo>
                    <a:pt x="3523672" y="1615439"/>
                  </a:lnTo>
                  <a:lnTo>
                    <a:pt x="3526790" y="1617497"/>
                  </a:lnTo>
                  <a:lnTo>
                    <a:pt x="3530600" y="1615439"/>
                  </a:lnTo>
                  <a:close/>
                </a:path>
                <a:path w="3860800" h="1716404">
                  <a:moveTo>
                    <a:pt x="3536950" y="1618868"/>
                  </a:moveTo>
                  <a:lnTo>
                    <a:pt x="3530600" y="1615439"/>
                  </a:lnTo>
                  <a:lnTo>
                    <a:pt x="3526790" y="1617497"/>
                  </a:lnTo>
                  <a:lnTo>
                    <a:pt x="3530600" y="1620011"/>
                  </a:lnTo>
                  <a:lnTo>
                    <a:pt x="3530600" y="1622297"/>
                  </a:lnTo>
                  <a:lnTo>
                    <a:pt x="3536950" y="1618868"/>
                  </a:lnTo>
                  <a:close/>
                </a:path>
                <a:path w="3860800" h="1716404">
                  <a:moveTo>
                    <a:pt x="3543300" y="1615439"/>
                  </a:moveTo>
                  <a:lnTo>
                    <a:pt x="3530600" y="1615439"/>
                  </a:lnTo>
                  <a:lnTo>
                    <a:pt x="3536950" y="1618868"/>
                  </a:lnTo>
                  <a:lnTo>
                    <a:pt x="3543300" y="1615439"/>
                  </a:lnTo>
                  <a:close/>
                </a:path>
                <a:path w="3860800" h="1716404">
                  <a:moveTo>
                    <a:pt x="3581400" y="1641347"/>
                  </a:moveTo>
                  <a:lnTo>
                    <a:pt x="3581400" y="1622297"/>
                  </a:lnTo>
                  <a:lnTo>
                    <a:pt x="3575050" y="1618868"/>
                  </a:lnTo>
                  <a:lnTo>
                    <a:pt x="3568700" y="1622297"/>
                  </a:lnTo>
                  <a:lnTo>
                    <a:pt x="3562350" y="1618868"/>
                  </a:lnTo>
                  <a:lnTo>
                    <a:pt x="3556000" y="1622297"/>
                  </a:lnTo>
                  <a:lnTo>
                    <a:pt x="3549650" y="1618868"/>
                  </a:lnTo>
                  <a:lnTo>
                    <a:pt x="3543300" y="1622297"/>
                  </a:lnTo>
                  <a:lnTo>
                    <a:pt x="3536950" y="1618868"/>
                  </a:lnTo>
                  <a:lnTo>
                    <a:pt x="3530600" y="1622297"/>
                  </a:lnTo>
                  <a:lnTo>
                    <a:pt x="3530600" y="1641347"/>
                  </a:lnTo>
                  <a:lnTo>
                    <a:pt x="3536950" y="1644777"/>
                  </a:lnTo>
                  <a:lnTo>
                    <a:pt x="3543300" y="1641347"/>
                  </a:lnTo>
                  <a:lnTo>
                    <a:pt x="3549650" y="1644777"/>
                  </a:lnTo>
                  <a:lnTo>
                    <a:pt x="3556000" y="1641347"/>
                  </a:lnTo>
                  <a:lnTo>
                    <a:pt x="3562350" y="1644777"/>
                  </a:lnTo>
                  <a:lnTo>
                    <a:pt x="3568700" y="1641347"/>
                  </a:lnTo>
                  <a:lnTo>
                    <a:pt x="3575050" y="1644777"/>
                  </a:lnTo>
                  <a:lnTo>
                    <a:pt x="3581400" y="1641347"/>
                  </a:lnTo>
                  <a:close/>
                </a:path>
                <a:path w="3860800" h="1716404">
                  <a:moveTo>
                    <a:pt x="3543300" y="1648206"/>
                  </a:moveTo>
                  <a:lnTo>
                    <a:pt x="3536950" y="1644777"/>
                  </a:lnTo>
                  <a:lnTo>
                    <a:pt x="3530600" y="1648206"/>
                  </a:lnTo>
                  <a:lnTo>
                    <a:pt x="3543300" y="1648206"/>
                  </a:lnTo>
                  <a:close/>
                </a:path>
                <a:path w="3860800" h="1716404">
                  <a:moveTo>
                    <a:pt x="3549650" y="1618868"/>
                  </a:moveTo>
                  <a:lnTo>
                    <a:pt x="3543300" y="1615439"/>
                  </a:lnTo>
                  <a:lnTo>
                    <a:pt x="3536950" y="1618868"/>
                  </a:lnTo>
                  <a:lnTo>
                    <a:pt x="3543300" y="1622297"/>
                  </a:lnTo>
                  <a:lnTo>
                    <a:pt x="3549650" y="1618868"/>
                  </a:lnTo>
                  <a:close/>
                </a:path>
                <a:path w="3860800" h="1716404">
                  <a:moveTo>
                    <a:pt x="3549650" y="1644777"/>
                  </a:moveTo>
                  <a:lnTo>
                    <a:pt x="3543300" y="1641347"/>
                  </a:lnTo>
                  <a:lnTo>
                    <a:pt x="3536950" y="1644777"/>
                  </a:lnTo>
                  <a:lnTo>
                    <a:pt x="3543300" y="1648206"/>
                  </a:lnTo>
                  <a:lnTo>
                    <a:pt x="3549650" y="1644777"/>
                  </a:lnTo>
                  <a:close/>
                </a:path>
                <a:path w="3860800" h="1716404">
                  <a:moveTo>
                    <a:pt x="3556000" y="1615439"/>
                  </a:moveTo>
                  <a:lnTo>
                    <a:pt x="3543300" y="1615439"/>
                  </a:lnTo>
                  <a:lnTo>
                    <a:pt x="3549650" y="1618868"/>
                  </a:lnTo>
                  <a:lnTo>
                    <a:pt x="3556000" y="1615439"/>
                  </a:lnTo>
                  <a:close/>
                </a:path>
                <a:path w="3860800" h="1716404">
                  <a:moveTo>
                    <a:pt x="3556000" y="1648206"/>
                  </a:moveTo>
                  <a:lnTo>
                    <a:pt x="3549650" y="1644777"/>
                  </a:lnTo>
                  <a:lnTo>
                    <a:pt x="3543300" y="1648206"/>
                  </a:lnTo>
                  <a:lnTo>
                    <a:pt x="3556000" y="1648206"/>
                  </a:lnTo>
                  <a:close/>
                </a:path>
                <a:path w="3860800" h="1716404">
                  <a:moveTo>
                    <a:pt x="3562350" y="1618868"/>
                  </a:moveTo>
                  <a:lnTo>
                    <a:pt x="3556000" y="1615439"/>
                  </a:lnTo>
                  <a:lnTo>
                    <a:pt x="3549650" y="1618868"/>
                  </a:lnTo>
                  <a:lnTo>
                    <a:pt x="3556000" y="1622297"/>
                  </a:lnTo>
                  <a:lnTo>
                    <a:pt x="3562350" y="1618868"/>
                  </a:lnTo>
                  <a:close/>
                </a:path>
                <a:path w="3860800" h="1716404">
                  <a:moveTo>
                    <a:pt x="3562350" y="1644777"/>
                  </a:moveTo>
                  <a:lnTo>
                    <a:pt x="3556000" y="1641347"/>
                  </a:lnTo>
                  <a:lnTo>
                    <a:pt x="3549650" y="1644777"/>
                  </a:lnTo>
                  <a:lnTo>
                    <a:pt x="3556000" y="1648206"/>
                  </a:lnTo>
                  <a:lnTo>
                    <a:pt x="3562350" y="1644777"/>
                  </a:lnTo>
                  <a:close/>
                </a:path>
                <a:path w="3860800" h="1716404">
                  <a:moveTo>
                    <a:pt x="3568700" y="1615439"/>
                  </a:moveTo>
                  <a:lnTo>
                    <a:pt x="3556000" y="1615439"/>
                  </a:lnTo>
                  <a:lnTo>
                    <a:pt x="3562350" y="1618868"/>
                  </a:lnTo>
                  <a:lnTo>
                    <a:pt x="3568700" y="1615439"/>
                  </a:lnTo>
                  <a:close/>
                </a:path>
                <a:path w="3860800" h="1716404">
                  <a:moveTo>
                    <a:pt x="3568700" y="1648206"/>
                  </a:moveTo>
                  <a:lnTo>
                    <a:pt x="3562350" y="1644777"/>
                  </a:lnTo>
                  <a:lnTo>
                    <a:pt x="3556000" y="1648206"/>
                  </a:lnTo>
                  <a:lnTo>
                    <a:pt x="3568700" y="1648206"/>
                  </a:lnTo>
                  <a:close/>
                </a:path>
                <a:path w="3860800" h="1716404">
                  <a:moveTo>
                    <a:pt x="3575050" y="1618868"/>
                  </a:moveTo>
                  <a:lnTo>
                    <a:pt x="3568700" y="1615439"/>
                  </a:lnTo>
                  <a:lnTo>
                    <a:pt x="3562350" y="1618868"/>
                  </a:lnTo>
                  <a:lnTo>
                    <a:pt x="3568700" y="1622297"/>
                  </a:lnTo>
                  <a:lnTo>
                    <a:pt x="3575050" y="1618868"/>
                  </a:lnTo>
                  <a:close/>
                </a:path>
                <a:path w="3860800" h="1716404">
                  <a:moveTo>
                    <a:pt x="3575050" y="1644777"/>
                  </a:moveTo>
                  <a:lnTo>
                    <a:pt x="3568700" y="1641347"/>
                  </a:lnTo>
                  <a:lnTo>
                    <a:pt x="3562350" y="1644777"/>
                  </a:lnTo>
                  <a:lnTo>
                    <a:pt x="3568700" y="1648206"/>
                  </a:lnTo>
                  <a:lnTo>
                    <a:pt x="3575050" y="1644777"/>
                  </a:lnTo>
                  <a:close/>
                </a:path>
                <a:path w="3860800" h="1716404">
                  <a:moveTo>
                    <a:pt x="3581400" y="1615439"/>
                  </a:moveTo>
                  <a:lnTo>
                    <a:pt x="3568700" y="1615439"/>
                  </a:lnTo>
                  <a:lnTo>
                    <a:pt x="3575050" y="1618868"/>
                  </a:lnTo>
                  <a:lnTo>
                    <a:pt x="3581400" y="1615439"/>
                  </a:lnTo>
                  <a:close/>
                </a:path>
                <a:path w="3860800" h="1716404">
                  <a:moveTo>
                    <a:pt x="3581400" y="1648206"/>
                  </a:moveTo>
                  <a:lnTo>
                    <a:pt x="3575050" y="1644777"/>
                  </a:lnTo>
                  <a:lnTo>
                    <a:pt x="3568700" y="1648206"/>
                  </a:lnTo>
                  <a:lnTo>
                    <a:pt x="3581400" y="1648206"/>
                  </a:lnTo>
                  <a:close/>
                </a:path>
                <a:path w="3860800" h="1716404">
                  <a:moveTo>
                    <a:pt x="3592247" y="1621297"/>
                  </a:moveTo>
                  <a:lnTo>
                    <a:pt x="3581400" y="1615439"/>
                  </a:lnTo>
                  <a:lnTo>
                    <a:pt x="3575050" y="1618868"/>
                  </a:lnTo>
                  <a:lnTo>
                    <a:pt x="3581400" y="1622297"/>
                  </a:lnTo>
                  <a:lnTo>
                    <a:pt x="3581400" y="1630679"/>
                  </a:lnTo>
                  <a:lnTo>
                    <a:pt x="3590290" y="1625879"/>
                  </a:lnTo>
                  <a:lnTo>
                    <a:pt x="3592247" y="1621297"/>
                  </a:lnTo>
                  <a:close/>
                </a:path>
                <a:path w="3860800" h="1716404">
                  <a:moveTo>
                    <a:pt x="3582670" y="1647520"/>
                  </a:moveTo>
                  <a:lnTo>
                    <a:pt x="3581400" y="1646682"/>
                  </a:lnTo>
                  <a:lnTo>
                    <a:pt x="3581400" y="1641347"/>
                  </a:lnTo>
                  <a:lnTo>
                    <a:pt x="3575050" y="1644777"/>
                  </a:lnTo>
                  <a:lnTo>
                    <a:pt x="3581400" y="1648206"/>
                  </a:lnTo>
                  <a:lnTo>
                    <a:pt x="3582670" y="1647520"/>
                  </a:lnTo>
                  <a:close/>
                </a:path>
                <a:path w="3860800" h="1716404">
                  <a:moveTo>
                    <a:pt x="3606800" y="1623821"/>
                  </a:moveTo>
                  <a:lnTo>
                    <a:pt x="3606800" y="1622297"/>
                  </a:lnTo>
                  <a:lnTo>
                    <a:pt x="3594100" y="1615439"/>
                  </a:lnTo>
                  <a:lnTo>
                    <a:pt x="3581400" y="1615439"/>
                  </a:lnTo>
                  <a:lnTo>
                    <a:pt x="3592247" y="1621297"/>
                  </a:lnTo>
                  <a:lnTo>
                    <a:pt x="3594100" y="1616964"/>
                  </a:lnTo>
                  <a:lnTo>
                    <a:pt x="3604490" y="1623821"/>
                  </a:lnTo>
                  <a:lnTo>
                    <a:pt x="3606800" y="1623821"/>
                  </a:lnTo>
                  <a:close/>
                </a:path>
                <a:path w="3860800" h="1716404">
                  <a:moveTo>
                    <a:pt x="3590290" y="1625879"/>
                  </a:moveTo>
                  <a:lnTo>
                    <a:pt x="3581400" y="1630679"/>
                  </a:lnTo>
                  <a:lnTo>
                    <a:pt x="3581400" y="1646682"/>
                  </a:lnTo>
                  <a:lnTo>
                    <a:pt x="3590290" y="1625879"/>
                  </a:lnTo>
                  <a:close/>
                </a:path>
                <a:path w="3860800" h="1716404">
                  <a:moveTo>
                    <a:pt x="3606800" y="1625345"/>
                  </a:moveTo>
                  <a:lnTo>
                    <a:pt x="3604490" y="1623821"/>
                  </a:lnTo>
                  <a:lnTo>
                    <a:pt x="3594100" y="1623821"/>
                  </a:lnTo>
                  <a:lnTo>
                    <a:pt x="3590290" y="1625879"/>
                  </a:lnTo>
                  <a:lnTo>
                    <a:pt x="3581400" y="1646682"/>
                  </a:lnTo>
                  <a:lnTo>
                    <a:pt x="3582670" y="1647520"/>
                  </a:lnTo>
                  <a:lnTo>
                    <a:pt x="3594100" y="1641347"/>
                  </a:lnTo>
                  <a:lnTo>
                    <a:pt x="3594100" y="1648206"/>
                  </a:lnTo>
                  <a:lnTo>
                    <a:pt x="3597910" y="1646148"/>
                  </a:lnTo>
                  <a:lnTo>
                    <a:pt x="3606800" y="1625345"/>
                  </a:lnTo>
                  <a:close/>
                </a:path>
                <a:path w="3860800" h="1716404">
                  <a:moveTo>
                    <a:pt x="3583709" y="1648206"/>
                  </a:moveTo>
                  <a:lnTo>
                    <a:pt x="3582670" y="1647520"/>
                  </a:lnTo>
                  <a:lnTo>
                    <a:pt x="3581400" y="1648206"/>
                  </a:lnTo>
                  <a:lnTo>
                    <a:pt x="3583709" y="1648206"/>
                  </a:lnTo>
                  <a:close/>
                </a:path>
                <a:path w="3860800" h="1716404">
                  <a:moveTo>
                    <a:pt x="3613150" y="1652777"/>
                  </a:moveTo>
                  <a:lnTo>
                    <a:pt x="3606800" y="1648967"/>
                  </a:lnTo>
                  <a:lnTo>
                    <a:pt x="3606800" y="1641347"/>
                  </a:lnTo>
                  <a:lnTo>
                    <a:pt x="3597910" y="1646148"/>
                  </a:lnTo>
                  <a:lnTo>
                    <a:pt x="3594100" y="1655064"/>
                  </a:lnTo>
                  <a:lnTo>
                    <a:pt x="3583709" y="1648206"/>
                  </a:lnTo>
                  <a:lnTo>
                    <a:pt x="3581400" y="1648206"/>
                  </a:lnTo>
                  <a:lnTo>
                    <a:pt x="3581400" y="1648967"/>
                  </a:lnTo>
                  <a:lnTo>
                    <a:pt x="3594100" y="1656588"/>
                  </a:lnTo>
                  <a:lnTo>
                    <a:pt x="3606800" y="1656588"/>
                  </a:lnTo>
                  <a:lnTo>
                    <a:pt x="3613150" y="1652777"/>
                  </a:lnTo>
                  <a:close/>
                </a:path>
                <a:path w="3860800" h="1716404">
                  <a:moveTo>
                    <a:pt x="3594100" y="1648206"/>
                  </a:moveTo>
                  <a:lnTo>
                    <a:pt x="3594100" y="1641347"/>
                  </a:lnTo>
                  <a:lnTo>
                    <a:pt x="3582670" y="1647520"/>
                  </a:lnTo>
                  <a:lnTo>
                    <a:pt x="3583709" y="1648206"/>
                  </a:lnTo>
                  <a:lnTo>
                    <a:pt x="3594100" y="1648206"/>
                  </a:lnTo>
                  <a:close/>
                </a:path>
                <a:path w="3860800" h="1716404">
                  <a:moveTo>
                    <a:pt x="3597910" y="1646148"/>
                  </a:moveTo>
                  <a:lnTo>
                    <a:pt x="3594100" y="1648206"/>
                  </a:lnTo>
                  <a:lnTo>
                    <a:pt x="3583709" y="1648206"/>
                  </a:lnTo>
                  <a:lnTo>
                    <a:pt x="3594100" y="1655064"/>
                  </a:lnTo>
                  <a:lnTo>
                    <a:pt x="3597910" y="1646148"/>
                  </a:lnTo>
                  <a:close/>
                </a:path>
                <a:path w="3860800" h="1716404">
                  <a:moveTo>
                    <a:pt x="3594100" y="1623821"/>
                  </a:moveTo>
                  <a:lnTo>
                    <a:pt x="3594100" y="1622297"/>
                  </a:lnTo>
                  <a:lnTo>
                    <a:pt x="3592247" y="1621297"/>
                  </a:lnTo>
                  <a:lnTo>
                    <a:pt x="3590290" y="1625879"/>
                  </a:lnTo>
                  <a:lnTo>
                    <a:pt x="3594100" y="1623821"/>
                  </a:lnTo>
                  <a:close/>
                </a:path>
                <a:path w="3860800" h="1716404">
                  <a:moveTo>
                    <a:pt x="3604490" y="1623821"/>
                  </a:moveTo>
                  <a:lnTo>
                    <a:pt x="3594100" y="1616964"/>
                  </a:lnTo>
                  <a:lnTo>
                    <a:pt x="3592247" y="1621297"/>
                  </a:lnTo>
                  <a:lnTo>
                    <a:pt x="3594100" y="1622297"/>
                  </a:lnTo>
                  <a:lnTo>
                    <a:pt x="3594100" y="1623821"/>
                  </a:lnTo>
                  <a:lnTo>
                    <a:pt x="3604490" y="1623821"/>
                  </a:lnTo>
                  <a:close/>
                </a:path>
                <a:path w="3860800" h="1716404">
                  <a:moveTo>
                    <a:pt x="3606800" y="1641347"/>
                  </a:moveTo>
                  <a:lnTo>
                    <a:pt x="3606800" y="1625345"/>
                  </a:lnTo>
                  <a:lnTo>
                    <a:pt x="3597910" y="1646148"/>
                  </a:lnTo>
                  <a:lnTo>
                    <a:pt x="3606800" y="1641347"/>
                  </a:lnTo>
                  <a:close/>
                </a:path>
                <a:path w="3860800" h="1716404">
                  <a:moveTo>
                    <a:pt x="3613150" y="1627251"/>
                  </a:moveTo>
                  <a:lnTo>
                    <a:pt x="3606800" y="1623821"/>
                  </a:lnTo>
                  <a:lnTo>
                    <a:pt x="3604490" y="1623821"/>
                  </a:lnTo>
                  <a:lnTo>
                    <a:pt x="3606800" y="1625345"/>
                  </a:lnTo>
                  <a:lnTo>
                    <a:pt x="3606800" y="1630679"/>
                  </a:lnTo>
                  <a:lnTo>
                    <a:pt x="3613150" y="1627251"/>
                  </a:lnTo>
                  <a:close/>
                </a:path>
                <a:path w="3860800" h="1716404">
                  <a:moveTo>
                    <a:pt x="3619500" y="1623821"/>
                  </a:moveTo>
                  <a:lnTo>
                    <a:pt x="3606800" y="1623821"/>
                  </a:lnTo>
                  <a:lnTo>
                    <a:pt x="3613150" y="1627251"/>
                  </a:lnTo>
                  <a:lnTo>
                    <a:pt x="3619500" y="1623821"/>
                  </a:lnTo>
                  <a:close/>
                </a:path>
                <a:path w="3860800" h="1716404">
                  <a:moveTo>
                    <a:pt x="3619500" y="1648967"/>
                  </a:moveTo>
                  <a:lnTo>
                    <a:pt x="3619500" y="1630679"/>
                  </a:lnTo>
                  <a:lnTo>
                    <a:pt x="3613150" y="1627251"/>
                  </a:lnTo>
                  <a:lnTo>
                    <a:pt x="3606800" y="1630679"/>
                  </a:lnTo>
                  <a:lnTo>
                    <a:pt x="3606800" y="1648967"/>
                  </a:lnTo>
                  <a:lnTo>
                    <a:pt x="3613150" y="1652777"/>
                  </a:lnTo>
                  <a:lnTo>
                    <a:pt x="3619500" y="1648967"/>
                  </a:lnTo>
                  <a:close/>
                </a:path>
                <a:path w="3860800" h="1716404">
                  <a:moveTo>
                    <a:pt x="3619500" y="1656588"/>
                  </a:moveTo>
                  <a:lnTo>
                    <a:pt x="3613150" y="1652777"/>
                  </a:lnTo>
                  <a:lnTo>
                    <a:pt x="3606800" y="1656588"/>
                  </a:lnTo>
                  <a:lnTo>
                    <a:pt x="3619500" y="1656588"/>
                  </a:lnTo>
                  <a:close/>
                </a:path>
                <a:path w="3860800" h="1716404">
                  <a:moveTo>
                    <a:pt x="3642441" y="1630679"/>
                  </a:moveTo>
                  <a:lnTo>
                    <a:pt x="3632200" y="1630679"/>
                  </a:lnTo>
                  <a:lnTo>
                    <a:pt x="3619500" y="1623821"/>
                  </a:lnTo>
                  <a:lnTo>
                    <a:pt x="3613150" y="1627251"/>
                  </a:lnTo>
                  <a:lnTo>
                    <a:pt x="3619500" y="1630679"/>
                  </a:lnTo>
                  <a:lnTo>
                    <a:pt x="3619500" y="1652015"/>
                  </a:lnTo>
                  <a:lnTo>
                    <a:pt x="3632200" y="1640204"/>
                  </a:lnTo>
                  <a:lnTo>
                    <a:pt x="3632200" y="1638300"/>
                  </a:lnTo>
                  <a:lnTo>
                    <a:pt x="3637972" y="1634836"/>
                  </a:lnTo>
                  <a:lnTo>
                    <a:pt x="3642441" y="1630679"/>
                  </a:lnTo>
                  <a:close/>
                </a:path>
                <a:path w="3860800" h="1716404">
                  <a:moveTo>
                    <a:pt x="3623128" y="1654410"/>
                  </a:moveTo>
                  <a:lnTo>
                    <a:pt x="3619500" y="1652015"/>
                  </a:lnTo>
                  <a:lnTo>
                    <a:pt x="3619500" y="1648967"/>
                  </a:lnTo>
                  <a:lnTo>
                    <a:pt x="3613150" y="1652777"/>
                  </a:lnTo>
                  <a:lnTo>
                    <a:pt x="3619500" y="1656588"/>
                  </a:lnTo>
                  <a:lnTo>
                    <a:pt x="3623128" y="1654410"/>
                  </a:lnTo>
                  <a:close/>
                </a:path>
                <a:path w="3860800" h="1716404">
                  <a:moveTo>
                    <a:pt x="3643344" y="1629840"/>
                  </a:moveTo>
                  <a:lnTo>
                    <a:pt x="3632200" y="1623821"/>
                  </a:lnTo>
                  <a:lnTo>
                    <a:pt x="3619500" y="1623821"/>
                  </a:lnTo>
                  <a:lnTo>
                    <a:pt x="3632200" y="1630679"/>
                  </a:lnTo>
                  <a:lnTo>
                    <a:pt x="3642441" y="1630679"/>
                  </a:lnTo>
                  <a:lnTo>
                    <a:pt x="3643344" y="1629840"/>
                  </a:lnTo>
                  <a:close/>
                </a:path>
                <a:path w="3860800" h="1716404">
                  <a:moveTo>
                    <a:pt x="3657600" y="1635252"/>
                  </a:moveTo>
                  <a:lnTo>
                    <a:pt x="3649133" y="1630679"/>
                  </a:lnTo>
                  <a:lnTo>
                    <a:pt x="3644900" y="1630679"/>
                  </a:lnTo>
                  <a:lnTo>
                    <a:pt x="3637972" y="1634836"/>
                  </a:lnTo>
                  <a:lnTo>
                    <a:pt x="3619500" y="1652015"/>
                  </a:lnTo>
                  <a:lnTo>
                    <a:pt x="3623128" y="1654410"/>
                  </a:lnTo>
                  <a:lnTo>
                    <a:pt x="3632200" y="1648967"/>
                  </a:lnTo>
                  <a:lnTo>
                    <a:pt x="3632200" y="1656588"/>
                  </a:lnTo>
                  <a:lnTo>
                    <a:pt x="3641969" y="1650726"/>
                  </a:lnTo>
                  <a:lnTo>
                    <a:pt x="3657600" y="1635252"/>
                  </a:lnTo>
                  <a:close/>
                </a:path>
                <a:path w="3860800" h="1716404">
                  <a:moveTo>
                    <a:pt x="3626427" y="1656588"/>
                  </a:moveTo>
                  <a:lnTo>
                    <a:pt x="3623128" y="1654410"/>
                  </a:lnTo>
                  <a:lnTo>
                    <a:pt x="3619500" y="1656588"/>
                  </a:lnTo>
                  <a:lnTo>
                    <a:pt x="3626427" y="1656588"/>
                  </a:lnTo>
                  <a:close/>
                </a:path>
                <a:path w="3860800" h="1716404">
                  <a:moveTo>
                    <a:pt x="3632200" y="1656588"/>
                  </a:moveTo>
                  <a:lnTo>
                    <a:pt x="3632200" y="1648967"/>
                  </a:lnTo>
                  <a:lnTo>
                    <a:pt x="3623128" y="1654410"/>
                  </a:lnTo>
                  <a:lnTo>
                    <a:pt x="3626427" y="1656588"/>
                  </a:lnTo>
                  <a:lnTo>
                    <a:pt x="3632200" y="1656588"/>
                  </a:lnTo>
                  <a:close/>
                </a:path>
                <a:path w="3860800" h="1716404">
                  <a:moveTo>
                    <a:pt x="3634596" y="1658025"/>
                  </a:moveTo>
                  <a:lnTo>
                    <a:pt x="3632200" y="1656588"/>
                  </a:lnTo>
                  <a:lnTo>
                    <a:pt x="3626427" y="1656588"/>
                  </a:lnTo>
                  <a:lnTo>
                    <a:pt x="3632200" y="1660397"/>
                  </a:lnTo>
                  <a:lnTo>
                    <a:pt x="3634596" y="1658025"/>
                  </a:lnTo>
                  <a:close/>
                </a:path>
                <a:path w="3860800" h="1716404">
                  <a:moveTo>
                    <a:pt x="3657600" y="1630679"/>
                  </a:moveTo>
                  <a:lnTo>
                    <a:pt x="3644900" y="1623821"/>
                  </a:lnTo>
                  <a:lnTo>
                    <a:pt x="3632200" y="1623821"/>
                  </a:lnTo>
                  <a:lnTo>
                    <a:pt x="3643344" y="1629840"/>
                  </a:lnTo>
                  <a:lnTo>
                    <a:pt x="3644900" y="1628394"/>
                  </a:lnTo>
                  <a:lnTo>
                    <a:pt x="3649133" y="1630679"/>
                  </a:lnTo>
                  <a:lnTo>
                    <a:pt x="3657600" y="1630679"/>
                  </a:lnTo>
                  <a:close/>
                </a:path>
                <a:path w="3860800" h="1716404">
                  <a:moveTo>
                    <a:pt x="3637972" y="1634836"/>
                  </a:moveTo>
                  <a:lnTo>
                    <a:pt x="3632200" y="1638300"/>
                  </a:lnTo>
                  <a:lnTo>
                    <a:pt x="3632200" y="1640204"/>
                  </a:lnTo>
                  <a:lnTo>
                    <a:pt x="3637972" y="1634836"/>
                  </a:lnTo>
                  <a:close/>
                </a:path>
                <a:path w="3860800" h="1716404">
                  <a:moveTo>
                    <a:pt x="3641969" y="1650726"/>
                  </a:moveTo>
                  <a:lnTo>
                    <a:pt x="3632200" y="1656588"/>
                  </a:lnTo>
                  <a:lnTo>
                    <a:pt x="3636048" y="1656588"/>
                  </a:lnTo>
                  <a:lnTo>
                    <a:pt x="3641969" y="1650726"/>
                  </a:lnTo>
                  <a:close/>
                </a:path>
                <a:path w="3860800" h="1716404">
                  <a:moveTo>
                    <a:pt x="3636048" y="1656588"/>
                  </a:moveTo>
                  <a:lnTo>
                    <a:pt x="3632200" y="1656588"/>
                  </a:lnTo>
                  <a:lnTo>
                    <a:pt x="3634596" y="1658025"/>
                  </a:lnTo>
                  <a:lnTo>
                    <a:pt x="3636048" y="1656588"/>
                  </a:lnTo>
                  <a:close/>
                </a:path>
                <a:path w="3860800" h="1716404">
                  <a:moveTo>
                    <a:pt x="3644900" y="1664208"/>
                  </a:moveTo>
                  <a:lnTo>
                    <a:pt x="3634596" y="1658025"/>
                  </a:lnTo>
                  <a:lnTo>
                    <a:pt x="3632200" y="1660397"/>
                  </a:lnTo>
                  <a:lnTo>
                    <a:pt x="3632200" y="1664208"/>
                  </a:lnTo>
                  <a:lnTo>
                    <a:pt x="3644900" y="1664208"/>
                  </a:lnTo>
                  <a:close/>
                </a:path>
                <a:path w="3860800" h="1716404">
                  <a:moveTo>
                    <a:pt x="3663950" y="1660397"/>
                  </a:moveTo>
                  <a:lnTo>
                    <a:pt x="3657600" y="1656588"/>
                  </a:lnTo>
                  <a:lnTo>
                    <a:pt x="3657600" y="1648967"/>
                  </a:lnTo>
                  <a:lnTo>
                    <a:pt x="3644900" y="1656588"/>
                  </a:lnTo>
                  <a:lnTo>
                    <a:pt x="3636048" y="1656588"/>
                  </a:lnTo>
                  <a:lnTo>
                    <a:pt x="3634596" y="1658025"/>
                  </a:lnTo>
                  <a:lnTo>
                    <a:pt x="3644900" y="1664208"/>
                  </a:lnTo>
                  <a:lnTo>
                    <a:pt x="3657600" y="1664208"/>
                  </a:lnTo>
                  <a:lnTo>
                    <a:pt x="3663950" y="1660397"/>
                  </a:lnTo>
                  <a:close/>
                </a:path>
                <a:path w="3860800" h="1716404">
                  <a:moveTo>
                    <a:pt x="3644900" y="1656588"/>
                  </a:moveTo>
                  <a:lnTo>
                    <a:pt x="3644900" y="1648967"/>
                  </a:lnTo>
                  <a:lnTo>
                    <a:pt x="3641969" y="1650726"/>
                  </a:lnTo>
                  <a:lnTo>
                    <a:pt x="3636048" y="1656588"/>
                  </a:lnTo>
                  <a:lnTo>
                    <a:pt x="3644900" y="1656588"/>
                  </a:lnTo>
                  <a:close/>
                </a:path>
                <a:path w="3860800" h="1716404">
                  <a:moveTo>
                    <a:pt x="3644900" y="1630679"/>
                  </a:moveTo>
                  <a:lnTo>
                    <a:pt x="3642441" y="1630679"/>
                  </a:lnTo>
                  <a:lnTo>
                    <a:pt x="3637972" y="1634836"/>
                  </a:lnTo>
                  <a:lnTo>
                    <a:pt x="3644900" y="1630679"/>
                  </a:lnTo>
                  <a:close/>
                </a:path>
                <a:path w="3860800" h="1716404">
                  <a:moveTo>
                    <a:pt x="3657600" y="1648967"/>
                  </a:moveTo>
                  <a:lnTo>
                    <a:pt x="3657600" y="1635252"/>
                  </a:lnTo>
                  <a:lnTo>
                    <a:pt x="3641969" y="1650726"/>
                  </a:lnTo>
                  <a:lnTo>
                    <a:pt x="3644900" y="1648967"/>
                  </a:lnTo>
                  <a:lnTo>
                    <a:pt x="3644900" y="1656588"/>
                  </a:lnTo>
                  <a:lnTo>
                    <a:pt x="3657600" y="1648967"/>
                  </a:lnTo>
                  <a:close/>
                </a:path>
                <a:path w="3860800" h="1716404">
                  <a:moveTo>
                    <a:pt x="3644900" y="1630679"/>
                  </a:moveTo>
                  <a:lnTo>
                    <a:pt x="3643344" y="1629840"/>
                  </a:lnTo>
                  <a:lnTo>
                    <a:pt x="3642441" y="1630679"/>
                  </a:lnTo>
                  <a:lnTo>
                    <a:pt x="3644900" y="1630679"/>
                  </a:lnTo>
                  <a:close/>
                </a:path>
                <a:path w="3860800" h="1716404">
                  <a:moveTo>
                    <a:pt x="3649133" y="1630679"/>
                  </a:moveTo>
                  <a:lnTo>
                    <a:pt x="3644900" y="1628394"/>
                  </a:lnTo>
                  <a:lnTo>
                    <a:pt x="3643344" y="1629840"/>
                  </a:lnTo>
                  <a:lnTo>
                    <a:pt x="3644900" y="1630679"/>
                  </a:lnTo>
                  <a:lnTo>
                    <a:pt x="3649133" y="1630679"/>
                  </a:lnTo>
                  <a:close/>
                </a:path>
                <a:path w="3860800" h="1716404">
                  <a:moveTo>
                    <a:pt x="3663950" y="1634489"/>
                  </a:moveTo>
                  <a:lnTo>
                    <a:pt x="3657600" y="1630679"/>
                  </a:lnTo>
                  <a:lnTo>
                    <a:pt x="3649133" y="1630679"/>
                  </a:lnTo>
                  <a:lnTo>
                    <a:pt x="3657600" y="1635252"/>
                  </a:lnTo>
                  <a:lnTo>
                    <a:pt x="3657600" y="1638300"/>
                  </a:lnTo>
                  <a:lnTo>
                    <a:pt x="3663950" y="1634489"/>
                  </a:lnTo>
                  <a:close/>
                </a:path>
                <a:path w="3860800" h="1716404">
                  <a:moveTo>
                    <a:pt x="3670300" y="1630679"/>
                  </a:moveTo>
                  <a:lnTo>
                    <a:pt x="3657600" y="1630679"/>
                  </a:lnTo>
                  <a:lnTo>
                    <a:pt x="3663950" y="1634489"/>
                  </a:lnTo>
                  <a:lnTo>
                    <a:pt x="3670300" y="1630679"/>
                  </a:lnTo>
                  <a:close/>
                </a:path>
                <a:path w="3860800" h="1716404">
                  <a:moveTo>
                    <a:pt x="3695700" y="1639823"/>
                  </a:moveTo>
                  <a:lnTo>
                    <a:pt x="3695700" y="1638300"/>
                  </a:lnTo>
                  <a:lnTo>
                    <a:pt x="3682999" y="1630680"/>
                  </a:lnTo>
                  <a:lnTo>
                    <a:pt x="3670300" y="1638300"/>
                  </a:lnTo>
                  <a:lnTo>
                    <a:pt x="3663950" y="1634489"/>
                  </a:lnTo>
                  <a:lnTo>
                    <a:pt x="3657600" y="1638300"/>
                  </a:lnTo>
                  <a:lnTo>
                    <a:pt x="3657600" y="1656588"/>
                  </a:lnTo>
                  <a:lnTo>
                    <a:pt x="3663950" y="1660397"/>
                  </a:lnTo>
                  <a:lnTo>
                    <a:pt x="3670300" y="1656588"/>
                  </a:lnTo>
                  <a:lnTo>
                    <a:pt x="3670300" y="1647444"/>
                  </a:lnTo>
                  <a:lnTo>
                    <a:pt x="3682999" y="1639824"/>
                  </a:lnTo>
                  <a:lnTo>
                    <a:pt x="3695700" y="1639823"/>
                  </a:lnTo>
                  <a:close/>
                </a:path>
                <a:path w="3860800" h="1716404">
                  <a:moveTo>
                    <a:pt x="3670300" y="1664208"/>
                  </a:moveTo>
                  <a:lnTo>
                    <a:pt x="3663950" y="1660397"/>
                  </a:lnTo>
                  <a:lnTo>
                    <a:pt x="3657600" y="1664208"/>
                  </a:lnTo>
                  <a:lnTo>
                    <a:pt x="3670300" y="1664208"/>
                  </a:lnTo>
                  <a:close/>
                </a:path>
                <a:path w="3860800" h="1716404">
                  <a:moveTo>
                    <a:pt x="3682999" y="1630680"/>
                  </a:moveTo>
                  <a:lnTo>
                    <a:pt x="3670300" y="1630679"/>
                  </a:lnTo>
                  <a:lnTo>
                    <a:pt x="3663950" y="1634489"/>
                  </a:lnTo>
                  <a:lnTo>
                    <a:pt x="3670300" y="1638300"/>
                  </a:lnTo>
                  <a:lnTo>
                    <a:pt x="3682999" y="1630680"/>
                  </a:lnTo>
                  <a:close/>
                </a:path>
                <a:path w="3860800" h="1716404">
                  <a:moveTo>
                    <a:pt x="3682999" y="1664208"/>
                  </a:moveTo>
                  <a:lnTo>
                    <a:pt x="3670300" y="1656588"/>
                  </a:lnTo>
                  <a:lnTo>
                    <a:pt x="3663950" y="1660397"/>
                  </a:lnTo>
                  <a:lnTo>
                    <a:pt x="3670300" y="1664208"/>
                  </a:lnTo>
                  <a:lnTo>
                    <a:pt x="3682999" y="1664208"/>
                  </a:lnTo>
                  <a:close/>
                </a:path>
                <a:path w="3860800" h="1716404">
                  <a:moveTo>
                    <a:pt x="3695700" y="1639823"/>
                  </a:moveTo>
                  <a:lnTo>
                    <a:pt x="3682999" y="1639824"/>
                  </a:lnTo>
                  <a:lnTo>
                    <a:pt x="3670300" y="1647444"/>
                  </a:lnTo>
                  <a:lnTo>
                    <a:pt x="3682999" y="1647444"/>
                  </a:lnTo>
                  <a:lnTo>
                    <a:pt x="3695700" y="1639823"/>
                  </a:lnTo>
                  <a:close/>
                </a:path>
                <a:path w="3860800" h="1716404">
                  <a:moveTo>
                    <a:pt x="3708400" y="1648205"/>
                  </a:moveTo>
                  <a:lnTo>
                    <a:pt x="3708400" y="1647444"/>
                  </a:lnTo>
                  <a:lnTo>
                    <a:pt x="3670300" y="1647444"/>
                  </a:lnTo>
                  <a:lnTo>
                    <a:pt x="3670300" y="1656588"/>
                  </a:lnTo>
                  <a:lnTo>
                    <a:pt x="3695700" y="1656588"/>
                  </a:lnTo>
                  <a:lnTo>
                    <a:pt x="3695700" y="1655826"/>
                  </a:lnTo>
                  <a:lnTo>
                    <a:pt x="3708400" y="1648205"/>
                  </a:lnTo>
                  <a:close/>
                </a:path>
                <a:path w="3860800" h="1716404">
                  <a:moveTo>
                    <a:pt x="3695700" y="1656588"/>
                  </a:moveTo>
                  <a:lnTo>
                    <a:pt x="3670300" y="1656588"/>
                  </a:lnTo>
                  <a:lnTo>
                    <a:pt x="3682999" y="1664207"/>
                  </a:lnTo>
                  <a:lnTo>
                    <a:pt x="3695700" y="1656588"/>
                  </a:lnTo>
                  <a:close/>
                </a:path>
                <a:path w="3860800" h="1716404">
                  <a:moveTo>
                    <a:pt x="3705860" y="1658111"/>
                  </a:moveTo>
                  <a:lnTo>
                    <a:pt x="3695700" y="1664208"/>
                  </a:lnTo>
                  <a:lnTo>
                    <a:pt x="3670300" y="1664208"/>
                  </a:lnTo>
                  <a:lnTo>
                    <a:pt x="3670300" y="1665732"/>
                  </a:lnTo>
                  <a:lnTo>
                    <a:pt x="3682999" y="1673351"/>
                  </a:lnTo>
                  <a:lnTo>
                    <a:pt x="3682999" y="1665731"/>
                  </a:lnTo>
                  <a:lnTo>
                    <a:pt x="3695700" y="1673352"/>
                  </a:lnTo>
                  <a:lnTo>
                    <a:pt x="3695700" y="1667255"/>
                  </a:lnTo>
                  <a:lnTo>
                    <a:pt x="3705860" y="1658111"/>
                  </a:lnTo>
                  <a:close/>
                </a:path>
                <a:path w="3860800" h="1716404">
                  <a:moveTo>
                    <a:pt x="3708400" y="1639823"/>
                  </a:moveTo>
                  <a:lnTo>
                    <a:pt x="3708400" y="1638300"/>
                  </a:lnTo>
                  <a:lnTo>
                    <a:pt x="3695700" y="1630679"/>
                  </a:lnTo>
                  <a:lnTo>
                    <a:pt x="3682999" y="1630679"/>
                  </a:lnTo>
                  <a:lnTo>
                    <a:pt x="3695700" y="1638300"/>
                  </a:lnTo>
                  <a:lnTo>
                    <a:pt x="3695700" y="1639823"/>
                  </a:lnTo>
                  <a:lnTo>
                    <a:pt x="3708400" y="1639823"/>
                  </a:lnTo>
                  <a:close/>
                </a:path>
                <a:path w="3860800" h="1716404">
                  <a:moveTo>
                    <a:pt x="3708400" y="1647444"/>
                  </a:moveTo>
                  <a:lnTo>
                    <a:pt x="3695700" y="1639823"/>
                  </a:lnTo>
                  <a:lnTo>
                    <a:pt x="3682999" y="1647444"/>
                  </a:lnTo>
                  <a:lnTo>
                    <a:pt x="3708400" y="1647444"/>
                  </a:lnTo>
                  <a:close/>
                </a:path>
                <a:path w="3860800" h="1716404">
                  <a:moveTo>
                    <a:pt x="3707553" y="1656588"/>
                  </a:moveTo>
                  <a:lnTo>
                    <a:pt x="3695700" y="1656588"/>
                  </a:lnTo>
                  <a:lnTo>
                    <a:pt x="3682999" y="1664208"/>
                  </a:lnTo>
                  <a:lnTo>
                    <a:pt x="3695700" y="1664208"/>
                  </a:lnTo>
                  <a:lnTo>
                    <a:pt x="3705860" y="1658111"/>
                  </a:lnTo>
                  <a:lnTo>
                    <a:pt x="3707553" y="1656588"/>
                  </a:lnTo>
                  <a:close/>
                </a:path>
                <a:path w="3860800" h="1716404">
                  <a:moveTo>
                    <a:pt x="3695700" y="1673352"/>
                  </a:moveTo>
                  <a:lnTo>
                    <a:pt x="3682999" y="1665731"/>
                  </a:lnTo>
                  <a:lnTo>
                    <a:pt x="3682999" y="1673352"/>
                  </a:lnTo>
                  <a:lnTo>
                    <a:pt x="3695700" y="1673352"/>
                  </a:lnTo>
                  <a:close/>
                </a:path>
                <a:path w="3860800" h="1716404">
                  <a:moveTo>
                    <a:pt x="3719067" y="1646224"/>
                  </a:moveTo>
                  <a:lnTo>
                    <a:pt x="3708400" y="1639823"/>
                  </a:lnTo>
                  <a:lnTo>
                    <a:pt x="3695700" y="1639823"/>
                  </a:lnTo>
                  <a:lnTo>
                    <a:pt x="3708400" y="1647444"/>
                  </a:lnTo>
                  <a:lnTo>
                    <a:pt x="3708400" y="1648205"/>
                  </a:lnTo>
                  <a:lnTo>
                    <a:pt x="3716866" y="1648205"/>
                  </a:lnTo>
                  <a:lnTo>
                    <a:pt x="3719067" y="1646224"/>
                  </a:lnTo>
                  <a:close/>
                </a:path>
                <a:path w="3860800" h="1716404">
                  <a:moveTo>
                    <a:pt x="3716866" y="1648205"/>
                  </a:moveTo>
                  <a:lnTo>
                    <a:pt x="3708400" y="1648205"/>
                  </a:lnTo>
                  <a:lnTo>
                    <a:pt x="3695700" y="1655826"/>
                  </a:lnTo>
                  <a:lnTo>
                    <a:pt x="3695700" y="1656588"/>
                  </a:lnTo>
                  <a:lnTo>
                    <a:pt x="3707553" y="1656588"/>
                  </a:lnTo>
                  <a:lnTo>
                    <a:pt x="3716866" y="1648205"/>
                  </a:lnTo>
                  <a:close/>
                </a:path>
                <a:path w="3860800" h="1716404">
                  <a:moveTo>
                    <a:pt x="3708400" y="1665732"/>
                  </a:moveTo>
                  <a:lnTo>
                    <a:pt x="3708400" y="1656588"/>
                  </a:lnTo>
                  <a:lnTo>
                    <a:pt x="3705860" y="1658111"/>
                  </a:lnTo>
                  <a:lnTo>
                    <a:pt x="3695700" y="1667255"/>
                  </a:lnTo>
                  <a:lnTo>
                    <a:pt x="3700318" y="1670581"/>
                  </a:lnTo>
                  <a:lnTo>
                    <a:pt x="3708400" y="1665732"/>
                  </a:lnTo>
                  <a:close/>
                </a:path>
                <a:path w="3860800" h="1716404">
                  <a:moveTo>
                    <a:pt x="3700318" y="1670581"/>
                  </a:moveTo>
                  <a:lnTo>
                    <a:pt x="3695700" y="1667255"/>
                  </a:lnTo>
                  <a:lnTo>
                    <a:pt x="3695700" y="1673352"/>
                  </a:lnTo>
                  <a:lnTo>
                    <a:pt x="3700318" y="1670581"/>
                  </a:lnTo>
                  <a:close/>
                </a:path>
                <a:path w="3860800" h="1716404">
                  <a:moveTo>
                    <a:pt x="3704166" y="1673352"/>
                  </a:moveTo>
                  <a:lnTo>
                    <a:pt x="3700318" y="1670581"/>
                  </a:lnTo>
                  <a:lnTo>
                    <a:pt x="3695700" y="1673352"/>
                  </a:lnTo>
                  <a:lnTo>
                    <a:pt x="3704166" y="1673352"/>
                  </a:lnTo>
                  <a:close/>
                </a:path>
                <a:path w="3860800" h="1716404">
                  <a:moveTo>
                    <a:pt x="3721100" y="1680971"/>
                  </a:moveTo>
                  <a:lnTo>
                    <a:pt x="3709955" y="1674953"/>
                  </a:lnTo>
                  <a:lnTo>
                    <a:pt x="3708400" y="1676400"/>
                  </a:lnTo>
                  <a:lnTo>
                    <a:pt x="3704166" y="1673352"/>
                  </a:lnTo>
                  <a:lnTo>
                    <a:pt x="3695700" y="1673352"/>
                  </a:lnTo>
                  <a:lnTo>
                    <a:pt x="3695700" y="1674114"/>
                  </a:lnTo>
                  <a:lnTo>
                    <a:pt x="3708400" y="1680971"/>
                  </a:lnTo>
                  <a:lnTo>
                    <a:pt x="3721100" y="1680971"/>
                  </a:lnTo>
                  <a:close/>
                </a:path>
                <a:path w="3860800" h="1716404">
                  <a:moveTo>
                    <a:pt x="3708400" y="1673352"/>
                  </a:moveTo>
                  <a:lnTo>
                    <a:pt x="3708400" y="1665732"/>
                  </a:lnTo>
                  <a:lnTo>
                    <a:pt x="3700318" y="1670581"/>
                  </a:lnTo>
                  <a:lnTo>
                    <a:pt x="3704166" y="1673352"/>
                  </a:lnTo>
                  <a:lnTo>
                    <a:pt x="3708400" y="1673352"/>
                  </a:lnTo>
                  <a:close/>
                </a:path>
                <a:path w="3860800" h="1716404">
                  <a:moveTo>
                    <a:pt x="3711677" y="1673352"/>
                  </a:moveTo>
                  <a:lnTo>
                    <a:pt x="3704166" y="1673352"/>
                  </a:lnTo>
                  <a:lnTo>
                    <a:pt x="3708400" y="1676400"/>
                  </a:lnTo>
                  <a:lnTo>
                    <a:pt x="3708400" y="1674114"/>
                  </a:lnTo>
                  <a:lnTo>
                    <a:pt x="3709955" y="1674953"/>
                  </a:lnTo>
                  <a:lnTo>
                    <a:pt x="3711677" y="1673352"/>
                  </a:lnTo>
                  <a:close/>
                </a:path>
                <a:path w="3860800" h="1716404">
                  <a:moveTo>
                    <a:pt x="3708400" y="1656588"/>
                  </a:moveTo>
                  <a:lnTo>
                    <a:pt x="3707553" y="1656588"/>
                  </a:lnTo>
                  <a:lnTo>
                    <a:pt x="3705860" y="1658111"/>
                  </a:lnTo>
                  <a:lnTo>
                    <a:pt x="3708400" y="1656588"/>
                  </a:lnTo>
                  <a:close/>
                </a:path>
                <a:path w="3860800" h="1716404">
                  <a:moveTo>
                    <a:pt x="3727450" y="1652015"/>
                  </a:moveTo>
                  <a:lnTo>
                    <a:pt x="3721100" y="1648205"/>
                  </a:lnTo>
                  <a:lnTo>
                    <a:pt x="3708400" y="1655826"/>
                  </a:lnTo>
                  <a:lnTo>
                    <a:pt x="3707553" y="1656588"/>
                  </a:lnTo>
                  <a:lnTo>
                    <a:pt x="3708400" y="1656588"/>
                  </a:lnTo>
                  <a:lnTo>
                    <a:pt x="3708400" y="1673352"/>
                  </a:lnTo>
                  <a:lnTo>
                    <a:pt x="3717636" y="1667810"/>
                  </a:lnTo>
                  <a:lnTo>
                    <a:pt x="3721100" y="1664589"/>
                  </a:lnTo>
                  <a:lnTo>
                    <a:pt x="3721100" y="1655826"/>
                  </a:lnTo>
                  <a:lnTo>
                    <a:pt x="3727450" y="1652015"/>
                  </a:lnTo>
                  <a:close/>
                </a:path>
                <a:path w="3860800" h="1716404">
                  <a:moveTo>
                    <a:pt x="3721100" y="1644395"/>
                  </a:moveTo>
                  <a:lnTo>
                    <a:pt x="3721100" y="1639823"/>
                  </a:lnTo>
                  <a:lnTo>
                    <a:pt x="3708400" y="1639823"/>
                  </a:lnTo>
                  <a:lnTo>
                    <a:pt x="3719067" y="1646224"/>
                  </a:lnTo>
                  <a:lnTo>
                    <a:pt x="3721100" y="1644395"/>
                  </a:lnTo>
                  <a:close/>
                </a:path>
                <a:path w="3860800" h="1716404">
                  <a:moveTo>
                    <a:pt x="3721100" y="1648205"/>
                  </a:moveTo>
                  <a:lnTo>
                    <a:pt x="3716866" y="1648205"/>
                  </a:lnTo>
                  <a:lnTo>
                    <a:pt x="3708400" y="1655826"/>
                  </a:lnTo>
                  <a:lnTo>
                    <a:pt x="3721100" y="1648205"/>
                  </a:lnTo>
                  <a:close/>
                </a:path>
                <a:path w="3860800" h="1716404">
                  <a:moveTo>
                    <a:pt x="3717636" y="1667810"/>
                  </a:moveTo>
                  <a:lnTo>
                    <a:pt x="3708400" y="1673352"/>
                  </a:lnTo>
                  <a:lnTo>
                    <a:pt x="3711677" y="1673352"/>
                  </a:lnTo>
                  <a:lnTo>
                    <a:pt x="3717636" y="1667810"/>
                  </a:lnTo>
                  <a:close/>
                </a:path>
                <a:path w="3860800" h="1716404">
                  <a:moveTo>
                    <a:pt x="3709955" y="1674953"/>
                  </a:moveTo>
                  <a:lnTo>
                    <a:pt x="3708400" y="1674114"/>
                  </a:lnTo>
                  <a:lnTo>
                    <a:pt x="3708400" y="1676400"/>
                  </a:lnTo>
                  <a:lnTo>
                    <a:pt x="3709955" y="1674953"/>
                  </a:lnTo>
                  <a:close/>
                </a:path>
                <a:path w="3860800" h="1716404">
                  <a:moveTo>
                    <a:pt x="3727450" y="1677542"/>
                  </a:moveTo>
                  <a:lnTo>
                    <a:pt x="3721100" y="1674114"/>
                  </a:lnTo>
                  <a:lnTo>
                    <a:pt x="3721100" y="1673352"/>
                  </a:lnTo>
                  <a:lnTo>
                    <a:pt x="3711677" y="1673352"/>
                  </a:lnTo>
                  <a:lnTo>
                    <a:pt x="3709955" y="1674953"/>
                  </a:lnTo>
                  <a:lnTo>
                    <a:pt x="3721100" y="1680971"/>
                  </a:lnTo>
                  <a:lnTo>
                    <a:pt x="3727450" y="1677542"/>
                  </a:lnTo>
                  <a:close/>
                </a:path>
                <a:path w="3860800" h="1716404">
                  <a:moveTo>
                    <a:pt x="3721100" y="1673352"/>
                  </a:moveTo>
                  <a:lnTo>
                    <a:pt x="3721100" y="1665732"/>
                  </a:lnTo>
                  <a:lnTo>
                    <a:pt x="3717636" y="1667810"/>
                  </a:lnTo>
                  <a:lnTo>
                    <a:pt x="3711677" y="1673352"/>
                  </a:lnTo>
                  <a:lnTo>
                    <a:pt x="3721100" y="1673352"/>
                  </a:lnTo>
                  <a:close/>
                </a:path>
                <a:path w="3860800" h="1716404">
                  <a:moveTo>
                    <a:pt x="3721100" y="1648205"/>
                  </a:moveTo>
                  <a:lnTo>
                    <a:pt x="3721100" y="1647444"/>
                  </a:lnTo>
                  <a:lnTo>
                    <a:pt x="3719067" y="1646224"/>
                  </a:lnTo>
                  <a:lnTo>
                    <a:pt x="3716866" y="1648205"/>
                  </a:lnTo>
                  <a:lnTo>
                    <a:pt x="3721100" y="1648205"/>
                  </a:lnTo>
                  <a:close/>
                </a:path>
                <a:path w="3860800" h="1716404">
                  <a:moveTo>
                    <a:pt x="3759200" y="1674114"/>
                  </a:moveTo>
                  <a:lnTo>
                    <a:pt x="3759200" y="1655826"/>
                  </a:lnTo>
                  <a:lnTo>
                    <a:pt x="3752850" y="1652015"/>
                  </a:lnTo>
                  <a:lnTo>
                    <a:pt x="3746500" y="1655826"/>
                  </a:lnTo>
                  <a:lnTo>
                    <a:pt x="3740150" y="1652015"/>
                  </a:lnTo>
                  <a:lnTo>
                    <a:pt x="3733800" y="1655826"/>
                  </a:lnTo>
                  <a:lnTo>
                    <a:pt x="3731807" y="1654630"/>
                  </a:lnTo>
                  <a:lnTo>
                    <a:pt x="3717636" y="1667810"/>
                  </a:lnTo>
                  <a:lnTo>
                    <a:pt x="3721100" y="1665732"/>
                  </a:lnTo>
                  <a:lnTo>
                    <a:pt x="3721100" y="1674114"/>
                  </a:lnTo>
                  <a:lnTo>
                    <a:pt x="3727450" y="1677542"/>
                  </a:lnTo>
                  <a:lnTo>
                    <a:pt x="3733800" y="1674114"/>
                  </a:lnTo>
                  <a:lnTo>
                    <a:pt x="3740150" y="1677542"/>
                  </a:lnTo>
                  <a:lnTo>
                    <a:pt x="3746500" y="1674114"/>
                  </a:lnTo>
                  <a:lnTo>
                    <a:pt x="3752850" y="1677542"/>
                  </a:lnTo>
                  <a:lnTo>
                    <a:pt x="3759200" y="1674114"/>
                  </a:lnTo>
                  <a:close/>
                </a:path>
                <a:path w="3860800" h="1716404">
                  <a:moveTo>
                    <a:pt x="3726872" y="1648205"/>
                  </a:moveTo>
                  <a:lnTo>
                    <a:pt x="3721100" y="1644395"/>
                  </a:lnTo>
                  <a:lnTo>
                    <a:pt x="3719067" y="1646224"/>
                  </a:lnTo>
                  <a:lnTo>
                    <a:pt x="3721100" y="1647444"/>
                  </a:lnTo>
                  <a:lnTo>
                    <a:pt x="3721100" y="1648205"/>
                  </a:lnTo>
                  <a:lnTo>
                    <a:pt x="3726872" y="1648205"/>
                  </a:lnTo>
                  <a:close/>
                </a:path>
                <a:path w="3860800" h="1716404">
                  <a:moveTo>
                    <a:pt x="3730171" y="1650383"/>
                  </a:moveTo>
                  <a:lnTo>
                    <a:pt x="3726872" y="1648205"/>
                  </a:lnTo>
                  <a:lnTo>
                    <a:pt x="3721100" y="1648205"/>
                  </a:lnTo>
                  <a:lnTo>
                    <a:pt x="3727450" y="1652015"/>
                  </a:lnTo>
                  <a:lnTo>
                    <a:pt x="3730171" y="1650383"/>
                  </a:lnTo>
                  <a:close/>
                </a:path>
                <a:path w="3860800" h="1716404">
                  <a:moveTo>
                    <a:pt x="3731807" y="1654630"/>
                  </a:moveTo>
                  <a:lnTo>
                    <a:pt x="3727450" y="1652015"/>
                  </a:lnTo>
                  <a:lnTo>
                    <a:pt x="3721100" y="1655826"/>
                  </a:lnTo>
                  <a:lnTo>
                    <a:pt x="3721100" y="1664589"/>
                  </a:lnTo>
                  <a:lnTo>
                    <a:pt x="3731807" y="1654630"/>
                  </a:lnTo>
                  <a:close/>
                </a:path>
                <a:path w="3860800" h="1716404">
                  <a:moveTo>
                    <a:pt x="3733800" y="1680971"/>
                  </a:moveTo>
                  <a:lnTo>
                    <a:pt x="3727450" y="1677542"/>
                  </a:lnTo>
                  <a:lnTo>
                    <a:pt x="3721100" y="1680971"/>
                  </a:lnTo>
                  <a:lnTo>
                    <a:pt x="3733800" y="1680971"/>
                  </a:lnTo>
                  <a:close/>
                </a:path>
                <a:path w="3860800" h="1716404">
                  <a:moveTo>
                    <a:pt x="3733800" y="1648205"/>
                  </a:moveTo>
                  <a:lnTo>
                    <a:pt x="3726872" y="1648205"/>
                  </a:lnTo>
                  <a:lnTo>
                    <a:pt x="3730171" y="1650383"/>
                  </a:lnTo>
                  <a:lnTo>
                    <a:pt x="3733800" y="1648205"/>
                  </a:lnTo>
                  <a:close/>
                </a:path>
                <a:path w="3860800" h="1716404">
                  <a:moveTo>
                    <a:pt x="3733800" y="1652777"/>
                  </a:moveTo>
                  <a:lnTo>
                    <a:pt x="3730171" y="1650383"/>
                  </a:lnTo>
                  <a:lnTo>
                    <a:pt x="3727450" y="1652015"/>
                  </a:lnTo>
                  <a:lnTo>
                    <a:pt x="3731807" y="1654630"/>
                  </a:lnTo>
                  <a:lnTo>
                    <a:pt x="3733800" y="1652777"/>
                  </a:lnTo>
                  <a:close/>
                </a:path>
                <a:path w="3860800" h="1716404">
                  <a:moveTo>
                    <a:pt x="3740150" y="1677542"/>
                  </a:moveTo>
                  <a:lnTo>
                    <a:pt x="3733800" y="1674114"/>
                  </a:lnTo>
                  <a:lnTo>
                    <a:pt x="3727450" y="1677542"/>
                  </a:lnTo>
                  <a:lnTo>
                    <a:pt x="3733800" y="1680971"/>
                  </a:lnTo>
                  <a:lnTo>
                    <a:pt x="3740150" y="1677542"/>
                  </a:lnTo>
                  <a:close/>
                </a:path>
                <a:path w="3860800" h="1716404">
                  <a:moveTo>
                    <a:pt x="3740150" y="1652015"/>
                  </a:moveTo>
                  <a:lnTo>
                    <a:pt x="3733800" y="1648205"/>
                  </a:lnTo>
                  <a:lnTo>
                    <a:pt x="3730171" y="1650383"/>
                  </a:lnTo>
                  <a:lnTo>
                    <a:pt x="3733800" y="1652777"/>
                  </a:lnTo>
                  <a:lnTo>
                    <a:pt x="3733800" y="1655826"/>
                  </a:lnTo>
                  <a:lnTo>
                    <a:pt x="3740150" y="1652015"/>
                  </a:lnTo>
                  <a:close/>
                </a:path>
                <a:path w="3860800" h="1716404">
                  <a:moveTo>
                    <a:pt x="3733800" y="1655826"/>
                  </a:moveTo>
                  <a:lnTo>
                    <a:pt x="3733800" y="1652777"/>
                  </a:lnTo>
                  <a:lnTo>
                    <a:pt x="3731807" y="1654630"/>
                  </a:lnTo>
                  <a:lnTo>
                    <a:pt x="3733800" y="1655826"/>
                  </a:lnTo>
                  <a:close/>
                </a:path>
                <a:path w="3860800" h="1716404">
                  <a:moveTo>
                    <a:pt x="3746500" y="1648205"/>
                  </a:moveTo>
                  <a:lnTo>
                    <a:pt x="3733800" y="1648205"/>
                  </a:lnTo>
                  <a:lnTo>
                    <a:pt x="3740150" y="1652015"/>
                  </a:lnTo>
                  <a:lnTo>
                    <a:pt x="3746500" y="1648205"/>
                  </a:lnTo>
                  <a:close/>
                </a:path>
                <a:path w="3860800" h="1716404">
                  <a:moveTo>
                    <a:pt x="3746500" y="1680971"/>
                  </a:moveTo>
                  <a:lnTo>
                    <a:pt x="3740150" y="1677542"/>
                  </a:lnTo>
                  <a:lnTo>
                    <a:pt x="3733800" y="1680971"/>
                  </a:lnTo>
                  <a:lnTo>
                    <a:pt x="3746500" y="1680971"/>
                  </a:lnTo>
                  <a:close/>
                </a:path>
                <a:path w="3860800" h="1716404">
                  <a:moveTo>
                    <a:pt x="3752850" y="1652015"/>
                  </a:moveTo>
                  <a:lnTo>
                    <a:pt x="3746500" y="1648205"/>
                  </a:lnTo>
                  <a:lnTo>
                    <a:pt x="3740150" y="1652015"/>
                  </a:lnTo>
                  <a:lnTo>
                    <a:pt x="3746500" y="1655826"/>
                  </a:lnTo>
                  <a:lnTo>
                    <a:pt x="3752850" y="1652015"/>
                  </a:lnTo>
                  <a:close/>
                </a:path>
                <a:path w="3860800" h="1716404">
                  <a:moveTo>
                    <a:pt x="3752850" y="1677542"/>
                  </a:moveTo>
                  <a:lnTo>
                    <a:pt x="3746500" y="1674114"/>
                  </a:lnTo>
                  <a:lnTo>
                    <a:pt x="3740150" y="1677542"/>
                  </a:lnTo>
                  <a:lnTo>
                    <a:pt x="3746500" y="1680971"/>
                  </a:lnTo>
                  <a:lnTo>
                    <a:pt x="3752850" y="1677542"/>
                  </a:lnTo>
                  <a:close/>
                </a:path>
                <a:path w="3860800" h="1716404">
                  <a:moveTo>
                    <a:pt x="3759200" y="1648205"/>
                  </a:moveTo>
                  <a:lnTo>
                    <a:pt x="3746500" y="1648205"/>
                  </a:lnTo>
                  <a:lnTo>
                    <a:pt x="3752850" y="1652015"/>
                  </a:lnTo>
                  <a:lnTo>
                    <a:pt x="3759200" y="1648205"/>
                  </a:lnTo>
                  <a:close/>
                </a:path>
                <a:path w="3860800" h="1716404">
                  <a:moveTo>
                    <a:pt x="3759200" y="1680971"/>
                  </a:moveTo>
                  <a:lnTo>
                    <a:pt x="3752850" y="1677542"/>
                  </a:lnTo>
                  <a:lnTo>
                    <a:pt x="3746500" y="1680971"/>
                  </a:lnTo>
                  <a:lnTo>
                    <a:pt x="3759200" y="1680971"/>
                  </a:lnTo>
                  <a:close/>
                </a:path>
                <a:path w="3860800" h="1716404">
                  <a:moveTo>
                    <a:pt x="3810000" y="1655826"/>
                  </a:moveTo>
                  <a:lnTo>
                    <a:pt x="3797300" y="1648205"/>
                  </a:lnTo>
                  <a:lnTo>
                    <a:pt x="3784600" y="1655826"/>
                  </a:lnTo>
                  <a:lnTo>
                    <a:pt x="3778250" y="1652015"/>
                  </a:lnTo>
                  <a:lnTo>
                    <a:pt x="3771900" y="1655826"/>
                  </a:lnTo>
                  <a:lnTo>
                    <a:pt x="3759200" y="1648205"/>
                  </a:lnTo>
                  <a:lnTo>
                    <a:pt x="3752850" y="1652015"/>
                  </a:lnTo>
                  <a:lnTo>
                    <a:pt x="3759200" y="1655826"/>
                  </a:lnTo>
                  <a:lnTo>
                    <a:pt x="3759200" y="1680971"/>
                  </a:lnTo>
                  <a:lnTo>
                    <a:pt x="3771900" y="1674114"/>
                  </a:lnTo>
                  <a:lnTo>
                    <a:pt x="3778250" y="1677542"/>
                  </a:lnTo>
                  <a:lnTo>
                    <a:pt x="3784600" y="1674114"/>
                  </a:lnTo>
                  <a:lnTo>
                    <a:pt x="3797300" y="1680971"/>
                  </a:lnTo>
                  <a:lnTo>
                    <a:pt x="3797300" y="1664208"/>
                  </a:lnTo>
                  <a:lnTo>
                    <a:pt x="3810000" y="1655826"/>
                  </a:lnTo>
                  <a:close/>
                </a:path>
                <a:path w="3860800" h="1716404">
                  <a:moveTo>
                    <a:pt x="3759200" y="1680971"/>
                  </a:moveTo>
                  <a:lnTo>
                    <a:pt x="3759200" y="1674114"/>
                  </a:lnTo>
                  <a:lnTo>
                    <a:pt x="3752850" y="1677542"/>
                  </a:lnTo>
                  <a:lnTo>
                    <a:pt x="3759200" y="1680971"/>
                  </a:lnTo>
                  <a:close/>
                </a:path>
                <a:path w="3860800" h="1716404">
                  <a:moveTo>
                    <a:pt x="3778250" y="1652015"/>
                  </a:moveTo>
                  <a:lnTo>
                    <a:pt x="3771900" y="1648205"/>
                  </a:lnTo>
                  <a:lnTo>
                    <a:pt x="3759200" y="1648205"/>
                  </a:lnTo>
                  <a:lnTo>
                    <a:pt x="3771900" y="1655826"/>
                  </a:lnTo>
                  <a:lnTo>
                    <a:pt x="3778250" y="1652015"/>
                  </a:lnTo>
                  <a:close/>
                </a:path>
                <a:path w="3860800" h="1716404">
                  <a:moveTo>
                    <a:pt x="3778250" y="1677542"/>
                  </a:moveTo>
                  <a:lnTo>
                    <a:pt x="3771900" y="1674114"/>
                  </a:lnTo>
                  <a:lnTo>
                    <a:pt x="3759200" y="1680971"/>
                  </a:lnTo>
                  <a:lnTo>
                    <a:pt x="3771900" y="1680971"/>
                  </a:lnTo>
                  <a:lnTo>
                    <a:pt x="3778250" y="1677542"/>
                  </a:lnTo>
                  <a:close/>
                </a:path>
                <a:path w="3860800" h="1716404">
                  <a:moveTo>
                    <a:pt x="3784600" y="1648205"/>
                  </a:moveTo>
                  <a:lnTo>
                    <a:pt x="3771900" y="1648205"/>
                  </a:lnTo>
                  <a:lnTo>
                    <a:pt x="3778250" y="1652015"/>
                  </a:lnTo>
                  <a:lnTo>
                    <a:pt x="3784600" y="1648205"/>
                  </a:lnTo>
                  <a:close/>
                </a:path>
                <a:path w="3860800" h="1716404">
                  <a:moveTo>
                    <a:pt x="3784600" y="1680971"/>
                  </a:moveTo>
                  <a:lnTo>
                    <a:pt x="3778250" y="1677542"/>
                  </a:lnTo>
                  <a:lnTo>
                    <a:pt x="3771900" y="1680971"/>
                  </a:lnTo>
                  <a:lnTo>
                    <a:pt x="3784600" y="1680971"/>
                  </a:lnTo>
                  <a:close/>
                </a:path>
                <a:path w="3860800" h="1716404">
                  <a:moveTo>
                    <a:pt x="3797300" y="1648205"/>
                  </a:moveTo>
                  <a:lnTo>
                    <a:pt x="3784600" y="1648205"/>
                  </a:lnTo>
                  <a:lnTo>
                    <a:pt x="3778250" y="1652015"/>
                  </a:lnTo>
                  <a:lnTo>
                    <a:pt x="3784600" y="1655826"/>
                  </a:lnTo>
                  <a:lnTo>
                    <a:pt x="3797300" y="1648205"/>
                  </a:lnTo>
                  <a:close/>
                </a:path>
                <a:path w="3860800" h="1716404">
                  <a:moveTo>
                    <a:pt x="3797300" y="1680971"/>
                  </a:moveTo>
                  <a:lnTo>
                    <a:pt x="3784600" y="1674114"/>
                  </a:lnTo>
                  <a:lnTo>
                    <a:pt x="3778250" y="1677542"/>
                  </a:lnTo>
                  <a:lnTo>
                    <a:pt x="3784600" y="1680971"/>
                  </a:lnTo>
                  <a:lnTo>
                    <a:pt x="3797300" y="1680971"/>
                  </a:lnTo>
                  <a:close/>
                </a:path>
                <a:path w="3860800" h="1716404">
                  <a:moveTo>
                    <a:pt x="3820707" y="1654630"/>
                  </a:moveTo>
                  <a:lnTo>
                    <a:pt x="3810000" y="1648205"/>
                  </a:lnTo>
                  <a:lnTo>
                    <a:pt x="3797300" y="1648205"/>
                  </a:lnTo>
                  <a:lnTo>
                    <a:pt x="3810000" y="1655826"/>
                  </a:lnTo>
                  <a:lnTo>
                    <a:pt x="3819422" y="1655826"/>
                  </a:lnTo>
                  <a:lnTo>
                    <a:pt x="3820707" y="1654630"/>
                  </a:lnTo>
                  <a:close/>
                </a:path>
                <a:path w="3860800" h="1716404">
                  <a:moveTo>
                    <a:pt x="3819422" y="1655826"/>
                  </a:moveTo>
                  <a:lnTo>
                    <a:pt x="3810000" y="1655826"/>
                  </a:lnTo>
                  <a:lnTo>
                    <a:pt x="3797300" y="1664208"/>
                  </a:lnTo>
                  <a:lnTo>
                    <a:pt x="3797300" y="1676400"/>
                  </a:lnTo>
                  <a:lnTo>
                    <a:pt x="3819422" y="1655826"/>
                  </a:lnTo>
                  <a:close/>
                </a:path>
                <a:path w="3860800" h="1716404">
                  <a:moveTo>
                    <a:pt x="3840238" y="1662683"/>
                  </a:moveTo>
                  <a:lnTo>
                    <a:pt x="3835400" y="1662683"/>
                  </a:lnTo>
                  <a:lnTo>
                    <a:pt x="3835400" y="1664208"/>
                  </a:lnTo>
                  <a:lnTo>
                    <a:pt x="3822700" y="1655826"/>
                  </a:lnTo>
                  <a:lnTo>
                    <a:pt x="3819422" y="1655826"/>
                  </a:lnTo>
                  <a:lnTo>
                    <a:pt x="3797300" y="1676400"/>
                  </a:lnTo>
                  <a:lnTo>
                    <a:pt x="3801110" y="1678914"/>
                  </a:lnTo>
                  <a:lnTo>
                    <a:pt x="3810000" y="1674114"/>
                  </a:lnTo>
                  <a:lnTo>
                    <a:pt x="3810000" y="1680971"/>
                  </a:lnTo>
                  <a:lnTo>
                    <a:pt x="3812886" y="1679413"/>
                  </a:lnTo>
                  <a:lnTo>
                    <a:pt x="3822700" y="1661159"/>
                  </a:lnTo>
                  <a:lnTo>
                    <a:pt x="3822700" y="1664970"/>
                  </a:lnTo>
                  <a:lnTo>
                    <a:pt x="3838423" y="1664970"/>
                  </a:lnTo>
                  <a:lnTo>
                    <a:pt x="3840238" y="1662683"/>
                  </a:lnTo>
                  <a:close/>
                </a:path>
                <a:path w="3860800" h="1716404">
                  <a:moveTo>
                    <a:pt x="3801110" y="1678914"/>
                  </a:moveTo>
                  <a:lnTo>
                    <a:pt x="3797300" y="1676400"/>
                  </a:lnTo>
                  <a:lnTo>
                    <a:pt x="3797300" y="1680971"/>
                  </a:lnTo>
                  <a:lnTo>
                    <a:pt x="3801110" y="1678914"/>
                  </a:lnTo>
                  <a:close/>
                </a:path>
                <a:path w="3860800" h="1716404">
                  <a:moveTo>
                    <a:pt x="3804227" y="1680971"/>
                  </a:moveTo>
                  <a:lnTo>
                    <a:pt x="3801110" y="1678914"/>
                  </a:lnTo>
                  <a:lnTo>
                    <a:pt x="3797300" y="1680971"/>
                  </a:lnTo>
                  <a:lnTo>
                    <a:pt x="3804227" y="1680971"/>
                  </a:lnTo>
                  <a:close/>
                </a:path>
                <a:path w="3860800" h="1716404">
                  <a:moveTo>
                    <a:pt x="3848100" y="1682495"/>
                  </a:moveTo>
                  <a:lnTo>
                    <a:pt x="3848100" y="1680971"/>
                  </a:lnTo>
                  <a:lnTo>
                    <a:pt x="3812048" y="1680971"/>
                  </a:lnTo>
                  <a:lnTo>
                    <a:pt x="3810000" y="1684782"/>
                  </a:lnTo>
                  <a:lnTo>
                    <a:pt x="3804227" y="1680971"/>
                  </a:lnTo>
                  <a:lnTo>
                    <a:pt x="3797300" y="1680971"/>
                  </a:lnTo>
                  <a:lnTo>
                    <a:pt x="3797300" y="1682495"/>
                  </a:lnTo>
                  <a:lnTo>
                    <a:pt x="3810000" y="1689353"/>
                  </a:lnTo>
                  <a:lnTo>
                    <a:pt x="3822700" y="1689353"/>
                  </a:lnTo>
                  <a:lnTo>
                    <a:pt x="3835400" y="1682495"/>
                  </a:lnTo>
                  <a:lnTo>
                    <a:pt x="3835400" y="1689353"/>
                  </a:lnTo>
                  <a:lnTo>
                    <a:pt x="3848100" y="1682495"/>
                  </a:lnTo>
                  <a:close/>
                </a:path>
                <a:path w="3860800" h="1716404">
                  <a:moveTo>
                    <a:pt x="3810000" y="1680971"/>
                  </a:moveTo>
                  <a:lnTo>
                    <a:pt x="3810000" y="1674114"/>
                  </a:lnTo>
                  <a:lnTo>
                    <a:pt x="3801110" y="1678914"/>
                  </a:lnTo>
                  <a:lnTo>
                    <a:pt x="3804227" y="1680971"/>
                  </a:lnTo>
                  <a:lnTo>
                    <a:pt x="3810000" y="1680971"/>
                  </a:lnTo>
                  <a:close/>
                </a:path>
                <a:path w="3860800" h="1716404">
                  <a:moveTo>
                    <a:pt x="3812048" y="1680971"/>
                  </a:moveTo>
                  <a:lnTo>
                    <a:pt x="3804227" y="1680971"/>
                  </a:lnTo>
                  <a:lnTo>
                    <a:pt x="3810000" y="1684782"/>
                  </a:lnTo>
                  <a:lnTo>
                    <a:pt x="3812048" y="1680971"/>
                  </a:lnTo>
                  <a:close/>
                </a:path>
                <a:path w="3860800" h="1716404">
                  <a:moveTo>
                    <a:pt x="3834245" y="1648205"/>
                  </a:moveTo>
                  <a:lnTo>
                    <a:pt x="3810000" y="1648205"/>
                  </a:lnTo>
                  <a:lnTo>
                    <a:pt x="3820707" y="1654630"/>
                  </a:lnTo>
                  <a:lnTo>
                    <a:pt x="3822700" y="1652777"/>
                  </a:lnTo>
                  <a:lnTo>
                    <a:pt x="3822700" y="1655826"/>
                  </a:lnTo>
                  <a:lnTo>
                    <a:pt x="3834245" y="1648205"/>
                  </a:lnTo>
                  <a:close/>
                </a:path>
                <a:path w="3860800" h="1716404">
                  <a:moveTo>
                    <a:pt x="3812886" y="1679413"/>
                  </a:moveTo>
                  <a:lnTo>
                    <a:pt x="3810000" y="1680971"/>
                  </a:lnTo>
                  <a:lnTo>
                    <a:pt x="3812048" y="1680971"/>
                  </a:lnTo>
                  <a:lnTo>
                    <a:pt x="3812886" y="1679413"/>
                  </a:lnTo>
                  <a:close/>
                </a:path>
                <a:path w="3860800" h="1716404">
                  <a:moveTo>
                    <a:pt x="3835400" y="1680971"/>
                  </a:moveTo>
                  <a:lnTo>
                    <a:pt x="3822700" y="1674114"/>
                  </a:lnTo>
                  <a:lnTo>
                    <a:pt x="3812886" y="1679413"/>
                  </a:lnTo>
                  <a:lnTo>
                    <a:pt x="3812048" y="1680971"/>
                  </a:lnTo>
                  <a:lnTo>
                    <a:pt x="3835400" y="1680971"/>
                  </a:lnTo>
                  <a:close/>
                </a:path>
                <a:path w="3860800" h="1716404">
                  <a:moveTo>
                    <a:pt x="3850922" y="1679447"/>
                  </a:moveTo>
                  <a:lnTo>
                    <a:pt x="3848100" y="1679447"/>
                  </a:lnTo>
                  <a:lnTo>
                    <a:pt x="3837939" y="1673351"/>
                  </a:lnTo>
                  <a:lnTo>
                    <a:pt x="3822700" y="1673351"/>
                  </a:lnTo>
                  <a:lnTo>
                    <a:pt x="3822700" y="1661159"/>
                  </a:lnTo>
                  <a:lnTo>
                    <a:pt x="3812886" y="1679413"/>
                  </a:lnTo>
                  <a:lnTo>
                    <a:pt x="3822700" y="1674114"/>
                  </a:lnTo>
                  <a:lnTo>
                    <a:pt x="3835400" y="1680971"/>
                  </a:lnTo>
                  <a:lnTo>
                    <a:pt x="3835400" y="1680209"/>
                  </a:lnTo>
                  <a:lnTo>
                    <a:pt x="3849511" y="1680209"/>
                  </a:lnTo>
                  <a:lnTo>
                    <a:pt x="3850922" y="1679447"/>
                  </a:lnTo>
                  <a:close/>
                </a:path>
                <a:path w="3860800" h="1716404">
                  <a:moveTo>
                    <a:pt x="3822700" y="1655826"/>
                  </a:moveTo>
                  <a:lnTo>
                    <a:pt x="3820707" y="1654630"/>
                  </a:lnTo>
                  <a:lnTo>
                    <a:pt x="3819422" y="1655826"/>
                  </a:lnTo>
                  <a:lnTo>
                    <a:pt x="3822700" y="1655826"/>
                  </a:lnTo>
                  <a:close/>
                </a:path>
                <a:path w="3860800" h="1716404">
                  <a:moveTo>
                    <a:pt x="3822700" y="1655826"/>
                  </a:moveTo>
                  <a:lnTo>
                    <a:pt x="3822700" y="1652777"/>
                  </a:lnTo>
                  <a:lnTo>
                    <a:pt x="3820707" y="1654630"/>
                  </a:lnTo>
                  <a:lnTo>
                    <a:pt x="3822700" y="1655826"/>
                  </a:lnTo>
                  <a:close/>
                </a:path>
                <a:path w="3860800" h="1716404">
                  <a:moveTo>
                    <a:pt x="3850409" y="1648967"/>
                  </a:moveTo>
                  <a:lnTo>
                    <a:pt x="3849254" y="1648205"/>
                  </a:lnTo>
                  <a:lnTo>
                    <a:pt x="3834245" y="1648205"/>
                  </a:lnTo>
                  <a:lnTo>
                    <a:pt x="3822700" y="1655826"/>
                  </a:lnTo>
                  <a:lnTo>
                    <a:pt x="3835400" y="1655826"/>
                  </a:lnTo>
                  <a:lnTo>
                    <a:pt x="3835400" y="1648967"/>
                  </a:lnTo>
                  <a:lnTo>
                    <a:pt x="3850409" y="1648967"/>
                  </a:lnTo>
                  <a:close/>
                </a:path>
                <a:path w="3860800" h="1716404">
                  <a:moveTo>
                    <a:pt x="3836068" y="1656267"/>
                  </a:moveTo>
                  <a:lnTo>
                    <a:pt x="3835400" y="1655826"/>
                  </a:lnTo>
                  <a:lnTo>
                    <a:pt x="3822700" y="1655826"/>
                  </a:lnTo>
                  <a:lnTo>
                    <a:pt x="3835400" y="1664208"/>
                  </a:lnTo>
                  <a:lnTo>
                    <a:pt x="3835400" y="1656588"/>
                  </a:lnTo>
                  <a:lnTo>
                    <a:pt x="3836068" y="1656267"/>
                  </a:lnTo>
                  <a:close/>
                </a:path>
                <a:path w="3860800" h="1716404">
                  <a:moveTo>
                    <a:pt x="3838423" y="1664970"/>
                  </a:moveTo>
                  <a:lnTo>
                    <a:pt x="3822700" y="1664970"/>
                  </a:lnTo>
                  <a:lnTo>
                    <a:pt x="3822700" y="1673351"/>
                  </a:lnTo>
                  <a:lnTo>
                    <a:pt x="3835400" y="1673351"/>
                  </a:lnTo>
                  <a:lnTo>
                    <a:pt x="3835400" y="1668779"/>
                  </a:lnTo>
                  <a:lnTo>
                    <a:pt x="3838423" y="1664970"/>
                  </a:lnTo>
                  <a:close/>
                </a:path>
                <a:path w="3860800" h="1716404">
                  <a:moveTo>
                    <a:pt x="3835400" y="1689353"/>
                  </a:moveTo>
                  <a:lnTo>
                    <a:pt x="3835400" y="1682495"/>
                  </a:lnTo>
                  <a:lnTo>
                    <a:pt x="3822700" y="1689353"/>
                  </a:lnTo>
                  <a:lnTo>
                    <a:pt x="3835400" y="1689353"/>
                  </a:lnTo>
                  <a:close/>
                </a:path>
                <a:path w="3860800" h="1716404">
                  <a:moveTo>
                    <a:pt x="3848100" y="1647444"/>
                  </a:moveTo>
                  <a:lnTo>
                    <a:pt x="3835400" y="1647444"/>
                  </a:lnTo>
                  <a:lnTo>
                    <a:pt x="3834245" y="1648205"/>
                  </a:lnTo>
                  <a:lnTo>
                    <a:pt x="3837214" y="1648097"/>
                  </a:lnTo>
                  <a:lnTo>
                    <a:pt x="3848100" y="1647444"/>
                  </a:lnTo>
                  <a:close/>
                </a:path>
                <a:path w="3860800" h="1716404">
                  <a:moveTo>
                    <a:pt x="3852718" y="1650491"/>
                  </a:moveTo>
                  <a:lnTo>
                    <a:pt x="3850409" y="1648967"/>
                  </a:lnTo>
                  <a:lnTo>
                    <a:pt x="3835400" y="1648967"/>
                  </a:lnTo>
                  <a:lnTo>
                    <a:pt x="3835400" y="1655826"/>
                  </a:lnTo>
                  <a:lnTo>
                    <a:pt x="3837214" y="1655826"/>
                  </a:lnTo>
                  <a:lnTo>
                    <a:pt x="3837516" y="1655571"/>
                  </a:lnTo>
                  <a:lnTo>
                    <a:pt x="3848100" y="1650491"/>
                  </a:lnTo>
                  <a:lnTo>
                    <a:pt x="3852718" y="1650491"/>
                  </a:lnTo>
                  <a:close/>
                </a:path>
                <a:path w="3860800" h="1716404">
                  <a:moveTo>
                    <a:pt x="3836987" y="1655826"/>
                  </a:moveTo>
                  <a:lnTo>
                    <a:pt x="3835400" y="1655826"/>
                  </a:lnTo>
                  <a:lnTo>
                    <a:pt x="3836068" y="1656267"/>
                  </a:lnTo>
                  <a:lnTo>
                    <a:pt x="3836987" y="1655826"/>
                  </a:lnTo>
                  <a:close/>
                </a:path>
                <a:path w="3860800" h="1716404">
                  <a:moveTo>
                    <a:pt x="3837214" y="1657023"/>
                  </a:moveTo>
                  <a:lnTo>
                    <a:pt x="3836068" y="1656267"/>
                  </a:lnTo>
                  <a:lnTo>
                    <a:pt x="3835400" y="1656588"/>
                  </a:lnTo>
                  <a:lnTo>
                    <a:pt x="3835400" y="1658111"/>
                  </a:lnTo>
                  <a:lnTo>
                    <a:pt x="3836068" y="1657831"/>
                  </a:lnTo>
                  <a:lnTo>
                    <a:pt x="3836987" y="1657159"/>
                  </a:lnTo>
                  <a:lnTo>
                    <a:pt x="3837214" y="1657023"/>
                  </a:lnTo>
                  <a:close/>
                </a:path>
                <a:path w="3860800" h="1716404">
                  <a:moveTo>
                    <a:pt x="3842146" y="1660278"/>
                  </a:moveTo>
                  <a:lnTo>
                    <a:pt x="3837516" y="1657222"/>
                  </a:lnTo>
                  <a:lnTo>
                    <a:pt x="3837214" y="1657349"/>
                  </a:lnTo>
                  <a:lnTo>
                    <a:pt x="3836987" y="1657445"/>
                  </a:lnTo>
                  <a:lnTo>
                    <a:pt x="3836068" y="1657710"/>
                  </a:lnTo>
                  <a:lnTo>
                    <a:pt x="3835400" y="1658111"/>
                  </a:lnTo>
                  <a:lnTo>
                    <a:pt x="3835400" y="1662683"/>
                  </a:lnTo>
                  <a:lnTo>
                    <a:pt x="3840238" y="1662683"/>
                  </a:lnTo>
                  <a:lnTo>
                    <a:pt x="3842146" y="1660278"/>
                  </a:lnTo>
                  <a:close/>
                </a:path>
                <a:path w="3860800" h="1716404">
                  <a:moveTo>
                    <a:pt x="3848100" y="1673351"/>
                  </a:moveTo>
                  <a:lnTo>
                    <a:pt x="3848100" y="1664970"/>
                  </a:lnTo>
                  <a:lnTo>
                    <a:pt x="3838423" y="1664970"/>
                  </a:lnTo>
                  <a:lnTo>
                    <a:pt x="3835400" y="1668779"/>
                  </a:lnTo>
                  <a:lnTo>
                    <a:pt x="3835400" y="1671065"/>
                  </a:lnTo>
                  <a:lnTo>
                    <a:pt x="3840841" y="1673351"/>
                  </a:lnTo>
                  <a:lnTo>
                    <a:pt x="3848100" y="1673351"/>
                  </a:lnTo>
                  <a:close/>
                </a:path>
                <a:path w="3860800" h="1716404">
                  <a:moveTo>
                    <a:pt x="3840841" y="1673351"/>
                  </a:moveTo>
                  <a:lnTo>
                    <a:pt x="3835400" y="1671065"/>
                  </a:lnTo>
                  <a:lnTo>
                    <a:pt x="3835400" y="1671827"/>
                  </a:lnTo>
                  <a:lnTo>
                    <a:pt x="3837939" y="1673351"/>
                  </a:lnTo>
                  <a:lnTo>
                    <a:pt x="3840841" y="1673351"/>
                  </a:lnTo>
                  <a:close/>
                </a:path>
                <a:path w="3860800" h="1716404">
                  <a:moveTo>
                    <a:pt x="3837939" y="1673351"/>
                  </a:moveTo>
                  <a:lnTo>
                    <a:pt x="3835400" y="1671827"/>
                  </a:lnTo>
                  <a:lnTo>
                    <a:pt x="3835400" y="1673351"/>
                  </a:lnTo>
                  <a:lnTo>
                    <a:pt x="3837939" y="1673351"/>
                  </a:lnTo>
                  <a:close/>
                </a:path>
                <a:path w="3860800" h="1716404">
                  <a:moveTo>
                    <a:pt x="3849511" y="1680209"/>
                  </a:moveTo>
                  <a:lnTo>
                    <a:pt x="3835400" y="1680209"/>
                  </a:lnTo>
                  <a:lnTo>
                    <a:pt x="3835400" y="1680971"/>
                  </a:lnTo>
                  <a:lnTo>
                    <a:pt x="3848100" y="1680971"/>
                  </a:lnTo>
                  <a:lnTo>
                    <a:pt x="3849511" y="1680209"/>
                  </a:lnTo>
                  <a:close/>
                </a:path>
                <a:path w="3860800" h="1716404">
                  <a:moveTo>
                    <a:pt x="3848100" y="1689353"/>
                  </a:moveTo>
                  <a:lnTo>
                    <a:pt x="3848100" y="1682495"/>
                  </a:lnTo>
                  <a:lnTo>
                    <a:pt x="3835400" y="1689353"/>
                  </a:lnTo>
                  <a:lnTo>
                    <a:pt x="3848100" y="1689353"/>
                  </a:lnTo>
                  <a:close/>
                </a:path>
                <a:path w="3860800" h="1716404">
                  <a:moveTo>
                    <a:pt x="3839210" y="1655826"/>
                  </a:moveTo>
                  <a:lnTo>
                    <a:pt x="3836987" y="1655826"/>
                  </a:lnTo>
                  <a:lnTo>
                    <a:pt x="3836068" y="1656267"/>
                  </a:lnTo>
                  <a:lnTo>
                    <a:pt x="3837214" y="1657023"/>
                  </a:lnTo>
                  <a:lnTo>
                    <a:pt x="3839210" y="1655826"/>
                  </a:lnTo>
                  <a:close/>
                </a:path>
                <a:path w="3860800" h="1716404">
                  <a:moveTo>
                    <a:pt x="3837516" y="1657222"/>
                  </a:moveTo>
                  <a:lnTo>
                    <a:pt x="3837214" y="1657023"/>
                  </a:lnTo>
                  <a:lnTo>
                    <a:pt x="3836068" y="1657710"/>
                  </a:lnTo>
                  <a:lnTo>
                    <a:pt x="3836987" y="1657445"/>
                  </a:lnTo>
                  <a:lnTo>
                    <a:pt x="3837214" y="1657349"/>
                  </a:lnTo>
                  <a:lnTo>
                    <a:pt x="3837516" y="1657222"/>
                  </a:lnTo>
                  <a:close/>
                </a:path>
                <a:path w="3860800" h="1716404">
                  <a:moveTo>
                    <a:pt x="3849254" y="1648205"/>
                  </a:moveTo>
                  <a:lnTo>
                    <a:pt x="3848100" y="1647444"/>
                  </a:lnTo>
                  <a:lnTo>
                    <a:pt x="3842146" y="1647801"/>
                  </a:lnTo>
                  <a:lnTo>
                    <a:pt x="3840841" y="1647879"/>
                  </a:lnTo>
                  <a:lnTo>
                    <a:pt x="3839210" y="1647977"/>
                  </a:lnTo>
                  <a:lnTo>
                    <a:pt x="3837214" y="1648097"/>
                  </a:lnTo>
                  <a:lnTo>
                    <a:pt x="3849254" y="1648205"/>
                  </a:lnTo>
                  <a:close/>
                </a:path>
                <a:path w="3860800" h="1716404">
                  <a:moveTo>
                    <a:pt x="3848100" y="1650491"/>
                  </a:moveTo>
                  <a:lnTo>
                    <a:pt x="3837214" y="1655717"/>
                  </a:lnTo>
                  <a:lnTo>
                    <a:pt x="3839210" y="1655826"/>
                  </a:lnTo>
                  <a:lnTo>
                    <a:pt x="3848100" y="1650491"/>
                  </a:lnTo>
                  <a:close/>
                </a:path>
                <a:path w="3860800" h="1716404">
                  <a:moveTo>
                    <a:pt x="3840841" y="1655826"/>
                  </a:moveTo>
                  <a:lnTo>
                    <a:pt x="3839210" y="1655826"/>
                  </a:lnTo>
                  <a:lnTo>
                    <a:pt x="3837214" y="1657023"/>
                  </a:lnTo>
                  <a:lnTo>
                    <a:pt x="3837516" y="1657222"/>
                  </a:lnTo>
                  <a:lnTo>
                    <a:pt x="3840841" y="1655826"/>
                  </a:lnTo>
                  <a:close/>
                </a:path>
                <a:path w="3860800" h="1716404">
                  <a:moveTo>
                    <a:pt x="3845680" y="1655826"/>
                  </a:moveTo>
                  <a:lnTo>
                    <a:pt x="3840841" y="1655826"/>
                  </a:lnTo>
                  <a:lnTo>
                    <a:pt x="3837516" y="1657222"/>
                  </a:lnTo>
                  <a:lnTo>
                    <a:pt x="3842146" y="1660278"/>
                  </a:lnTo>
                  <a:lnTo>
                    <a:pt x="3845680" y="1655826"/>
                  </a:lnTo>
                  <a:close/>
                </a:path>
                <a:path w="3860800" h="1716404">
                  <a:moveTo>
                    <a:pt x="3856566" y="1676400"/>
                  </a:moveTo>
                  <a:lnTo>
                    <a:pt x="3848100" y="1676400"/>
                  </a:lnTo>
                  <a:lnTo>
                    <a:pt x="3840841" y="1673351"/>
                  </a:lnTo>
                  <a:lnTo>
                    <a:pt x="3837939" y="1673351"/>
                  </a:lnTo>
                  <a:lnTo>
                    <a:pt x="3848100" y="1679447"/>
                  </a:lnTo>
                  <a:lnTo>
                    <a:pt x="3850922" y="1679447"/>
                  </a:lnTo>
                  <a:lnTo>
                    <a:pt x="3856566" y="1676400"/>
                  </a:lnTo>
                  <a:close/>
                </a:path>
                <a:path w="3860800" h="1716404">
                  <a:moveTo>
                    <a:pt x="3848100" y="1664970"/>
                  </a:moveTo>
                  <a:lnTo>
                    <a:pt x="3848100" y="1664208"/>
                  </a:lnTo>
                  <a:lnTo>
                    <a:pt x="3845680" y="1662683"/>
                  </a:lnTo>
                  <a:lnTo>
                    <a:pt x="3840238" y="1662683"/>
                  </a:lnTo>
                  <a:lnTo>
                    <a:pt x="3838423" y="1664970"/>
                  </a:lnTo>
                  <a:lnTo>
                    <a:pt x="3848100" y="1664970"/>
                  </a:lnTo>
                  <a:close/>
                </a:path>
                <a:path w="3860800" h="1716404">
                  <a:moveTo>
                    <a:pt x="3856181" y="1652777"/>
                  </a:moveTo>
                  <a:lnTo>
                    <a:pt x="3852718" y="1650491"/>
                  </a:lnTo>
                  <a:lnTo>
                    <a:pt x="3848100" y="1650491"/>
                  </a:lnTo>
                  <a:lnTo>
                    <a:pt x="3839210" y="1655826"/>
                  </a:lnTo>
                  <a:lnTo>
                    <a:pt x="3840841" y="1655826"/>
                  </a:lnTo>
                  <a:lnTo>
                    <a:pt x="3848100" y="1652777"/>
                  </a:lnTo>
                  <a:lnTo>
                    <a:pt x="3856181" y="1652777"/>
                  </a:lnTo>
                  <a:close/>
                </a:path>
                <a:path w="3860800" h="1716404">
                  <a:moveTo>
                    <a:pt x="3845680" y="1662683"/>
                  </a:moveTo>
                  <a:lnTo>
                    <a:pt x="3842146" y="1660278"/>
                  </a:lnTo>
                  <a:lnTo>
                    <a:pt x="3840238" y="1662683"/>
                  </a:lnTo>
                  <a:lnTo>
                    <a:pt x="3845680" y="1662683"/>
                  </a:lnTo>
                  <a:close/>
                </a:path>
                <a:path w="3860800" h="1716404">
                  <a:moveTo>
                    <a:pt x="3848100" y="1652777"/>
                  </a:moveTo>
                  <a:lnTo>
                    <a:pt x="3840841" y="1655826"/>
                  </a:lnTo>
                  <a:lnTo>
                    <a:pt x="3845680" y="1655826"/>
                  </a:lnTo>
                  <a:lnTo>
                    <a:pt x="3848100" y="1652777"/>
                  </a:lnTo>
                  <a:close/>
                </a:path>
                <a:path w="3860800" h="1716404">
                  <a:moveTo>
                    <a:pt x="3848100" y="1676400"/>
                  </a:moveTo>
                  <a:lnTo>
                    <a:pt x="3848100" y="1673351"/>
                  </a:lnTo>
                  <a:lnTo>
                    <a:pt x="3840841" y="1673351"/>
                  </a:lnTo>
                  <a:lnTo>
                    <a:pt x="3848100" y="1676400"/>
                  </a:lnTo>
                  <a:close/>
                </a:path>
                <a:path w="3860800" h="1716404">
                  <a:moveTo>
                    <a:pt x="3848100" y="1662683"/>
                  </a:moveTo>
                  <a:lnTo>
                    <a:pt x="3848100" y="1655826"/>
                  </a:lnTo>
                  <a:lnTo>
                    <a:pt x="3845680" y="1655826"/>
                  </a:lnTo>
                  <a:lnTo>
                    <a:pt x="3842146" y="1660278"/>
                  </a:lnTo>
                  <a:lnTo>
                    <a:pt x="3845680" y="1662611"/>
                  </a:lnTo>
                  <a:lnTo>
                    <a:pt x="3848100" y="1662683"/>
                  </a:lnTo>
                  <a:close/>
                </a:path>
                <a:path w="3860800" h="1716404">
                  <a:moveTo>
                    <a:pt x="3860800" y="1674114"/>
                  </a:moveTo>
                  <a:lnTo>
                    <a:pt x="3860800" y="1655826"/>
                  </a:lnTo>
                  <a:lnTo>
                    <a:pt x="3856181" y="1652777"/>
                  </a:lnTo>
                  <a:lnTo>
                    <a:pt x="3848100" y="1652777"/>
                  </a:lnTo>
                  <a:lnTo>
                    <a:pt x="3845680" y="1655826"/>
                  </a:lnTo>
                  <a:lnTo>
                    <a:pt x="3848100" y="1655826"/>
                  </a:lnTo>
                  <a:lnTo>
                    <a:pt x="3848100" y="1676400"/>
                  </a:lnTo>
                  <a:lnTo>
                    <a:pt x="3856566" y="1676400"/>
                  </a:lnTo>
                  <a:lnTo>
                    <a:pt x="3860800" y="1674114"/>
                  </a:lnTo>
                  <a:close/>
                </a:path>
                <a:path w="3860800" h="1716404">
                  <a:moveTo>
                    <a:pt x="3848100" y="1664208"/>
                  </a:moveTo>
                  <a:lnTo>
                    <a:pt x="3848100" y="1662683"/>
                  </a:lnTo>
                  <a:lnTo>
                    <a:pt x="3845680" y="1662683"/>
                  </a:lnTo>
                  <a:lnTo>
                    <a:pt x="3848100" y="1664208"/>
                  </a:lnTo>
                  <a:close/>
                </a:path>
                <a:path w="3860800" h="1716404">
                  <a:moveTo>
                    <a:pt x="3860800" y="1680971"/>
                  </a:moveTo>
                  <a:lnTo>
                    <a:pt x="3860800" y="1680209"/>
                  </a:lnTo>
                  <a:lnTo>
                    <a:pt x="3849511" y="1680209"/>
                  </a:lnTo>
                  <a:lnTo>
                    <a:pt x="3848100" y="1680971"/>
                  </a:lnTo>
                  <a:lnTo>
                    <a:pt x="3860800" y="1680971"/>
                  </a:lnTo>
                  <a:close/>
                </a:path>
                <a:path w="3860800" h="1716404">
                  <a:moveTo>
                    <a:pt x="3860800" y="1648967"/>
                  </a:moveTo>
                  <a:lnTo>
                    <a:pt x="3860800" y="1648205"/>
                  </a:lnTo>
                  <a:lnTo>
                    <a:pt x="3849254" y="1648205"/>
                  </a:lnTo>
                  <a:lnTo>
                    <a:pt x="3850409" y="1648967"/>
                  </a:lnTo>
                  <a:lnTo>
                    <a:pt x="3860800" y="1648967"/>
                  </a:lnTo>
                  <a:close/>
                </a:path>
                <a:path w="3860800" h="1716404">
                  <a:moveTo>
                    <a:pt x="3860800" y="1680209"/>
                  </a:moveTo>
                  <a:lnTo>
                    <a:pt x="3860800" y="1679447"/>
                  </a:lnTo>
                  <a:lnTo>
                    <a:pt x="3850922" y="1679447"/>
                  </a:lnTo>
                  <a:lnTo>
                    <a:pt x="3849511" y="1680209"/>
                  </a:lnTo>
                  <a:lnTo>
                    <a:pt x="3860800" y="1680209"/>
                  </a:lnTo>
                  <a:close/>
                </a:path>
                <a:path w="3860800" h="1716404">
                  <a:moveTo>
                    <a:pt x="3860800" y="1650491"/>
                  </a:moveTo>
                  <a:lnTo>
                    <a:pt x="3860800" y="1648967"/>
                  </a:lnTo>
                  <a:lnTo>
                    <a:pt x="3850409" y="1648967"/>
                  </a:lnTo>
                  <a:lnTo>
                    <a:pt x="3852718" y="1650491"/>
                  </a:lnTo>
                  <a:lnTo>
                    <a:pt x="3860800" y="1650491"/>
                  </a:lnTo>
                  <a:close/>
                </a:path>
                <a:path w="3860800" h="1716404">
                  <a:moveTo>
                    <a:pt x="3860800" y="1679447"/>
                  </a:moveTo>
                  <a:lnTo>
                    <a:pt x="3860800" y="1676400"/>
                  </a:lnTo>
                  <a:lnTo>
                    <a:pt x="3856566" y="1676400"/>
                  </a:lnTo>
                  <a:lnTo>
                    <a:pt x="3850922" y="1679447"/>
                  </a:lnTo>
                  <a:lnTo>
                    <a:pt x="3860800" y="1679447"/>
                  </a:lnTo>
                  <a:close/>
                </a:path>
                <a:path w="3860800" h="1716404">
                  <a:moveTo>
                    <a:pt x="3860800" y="1652777"/>
                  </a:moveTo>
                  <a:lnTo>
                    <a:pt x="3860800" y="1650491"/>
                  </a:lnTo>
                  <a:lnTo>
                    <a:pt x="3852718" y="1650491"/>
                  </a:lnTo>
                  <a:lnTo>
                    <a:pt x="3856181" y="1652777"/>
                  </a:lnTo>
                  <a:lnTo>
                    <a:pt x="3860800" y="1652777"/>
                  </a:lnTo>
                  <a:close/>
                </a:path>
                <a:path w="3860800" h="1716404">
                  <a:moveTo>
                    <a:pt x="3860800" y="1655826"/>
                  </a:moveTo>
                  <a:lnTo>
                    <a:pt x="3860800" y="1652777"/>
                  </a:lnTo>
                  <a:lnTo>
                    <a:pt x="3856181" y="1652777"/>
                  </a:lnTo>
                  <a:lnTo>
                    <a:pt x="3860800" y="1655826"/>
                  </a:lnTo>
                  <a:close/>
                </a:path>
                <a:path w="3860800" h="1716404">
                  <a:moveTo>
                    <a:pt x="3860800" y="1676400"/>
                  </a:moveTo>
                  <a:lnTo>
                    <a:pt x="3860800" y="1674114"/>
                  </a:lnTo>
                  <a:lnTo>
                    <a:pt x="3856566" y="1676400"/>
                  </a:lnTo>
                  <a:lnTo>
                    <a:pt x="3860800" y="1676400"/>
                  </a:lnTo>
                  <a:close/>
                </a:path>
              </a:pathLst>
            </a:custGeom>
            <a:solidFill>
              <a:srgbClr val="0000FF"/>
            </a:solidFill>
          </p:spPr>
          <p:txBody>
            <a:bodyPr wrap="square" lIns="0" tIns="0" rIns="0" bIns="0" rtlCol="0"/>
            <a:lstStyle/>
            <a:p>
              <a:endParaRPr sz="1632"/>
            </a:p>
          </p:txBody>
        </p:sp>
        <p:pic>
          <p:nvPicPr>
            <p:cNvPr id="11" name="object 11"/>
            <p:cNvPicPr/>
            <p:nvPr/>
          </p:nvPicPr>
          <p:blipFill>
            <a:blip r:embed="rId7" cstate="print"/>
            <a:stretch>
              <a:fillRect/>
            </a:stretch>
          </p:blipFill>
          <p:spPr>
            <a:xfrm>
              <a:off x="2541917" y="6164580"/>
              <a:ext cx="284480" cy="320801"/>
            </a:xfrm>
            <a:prstGeom prst="rect">
              <a:avLst/>
            </a:prstGeom>
          </p:spPr>
        </p:pic>
        <p:pic>
          <p:nvPicPr>
            <p:cNvPr id="12" name="object 12"/>
            <p:cNvPicPr/>
            <p:nvPr/>
          </p:nvPicPr>
          <p:blipFill>
            <a:blip r:embed="rId8" cstate="print"/>
            <a:stretch>
              <a:fillRect/>
            </a:stretch>
          </p:blipFill>
          <p:spPr>
            <a:xfrm>
              <a:off x="2655455" y="4805172"/>
              <a:ext cx="645413" cy="369570"/>
            </a:xfrm>
            <a:prstGeom prst="rect">
              <a:avLst/>
            </a:prstGeom>
          </p:spPr>
        </p:pic>
        <p:pic>
          <p:nvPicPr>
            <p:cNvPr id="13" name="object 13"/>
            <p:cNvPicPr/>
            <p:nvPr/>
          </p:nvPicPr>
          <p:blipFill>
            <a:blip r:embed="rId9" cstate="print"/>
            <a:stretch>
              <a:fillRect/>
            </a:stretch>
          </p:blipFill>
          <p:spPr>
            <a:xfrm>
              <a:off x="2520581" y="5875782"/>
              <a:ext cx="549909" cy="228599"/>
            </a:xfrm>
            <a:prstGeom prst="rect">
              <a:avLst/>
            </a:prstGeom>
          </p:spPr>
        </p:pic>
        <p:pic>
          <p:nvPicPr>
            <p:cNvPr id="14" name="object 14"/>
            <p:cNvPicPr/>
            <p:nvPr/>
          </p:nvPicPr>
          <p:blipFill>
            <a:blip r:embed="rId10" cstate="print"/>
            <a:stretch>
              <a:fillRect/>
            </a:stretch>
          </p:blipFill>
          <p:spPr>
            <a:xfrm>
              <a:off x="2563253" y="4184142"/>
              <a:ext cx="457200" cy="65532"/>
            </a:xfrm>
            <a:prstGeom prst="rect">
              <a:avLst/>
            </a:prstGeom>
          </p:spPr>
        </p:pic>
        <p:pic>
          <p:nvPicPr>
            <p:cNvPr id="15" name="object 15"/>
            <p:cNvPicPr/>
            <p:nvPr/>
          </p:nvPicPr>
          <p:blipFill>
            <a:blip r:embed="rId11" cstate="print"/>
            <a:stretch>
              <a:fillRect/>
            </a:stretch>
          </p:blipFill>
          <p:spPr>
            <a:xfrm>
              <a:off x="3467747" y="5925312"/>
              <a:ext cx="300989" cy="158673"/>
            </a:xfrm>
            <a:prstGeom prst="rect">
              <a:avLst/>
            </a:prstGeom>
          </p:spPr>
        </p:pic>
        <p:pic>
          <p:nvPicPr>
            <p:cNvPr id="16" name="object 16"/>
            <p:cNvPicPr/>
            <p:nvPr/>
          </p:nvPicPr>
          <p:blipFill>
            <a:blip r:embed="rId12" cstate="print"/>
            <a:stretch>
              <a:fillRect/>
            </a:stretch>
          </p:blipFill>
          <p:spPr>
            <a:xfrm>
              <a:off x="4052201" y="5951982"/>
              <a:ext cx="222250" cy="139446"/>
            </a:xfrm>
            <a:prstGeom prst="rect">
              <a:avLst/>
            </a:prstGeom>
          </p:spPr>
        </p:pic>
        <p:pic>
          <p:nvPicPr>
            <p:cNvPr id="17" name="object 17"/>
            <p:cNvPicPr/>
            <p:nvPr/>
          </p:nvPicPr>
          <p:blipFill>
            <a:blip r:embed="rId13" cstate="print"/>
            <a:stretch>
              <a:fillRect/>
            </a:stretch>
          </p:blipFill>
          <p:spPr>
            <a:xfrm>
              <a:off x="4491875" y="5976366"/>
              <a:ext cx="187959" cy="123443"/>
            </a:xfrm>
            <a:prstGeom prst="rect">
              <a:avLst/>
            </a:prstGeom>
          </p:spPr>
        </p:pic>
        <p:pic>
          <p:nvPicPr>
            <p:cNvPr id="18" name="object 18"/>
            <p:cNvPicPr/>
            <p:nvPr/>
          </p:nvPicPr>
          <p:blipFill>
            <a:blip r:embed="rId14" cstate="print"/>
            <a:stretch>
              <a:fillRect/>
            </a:stretch>
          </p:blipFill>
          <p:spPr>
            <a:xfrm>
              <a:off x="5412371" y="4784598"/>
              <a:ext cx="188975" cy="100584"/>
            </a:xfrm>
            <a:prstGeom prst="rect">
              <a:avLst/>
            </a:prstGeom>
          </p:spPr>
        </p:pic>
        <p:pic>
          <p:nvPicPr>
            <p:cNvPr id="19" name="object 19"/>
            <p:cNvPicPr/>
            <p:nvPr/>
          </p:nvPicPr>
          <p:blipFill>
            <a:blip r:embed="rId15" cstate="print"/>
            <a:stretch>
              <a:fillRect/>
            </a:stretch>
          </p:blipFill>
          <p:spPr>
            <a:xfrm>
              <a:off x="5814707" y="4933950"/>
              <a:ext cx="600710" cy="310133"/>
            </a:xfrm>
            <a:prstGeom prst="rect">
              <a:avLst/>
            </a:prstGeom>
          </p:spPr>
        </p:pic>
        <p:pic>
          <p:nvPicPr>
            <p:cNvPr id="20" name="object 20"/>
            <p:cNvPicPr/>
            <p:nvPr/>
          </p:nvPicPr>
          <p:blipFill>
            <a:blip r:embed="rId16" cstate="print"/>
            <a:stretch>
              <a:fillRect/>
            </a:stretch>
          </p:blipFill>
          <p:spPr>
            <a:xfrm>
              <a:off x="3985145" y="4898898"/>
              <a:ext cx="1933194" cy="1025651"/>
            </a:xfrm>
            <a:prstGeom prst="rect">
              <a:avLst/>
            </a:prstGeom>
          </p:spPr>
        </p:pic>
        <p:pic>
          <p:nvPicPr>
            <p:cNvPr id="21" name="object 21"/>
            <p:cNvPicPr/>
            <p:nvPr/>
          </p:nvPicPr>
          <p:blipFill>
            <a:blip r:embed="rId17" cstate="print"/>
            <a:stretch>
              <a:fillRect/>
            </a:stretch>
          </p:blipFill>
          <p:spPr>
            <a:xfrm>
              <a:off x="4414913" y="5577840"/>
              <a:ext cx="424942" cy="217169"/>
            </a:xfrm>
            <a:prstGeom prst="rect">
              <a:avLst/>
            </a:prstGeom>
          </p:spPr>
        </p:pic>
        <p:pic>
          <p:nvPicPr>
            <p:cNvPr id="22" name="object 22"/>
            <p:cNvPicPr/>
            <p:nvPr/>
          </p:nvPicPr>
          <p:blipFill>
            <a:blip r:embed="rId18" cstate="print"/>
            <a:stretch>
              <a:fillRect/>
            </a:stretch>
          </p:blipFill>
          <p:spPr>
            <a:xfrm>
              <a:off x="6018923" y="5472684"/>
              <a:ext cx="498093" cy="367284"/>
            </a:xfrm>
            <a:prstGeom prst="rect">
              <a:avLst/>
            </a:prstGeom>
          </p:spPr>
        </p:pic>
      </p:grpSp>
      <p:pic>
        <p:nvPicPr>
          <p:cNvPr id="23" name="object 23"/>
          <p:cNvPicPr/>
          <p:nvPr/>
        </p:nvPicPr>
        <p:blipFill>
          <a:blip r:embed="rId19" cstate="print"/>
          <a:stretch>
            <a:fillRect/>
          </a:stretch>
        </p:blipFill>
        <p:spPr>
          <a:xfrm>
            <a:off x="3995540" y="5714424"/>
            <a:ext cx="134741" cy="120922"/>
          </a:xfrm>
          <a:prstGeom prst="rect">
            <a:avLst/>
          </a:prstGeom>
        </p:spPr>
      </p:pic>
      <p:pic>
        <p:nvPicPr>
          <p:cNvPr id="24" name="object 24"/>
          <p:cNvPicPr/>
          <p:nvPr/>
        </p:nvPicPr>
        <p:blipFill>
          <a:blip r:embed="rId20" cstate="print"/>
          <a:stretch>
            <a:fillRect/>
          </a:stretch>
        </p:blipFill>
        <p:spPr>
          <a:xfrm>
            <a:off x="2330272" y="1854596"/>
            <a:ext cx="616126" cy="44914"/>
          </a:xfrm>
          <a:prstGeom prst="rect">
            <a:avLst/>
          </a:prstGeom>
        </p:spPr>
      </p:pic>
      <p:pic>
        <p:nvPicPr>
          <p:cNvPr id="25" name="object 25"/>
          <p:cNvPicPr/>
          <p:nvPr/>
        </p:nvPicPr>
        <p:blipFill>
          <a:blip r:embed="rId21" cstate="print"/>
          <a:stretch>
            <a:fillRect/>
          </a:stretch>
        </p:blipFill>
        <p:spPr>
          <a:xfrm>
            <a:off x="3925751" y="2216670"/>
            <a:ext cx="228023" cy="214896"/>
          </a:xfrm>
          <a:prstGeom prst="rect">
            <a:avLst/>
          </a:prstGeom>
        </p:spPr>
      </p:pic>
      <p:pic>
        <p:nvPicPr>
          <p:cNvPr id="26" name="object 26"/>
          <p:cNvPicPr/>
          <p:nvPr/>
        </p:nvPicPr>
        <p:blipFill>
          <a:blip r:embed="rId22" cstate="print"/>
          <a:stretch>
            <a:fillRect/>
          </a:stretch>
        </p:blipFill>
        <p:spPr>
          <a:xfrm>
            <a:off x="4368671" y="2214598"/>
            <a:ext cx="283302" cy="121613"/>
          </a:xfrm>
          <a:prstGeom prst="rect">
            <a:avLst/>
          </a:prstGeom>
        </p:spPr>
      </p:pic>
      <p:pic>
        <p:nvPicPr>
          <p:cNvPr id="27" name="object 27"/>
          <p:cNvPicPr/>
          <p:nvPr/>
        </p:nvPicPr>
        <p:blipFill>
          <a:blip r:embed="rId23" cstate="print"/>
          <a:stretch>
            <a:fillRect/>
          </a:stretch>
        </p:blipFill>
        <p:spPr>
          <a:xfrm>
            <a:off x="4477846" y="2498592"/>
            <a:ext cx="216277" cy="188638"/>
          </a:xfrm>
          <a:prstGeom prst="rect">
            <a:avLst/>
          </a:prstGeom>
        </p:spPr>
      </p:pic>
      <p:pic>
        <p:nvPicPr>
          <p:cNvPr id="28" name="object 28"/>
          <p:cNvPicPr/>
          <p:nvPr/>
        </p:nvPicPr>
        <p:blipFill>
          <a:blip r:embed="rId24" cstate="print"/>
          <a:stretch>
            <a:fillRect/>
          </a:stretch>
        </p:blipFill>
        <p:spPr>
          <a:xfrm>
            <a:off x="4815045" y="2499974"/>
            <a:ext cx="1128373" cy="215586"/>
          </a:xfrm>
          <a:prstGeom prst="rect">
            <a:avLst/>
          </a:prstGeom>
        </p:spPr>
      </p:pic>
      <p:pic>
        <p:nvPicPr>
          <p:cNvPr id="29" name="object 29"/>
          <p:cNvPicPr/>
          <p:nvPr/>
        </p:nvPicPr>
        <p:blipFill>
          <a:blip r:embed="rId25" cstate="print"/>
          <a:stretch>
            <a:fillRect/>
          </a:stretch>
        </p:blipFill>
        <p:spPr>
          <a:xfrm>
            <a:off x="6163152" y="2511721"/>
            <a:ext cx="325452" cy="202458"/>
          </a:xfrm>
          <a:prstGeom prst="rect">
            <a:avLst/>
          </a:prstGeom>
        </p:spPr>
      </p:pic>
      <p:grpSp>
        <p:nvGrpSpPr>
          <p:cNvPr id="30" name="object 30"/>
          <p:cNvGrpSpPr/>
          <p:nvPr/>
        </p:nvGrpSpPr>
        <p:grpSpPr>
          <a:xfrm>
            <a:off x="4750093" y="1895365"/>
            <a:ext cx="824571" cy="559120"/>
            <a:chOff x="3862463" y="2090166"/>
            <a:chExt cx="909319" cy="616585"/>
          </a:xfrm>
        </p:grpSpPr>
        <p:pic>
          <p:nvPicPr>
            <p:cNvPr id="31" name="object 31"/>
            <p:cNvPicPr/>
            <p:nvPr/>
          </p:nvPicPr>
          <p:blipFill>
            <a:blip r:embed="rId26" cstate="print"/>
            <a:stretch>
              <a:fillRect/>
            </a:stretch>
          </p:blipFill>
          <p:spPr>
            <a:xfrm>
              <a:off x="3862463" y="2308860"/>
              <a:ext cx="535685" cy="397763"/>
            </a:xfrm>
            <a:prstGeom prst="rect">
              <a:avLst/>
            </a:prstGeom>
          </p:spPr>
        </p:pic>
        <p:pic>
          <p:nvPicPr>
            <p:cNvPr id="32" name="object 32"/>
            <p:cNvPicPr/>
            <p:nvPr/>
          </p:nvPicPr>
          <p:blipFill>
            <a:blip r:embed="rId27" cstate="print"/>
            <a:stretch>
              <a:fillRect/>
            </a:stretch>
          </p:blipFill>
          <p:spPr>
            <a:xfrm>
              <a:off x="4437011" y="2433828"/>
              <a:ext cx="334517" cy="269748"/>
            </a:xfrm>
            <a:prstGeom prst="rect">
              <a:avLst/>
            </a:prstGeom>
          </p:spPr>
        </p:pic>
        <p:pic>
          <p:nvPicPr>
            <p:cNvPr id="33" name="object 33"/>
            <p:cNvPicPr/>
            <p:nvPr/>
          </p:nvPicPr>
          <p:blipFill>
            <a:blip r:embed="rId28" cstate="print"/>
            <a:stretch>
              <a:fillRect/>
            </a:stretch>
          </p:blipFill>
          <p:spPr>
            <a:xfrm>
              <a:off x="4475873" y="2090166"/>
              <a:ext cx="146050" cy="228600"/>
            </a:xfrm>
            <a:prstGeom prst="rect">
              <a:avLst/>
            </a:prstGeom>
          </p:spPr>
        </p:pic>
      </p:grpSp>
      <p:pic>
        <p:nvPicPr>
          <p:cNvPr id="35" name="object 35"/>
          <p:cNvPicPr/>
          <p:nvPr/>
        </p:nvPicPr>
        <p:blipFill>
          <a:blip r:embed="rId29" cstate="print"/>
          <a:stretch>
            <a:fillRect/>
          </a:stretch>
        </p:blipFill>
        <p:spPr>
          <a:xfrm>
            <a:off x="5658043" y="1870488"/>
            <a:ext cx="370597" cy="511327"/>
          </a:xfrm>
          <a:prstGeom prst="rect">
            <a:avLst/>
          </a:prstGeom>
        </p:spPr>
      </p:pic>
      <p:pic>
        <p:nvPicPr>
          <p:cNvPr id="36" name="object 36"/>
          <p:cNvPicPr/>
          <p:nvPr/>
        </p:nvPicPr>
        <p:blipFill>
          <a:blip r:embed="rId30" cstate="print"/>
          <a:stretch>
            <a:fillRect/>
          </a:stretch>
        </p:blipFill>
        <p:spPr>
          <a:xfrm>
            <a:off x="5883304" y="3560632"/>
            <a:ext cx="188868" cy="301414"/>
          </a:xfrm>
          <a:prstGeom prst="rect">
            <a:avLst/>
          </a:prstGeom>
        </p:spPr>
      </p:pic>
      <p:pic>
        <p:nvPicPr>
          <p:cNvPr id="37" name="object 37"/>
          <p:cNvPicPr/>
          <p:nvPr/>
        </p:nvPicPr>
        <p:blipFill>
          <a:blip r:embed="rId31" cstate="print"/>
          <a:stretch>
            <a:fillRect/>
          </a:stretch>
        </p:blipFill>
        <p:spPr>
          <a:xfrm>
            <a:off x="6153478" y="3405161"/>
            <a:ext cx="310941" cy="339962"/>
          </a:xfrm>
          <a:prstGeom prst="rect">
            <a:avLst/>
          </a:prstGeom>
        </p:spPr>
      </p:pic>
      <p:sp>
        <p:nvSpPr>
          <p:cNvPr id="38" name="object 38"/>
          <p:cNvSpPr/>
          <p:nvPr/>
        </p:nvSpPr>
        <p:spPr>
          <a:xfrm>
            <a:off x="6575668" y="3530229"/>
            <a:ext cx="40307" cy="32822"/>
          </a:xfrm>
          <a:custGeom>
            <a:avLst/>
            <a:gdLst/>
            <a:ahLst/>
            <a:cxnLst/>
            <a:rect l="l" t="t" r="r" b="b"/>
            <a:pathLst>
              <a:path w="44450" h="36195">
                <a:moveTo>
                  <a:pt x="12954" y="761"/>
                </a:moveTo>
                <a:lnTo>
                  <a:pt x="5334" y="761"/>
                </a:lnTo>
                <a:lnTo>
                  <a:pt x="0" y="6095"/>
                </a:lnTo>
                <a:lnTo>
                  <a:pt x="0" y="22097"/>
                </a:lnTo>
                <a:lnTo>
                  <a:pt x="5334" y="28193"/>
                </a:lnTo>
                <a:lnTo>
                  <a:pt x="7620" y="28193"/>
                </a:lnTo>
                <a:lnTo>
                  <a:pt x="7620" y="6095"/>
                </a:lnTo>
                <a:lnTo>
                  <a:pt x="12954" y="761"/>
                </a:lnTo>
                <a:close/>
              </a:path>
              <a:path w="44450" h="36195">
                <a:moveTo>
                  <a:pt x="21742" y="1117"/>
                </a:moveTo>
                <a:lnTo>
                  <a:pt x="21336" y="761"/>
                </a:lnTo>
                <a:lnTo>
                  <a:pt x="12954" y="761"/>
                </a:lnTo>
                <a:lnTo>
                  <a:pt x="7620" y="6095"/>
                </a:lnTo>
                <a:lnTo>
                  <a:pt x="7620" y="22097"/>
                </a:lnTo>
                <a:lnTo>
                  <a:pt x="13716" y="28193"/>
                </a:lnTo>
                <a:lnTo>
                  <a:pt x="16764" y="28193"/>
                </a:lnTo>
                <a:lnTo>
                  <a:pt x="16764" y="6095"/>
                </a:lnTo>
                <a:lnTo>
                  <a:pt x="21742" y="1117"/>
                </a:lnTo>
                <a:close/>
              </a:path>
              <a:path w="44450" h="36195">
                <a:moveTo>
                  <a:pt x="13716" y="28193"/>
                </a:moveTo>
                <a:lnTo>
                  <a:pt x="7620" y="22097"/>
                </a:lnTo>
                <a:lnTo>
                  <a:pt x="7620" y="28193"/>
                </a:lnTo>
                <a:lnTo>
                  <a:pt x="13716" y="28193"/>
                </a:lnTo>
                <a:close/>
              </a:path>
              <a:path w="44450" h="36195">
                <a:moveTo>
                  <a:pt x="21742" y="93"/>
                </a:moveTo>
                <a:lnTo>
                  <a:pt x="13716" y="0"/>
                </a:lnTo>
                <a:lnTo>
                  <a:pt x="12954" y="761"/>
                </a:lnTo>
                <a:lnTo>
                  <a:pt x="13716" y="761"/>
                </a:lnTo>
                <a:lnTo>
                  <a:pt x="21336" y="126"/>
                </a:lnTo>
                <a:lnTo>
                  <a:pt x="21742" y="93"/>
                </a:lnTo>
                <a:close/>
              </a:path>
              <a:path w="44450" h="36195">
                <a:moveTo>
                  <a:pt x="22860" y="0"/>
                </a:moveTo>
                <a:lnTo>
                  <a:pt x="13716" y="761"/>
                </a:lnTo>
                <a:lnTo>
                  <a:pt x="21336" y="761"/>
                </a:lnTo>
                <a:lnTo>
                  <a:pt x="21742" y="1117"/>
                </a:lnTo>
                <a:lnTo>
                  <a:pt x="22860" y="0"/>
                </a:lnTo>
                <a:close/>
              </a:path>
              <a:path w="44450" h="36195">
                <a:moveTo>
                  <a:pt x="27432" y="9143"/>
                </a:moveTo>
                <a:lnTo>
                  <a:pt x="27432" y="6095"/>
                </a:lnTo>
                <a:lnTo>
                  <a:pt x="21742" y="1117"/>
                </a:lnTo>
                <a:lnTo>
                  <a:pt x="16764" y="6095"/>
                </a:lnTo>
                <a:lnTo>
                  <a:pt x="16764" y="15239"/>
                </a:lnTo>
                <a:lnTo>
                  <a:pt x="17449" y="15239"/>
                </a:lnTo>
                <a:lnTo>
                  <a:pt x="18288" y="14369"/>
                </a:lnTo>
                <a:lnTo>
                  <a:pt x="22860" y="9143"/>
                </a:lnTo>
                <a:lnTo>
                  <a:pt x="27432" y="9143"/>
                </a:lnTo>
                <a:close/>
              </a:path>
              <a:path w="44450" h="36195">
                <a:moveTo>
                  <a:pt x="19050" y="15239"/>
                </a:moveTo>
                <a:lnTo>
                  <a:pt x="16764" y="15239"/>
                </a:lnTo>
                <a:lnTo>
                  <a:pt x="17449" y="22783"/>
                </a:lnTo>
                <a:lnTo>
                  <a:pt x="18288" y="23621"/>
                </a:lnTo>
                <a:lnTo>
                  <a:pt x="18288" y="16001"/>
                </a:lnTo>
                <a:lnTo>
                  <a:pt x="19050" y="15239"/>
                </a:lnTo>
                <a:close/>
              </a:path>
              <a:path w="44450" h="36195">
                <a:moveTo>
                  <a:pt x="17449" y="22783"/>
                </a:moveTo>
                <a:lnTo>
                  <a:pt x="16764" y="15239"/>
                </a:lnTo>
                <a:lnTo>
                  <a:pt x="16764" y="22097"/>
                </a:lnTo>
                <a:lnTo>
                  <a:pt x="17449" y="22783"/>
                </a:lnTo>
                <a:close/>
              </a:path>
              <a:path w="44450" h="36195">
                <a:moveTo>
                  <a:pt x="18288" y="23621"/>
                </a:moveTo>
                <a:lnTo>
                  <a:pt x="16764" y="22097"/>
                </a:lnTo>
                <a:lnTo>
                  <a:pt x="16764" y="28193"/>
                </a:lnTo>
                <a:lnTo>
                  <a:pt x="17449" y="28193"/>
                </a:lnTo>
                <a:lnTo>
                  <a:pt x="17449" y="23621"/>
                </a:lnTo>
                <a:lnTo>
                  <a:pt x="18288" y="23621"/>
                </a:lnTo>
                <a:close/>
              </a:path>
              <a:path w="44450" h="36195">
                <a:moveTo>
                  <a:pt x="43434" y="15239"/>
                </a:moveTo>
                <a:lnTo>
                  <a:pt x="38100" y="9143"/>
                </a:lnTo>
                <a:lnTo>
                  <a:pt x="22860" y="9143"/>
                </a:lnTo>
                <a:lnTo>
                  <a:pt x="17449" y="15327"/>
                </a:lnTo>
                <a:lnTo>
                  <a:pt x="19050" y="15239"/>
                </a:lnTo>
                <a:lnTo>
                  <a:pt x="23622" y="10667"/>
                </a:lnTo>
                <a:lnTo>
                  <a:pt x="36576" y="10667"/>
                </a:lnTo>
                <a:lnTo>
                  <a:pt x="41801" y="15239"/>
                </a:lnTo>
                <a:lnTo>
                  <a:pt x="43434" y="15239"/>
                </a:lnTo>
                <a:close/>
              </a:path>
              <a:path w="44450" h="36195">
                <a:moveTo>
                  <a:pt x="22098" y="27431"/>
                </a:moveTo>
                <a:lnTo>
                  <a:pt x="18288" y="23621"/>
                </a:lnTo>
                <a:lnTo>
                  <a:pt x="17449" y="23621"/>
                </a:lnTo>
                <a:lnTo>
                  <a:pt x="17449" y="28193"/>
                </a:lnTo>
                <a:lnTo>
                  <a:pt x="21336" y="28193"/>
                </a:lnTo>
                <a:lnTo>
                  <a:pt x="22098" y="27431"/>
                </a:lnTo>
                <a:close/>
              </a:path>
              <a:path w="44450" h="36195">
                <a:moveTo>
                  <a:pt x="43434" y="29717"/>
                </a:moveTo>
                <a:lnTo>
                  <a:pt x="43434" y="23621"/>
                </a:lnTo>
                <a:lnTo>
                  <a:pt x="42672" y="23621"/>
                </a:lnTo>
                <a:lnTo>
                  <a:pt x="35052" y="31241"/>
                </a:lnTo>
                <a:lnTo>
                  <a:pt x="25908" y="31241"/>
                </a:lnTo>
                <a:lnTo>
                  <a:pt x="22860" y="28193"/>
                </a:lnTo>
                <a:lnTo>
                  <a:pt x="17449" y="28193"/>
                </a:lnTo>
                <a:lnTo>
                  <a:pt x="17449" y="29630"/>
                </a:lnTo>
                <a:lnTo>
                  <a:pt x="18288" y="30588"/>
                </a:lnTo>
                <a:lnTo>
                  <a:pt x="18288" y="28955"/>
                </a:lnTo>
                <a:lnTo>
                  <a:pt x="23622" y="34289"/>
                </a:lnTo>
                <a:lnTo>
                  <a:pt x="36576" y="34289"/>
                </a:lnTo>
                <a:lnTo>
                  <a:pt x="42672" y="28955"/>
                </a:lnTo>
                <a:lnTo>
                  <a:pt x="42672" y="30588"/>
                </a:lnTo>
                <a:lnTo>
                  <a:pt x="43434" y="29717"/>
                </a:lnTo>
                <a:close/>
              </a:path>
              <a:path w="44450" h="36195">
                <a:moveTo>
                  <a:pt x="25146" y="15239"/>
                </a:moveTo>
                <a:lnTo>
                  <a:pt x="19050" y="15239"/>
                </a:lnTo>
                <a:lnTo>
                  <a:pt x="18288" y="16001"/>
                </a:lnTo>
                <a:lnTo>
                  <a:pt x="18288" y="23621"/>
                </a:lnTo>
                <a:lnTo>
                  <a:pt x="22098" y="23621"/>
                </a:lnTo>
                <a:lnTo>
                  <a:pt x="22098" y="18287"/>
                </a:lnTo>
                <a:lnTo>
                  <a:pt x="25146" y="15239"/>
                </a:lnTo>
                <a:close/>
              </a:path>
              <a:path w="44450" h="36195">
                <a:moveTo>
                  <a:pt x="25908" y="23621"/>
                </a:moveTo>
                <a:lnTo>
                  <a:pt x="18288" y="23621"/>
                </a:lnTo>
                <a:lnTo>
                  <a:pt x="22098" y="27431"/>
                </a:lnTo>
                <a:lnTo>
                  <a:pt x="25908" y="23621"/>
                </a:lnTo>
                <a:close/>
              </a:path>
              <a:path w="44450" h="36195">
                <a:moveTo>
                  <a:pt x="42672" y="30588"/>
                </a:moveTo>
                <a:lnTo>
                  <a:pt x="42672" y="28955"/>
                </a:lnTo>
                <a:lnTo>
                  <a:pt x="36576" y="34289"/>
                </a:lnTo>
                <a:lnTo>
                  <a:pt x="23622" y="34289"/>
                </a:lnTo>
                <a:lnTo>
                  <a:pt x="18288" y="28955"/>
                </a:lnTo>
                <a:lnTo>
                  <a:pt x="18288" y="30588"/>
                </a:lnTo>
                <a:lnTo>
                  <a:pt x="22860" y="35813"/>
                </a:lnTo>
                <a:lnTo>
                  <a:pt x="38100" y="35813"/>
                </a:lnTo>
                <a:lnTo>
                  <a:pt x="42672" y="30588"/>
                </a:lnTo>
                <a:close/>
              </a:path>
              <a:path w="44450" h="36195">
                <a:moveTo>
                  <a:pt x="41801" y="15239"/>
                </a:moveTo>
                <a:lnTo>
                  <a:pt x="36576" y="10667"/>
                </a:lnTo>
                <a:lnTo>
                  <a:pt x="23622" y="10667"/>
                </a:lnTo>
                <a:lnTo>
                  <a:pt x="19050" y="15239"/>
                </a:lnTo>
                <a:lnTo>
                  <a:pt x="25146" y="15239"/>
                </a:lnTo>
                <a:lnTo>
                  <a:pt x="25908" y="14477"/>
                </a:lnTo>
                <a:lnTo>
                  <a:pt x="35052" y="14477"/>
                </a:lnTo>
                <a:lnTo>
                  <a:pt x="35814" y="15239"/>
                </a:lnTo>
                <a:lnTo>
                  <a:pt x="41801" y="15239"/>
                </a:lnTo>
                <a:close/>
              </a:path>
              <a:path w="44450" h="36195">
                <a:moveTo>
                  <a:pt x="22860" y="28193"/>
                </a:moveTo>
                <a:lnTo>
                  <a:pt x="22098" y="27431"/>
                </a:lnTo>
                <a:lnTo>
                  <a:pt x="21336" y="28193"/>
                </a:lnTo>
                <a:lnTo>
                  <a:pt x="22860" y="28193"/>
                </a:lnTo>
                <a:close/>
              </a:path>
              <a:path w="44450" h="36195">
                <a:moveTo>
                  <a:pt x="36576" y="9143"/>
                </a:moveTo>
                <a:lnTo>
                  <a:pt x="36576" y="6095"/>
                </a:lnTo>
                <a:lnTo>
                  <a:pt x="30480" y="0"/>
                </a:lnTo>
                <a:lnTo>
                  <a:pt x="22860" y="0"/>
                </a:lnTo>
                <a:lnTo>
                  <a:pt x="21742" y="1117"/>
                </a:lnTo>
                <a:lnTo>
                  <a:pt x="27432" y="6095"/>
                </a:lnTo>
                <a:lnTo>
                  <a:pt x="27432" y="9143"/>
                </a:lnTo>
                <a:lnTo>
                  <a:pt x="36576" y="9143"/>
                </a:lnTo>
                <a:close/>
              </a:path>
              <a:path w="44450" h="36195">
                <a:moveTo>
                  <a:pt x="38862" y="23621"/>
                </a:moveTo>
                <a:lnTo>
                  <a:pt x="38862" y="18287"/>
                </a:lnTo>
                <a:lnTo>
                  <a:pt x="35814" y="15239"/>
                </a:lnTo>
                <a:lnTo>
                  <a:pt x="25146" y="15239"/>
                </a:lnTo>
                <a:lnTo>
                  <a:pt x="22098" y="18287"/>
                </a:lnTo>
                <a:lnTo>
                  <a:pt x="22098" y="23621"/>
                </a:lnTo>
                <a:lnTo>
                  <a:pt x="25908" y="23621"/>
                </a:lnTo>
                <a:lnTo>
                  <a:pt x="27432" y="22097"/>
                </a:lnTo>
                <a:lnTo>
                  <a:pt x="27432" y="23621"/>
                </a:lnTo>
                <a:lnTo>
                  <a:pt x="35052" y="23621"/>
                </a:lnTo>
                <a:lnTo>
                  <a:pt x="36576" y="22097"/>
                </a:lnTo>
                <a:lnTo>
                  <a:pt x="36576" y="23621"/>
                </a:lnTo>
                <a:lnTo>
                  <a:pt x="38862" y="23621"/>
                </a:lnTo>
                <a:close/>
              </a:path>
              <a:path w="44450" h="36195">
                <a:moveTo>
                  <a:pt x="35052" y="23621"/>
                </a:moveTo>
                <a:lnTo>
                  <a:pt x="25908" y="23621"/>
                </a:lnTo>
                <a:lnTo>
                  <a:pt x="22098" y="27431"/>
                </a:lnTo>
                <a:lnTo>
                  <a:pt x="22860" y="28193"/>
                </a:lnTo>
                <a:lnTo>
                  <a:pt x="30480" y="28193"/>
                </a:lnTo>
                <a:lnTo>
                  <a:pt x="35052" y="23621"/>
                </a:lnTo>
                <a:close/>
              </a:path>
              <a:path w="44450" h="36195">
                <a:moveTo>
                  <a:pt x="38100" y="28193"/>
                </a:moveTo>
                <a:lnTo>
                  <a:pt x="22860" y="28193"/>
                </a:lnTo>
                <a:lnTo>
                  <a:pt x="25908" y="31241"/>
                </a:lnTo>
                <a:lnTo>
                  <a:pt x="35052" y="31241"/>
                </a:lnTo>
                <a:lnTo>
                  <a:pt x="38100" y="28193"/>
                </a:lnTo>
                <a:close/>
              </a:path>
              <a:path w="44450" h="36195">
                <a:moveTo>
                  <a:pt x="35814" y="15239"/>
                </a:moveTo>
                <a:lnTo>
                  <a:pt x="35052" y="14477"/>
                </a:lnTo>
                <a:lnTo>
                  <a:pt x="25908" y="14477"/>
                </a:lnTo>
                <a:lnTo>
                  <a:pt x="25146" y="15239"/>
                </a:lnTo>
                <a:lnTo>
                  <a:pt x="35814" y="15239"/>
                </a:lnTo>
                <a:close/>
              </a:path>
              <a:path w="44450" h="36195">
                <a:moveTo>
                  <a:pt x="27432" y="23621"/>
                </a:moveTo>
                <a:lnTo>
                  <a:pt x="27432" y="22097"/>
                </a:lnTo>
                <a:lnTo>
                  <a:pt x="25908" y="23621"/>
                </a:lnTo>
                <a:lnTo>
                  <a:pt x="27432" y="23621"/>
                </a:lnTo>
                <a:close/>
              </a:path>
              <a:path w="44450" h="36195">
                <a:moveTo>
                  <a:pt x="44196" y="15239"/>
                </a:moveTo>
                <a:lnTo>
                  <a:pt x="44196" y="6095"/>
                </a:lnTo>
                <a:lnTo>
                  <a:pt x="38100" y="0"/>
                </a:lnTo>
                <a:lnTo>
                  <a:pt x="30480" y="0"/>
                </a:lnTo>
                <a:lnTo>
                  <a:pt x="36576" y="6095"/>
                </a:lnTo>
                <a:lnTo>
                  <a:pt x="36576" y="9143"/>
                </a:lnTo>
                <a:lnTo>
                  <a:pt x="38100" y="9143"/>
                </a:lnTo>
                <a:lnTo>
                  <a:pt x="43434" y="15239"/>
                </a:lnTo>
                <a:lnTo>
                  <a:pt x="44196" y="15239"/>
                </a:lnTo>
                <a:close/>
              </a:path>
              <a:path w="44450" h="36195">
                <a:moveTo>
                  <a:pt x="42672" y="23621"/>
                </a:moveTo>
                <a:lnTo>
                  <a:pt x="35052" y="23621"/>
                </a:lnTo>
                <a:lnTo>
                  <a:pt x="30480" y="28193"/>
                </a:lnTo>
                <a:lnTo>
                  <a:pt x="38100" y="28193"/>
                </a:lnTo>
                <a:lnTo>
                  <a:pt x="42672" y="23621"/>
                </a:lnTo>
                <a:close/>
              </a:path>
              <a:path w="44450" h="36195">
                <a:moveTo>
                  <a:pt x="36576" y="23621"/>
                </a:moveTo>
                <a:lnTo>
                  <a:pt x="36576" y="22097"/>
                </a:lnTo>
                <a:lnTo>
                  <a:pt x="35052" y="23621"/>
                </a:lnTo>
                <a:lnTo>
                  <a:pt x="36576" y="23621"/>
                </a:lnTo>
                <a:close/>
              </a:path>
              <a:path w="44450" h="36195">
                <a:moveTo>
                  <a:pt x="42672" y="23621"/>
                </a:moveTo>
                <a:lnTo>
                  <a:pt x="42672" y="16001"/>
                </a:lnTo>
                <a:lnTo>
                  <a:pt x="41801" y="15239"/>
                </a:lnTo>
                <a:lnTo>
                  <a:pt x="35814" y="15239"/>
                </a:lnTo>
                <a:lnTo>
                  <a:pt x="38862" y="18287"/>
                </a:lnTo>
                <a:lnTo>
                  <a:pt x="38862" y="23621"/>
                </a:lnTo>
                <a:lnTo>
                  <a:pt x="42672" y="23621"/>
                </a:lnTo>
                <a:close/>
              </a:path>
              <a:path w="44450" h="36195">
                <a:moveTo>
                  <a:pt x="44196" y="15239"/>
                </a:moveTo>
                <a:lnTo>
                  <a:pt x="41801" y="15239"/>
                </a:lnTo>
                <a:lnTo>
                  <a:pt x="42672" y="16001"/>
                </a:lnTo>
                <a:lnTo>
                  <a:pt x="42672" y="23621"/>
                </a:lnTo>
                <a:lnTo>
                  <a:pt x="43434" y="22859"/>
                </a:lnTo>
                <a:lnTo>
                  <a:pt x="43434" y="23621"/>
                </a:lnTo>
                <a:lnTo>
                  <a:pt x="44196" y="15239"/>
                </a:lnTo>
                <a:close/>
              </a:path>
              <a:path w="44450" h="36195">
                <a:moveTo>
                  <a:pt x="43434" y="23621"/>
                </a:moveTo>
                <a:lnTo>
                  <a:pt x="43434" y="22859"/>
                </a:lnTo>
                <a:lnTo>
                  <a:pt x="42672" y="23621"/>
                </a:lnTo>
                <a:lnTo>
                  <a:pt x="43434" y="23621"/>
                </a:lnTo>
                <a:close/>
              </a:path>
              <a:path w="44450" h="36195">
                <a:moveTo>
                  <a:pt x="44196" y="22097"/>
                </a:moveTo>
                <a:lnTo>
                  <a:pt x="44196" y="15239"/>
                </a:lnTo>
                <a:lnTo>
                  <a:pt x="43434" y="23621"/>
                </a:lnTo>
                <a:lnTo>
                  <a:pt x="43434" y="22859"/>
                </a:lnTo>
                <a:lnTo>
                  <a:pt x="44196" y="22097"/>
                </a:lnTo>
                <a:close/>
              </a:path>
            </a:pathLst>
          </a:custGeom>
          <a:solidFill>
            <a:srgbClr val="0000FF"/>
          </a:solidFill>
        </p:spPr>
        <p:txBody>
          <a:bodyPr wrap="square" lIns="0" tIns="0" rIns="0" bIns="0" rtlCol="0"/>
          <a:lstStyle/>
          <a:p>
            <a:endParaRPr sz="1632"/>
          </a:p>
        </p:txBody>
      </p:sp>
      <p:grpSp>
        <p:nvGrpSpPr>
          <p:cNvPr id="39" name="object 39"/>
          <p:cNvGrpSpPr/>
          <p:nvPr/>
        </p:nvGrpSpPr>
        <p:grpSpPr>
          <a:xfrm>
            <a:off x="6557012" y="3546812"/>
            <a:ext cx="434743" cy="366221"/>
            <a:chOff x="5855093" y="3911346"/>
            <a:chExt cx="479425" cy="403860"/>
          </a:xfrm>
        </p:grpSpPr>
        <p:pic>
          <p:nvPicPr>
            <p:cNvPr id="40" name="object 40"/>
            <p:cNvPicPr/>
            <p:nvPr/>
          </p:nvPicPr>
          <p:blipFill>
            <a:blip r:embed="rId32" cstate="print"/>
            <a:stretch>
              <a:fillRect/>
            </a:stretch>
          </p:blipFill>
          <p:spPr>
            <a:xfrm>
              <a:off x="5855093" y="4042410"/>
              <a:ext cx="73151" cy="96774"/>
            </a:xfrm>
            <a:prstGeom prst="rect">
              <a:avLst/>
            </a:prstGeom>
          </p:spPr>
        </p:pic>
        <p:pic>
          <p:nvPicPr>
            <p:cNvPr id="41" name="object 41"/>
            <p:cNvPicPr/>
            <p:nvPr/>
          </p:nvPicPr>
          <p:blipFill>
            <a:blip r:embed="rId33" cstate="print"/>
            <a:stretch>
              <a:fillRect/>
            </a:stretch>
          </p:blipFill>
          <p:spPr>
            <a:xfrm>
              <a:off x="5970155" y="3911346"/>
              <a:ext cx="364236" cy="403860"/>
            </a:xfrm>
            <a:prstGeom prst="rect">
              <a:avLst/>
            </a:prstGeom>
          </p:spPr>
        </p:pic>
      </p:grpSp>
      <p:pic>
        <p:nvPicPr>
          <p:cNvPr id="42" name="object 42"/>
          <p:cNvPicPr/>
          <p:nvPr/>
        </p:nvPicPr>
        <p:blipFill>
          <a:blip r:embed="rId34" cstate="print"/>
          <a:stretch>
            <a:fillRect/>
          </a:stretch>
        </p:blipFill>
        <p:spPr>
          <a:xfrm>
            <a:off x="7098040" y="3428654"/>
            <a:ext cx="406078" cy="315779"/>
          </a:xfrm>
          <a:prstGeom prst="rect">
            <a:avLst/>
          </a:prstGeom>
        </p:spPr>
      </p:pic>
      <p:pic>
        <p:nvPicPr>
          <p:cNvPr id="43" name="object 43"/>
          <p:cNvPicPr/>
          <p:nvPr/>
        </p:nvPicPr>
        <p:blipFill>
          <a:blip r:embed="rId35" cstate="print"/>
          <a:stretch>
            <a:fillRect/>
          </a:stretch>
        </p:blipFill>
        <p:spPr>
          <a:xfrm>
            <a:off x="6908710" y="3998024"/>
            <a:ext cx="42841" cy="216277"/>
          </a:xfrm>
          <a:prstGeom prst="rect">
            <a:avLst/>
          </a:prstGeom>
        </p:spPr>
      </p:pic>
      <p:pic>
        <p:nvPicPr>
          <p:cNvPr id="44" name="object 44"/>
          <p:cNvPicPr/>
          <p:nvPr/>
        </p:nvPicPr>
        <p:blipFill>
          <a:blip r:embed="rId36" cstate="print"/>
          <a:stretch>
            <a:fillRect/>
          </a:stretch>
        </p:blipFill>
        <p:spPr>
          <a:xfrm>
            <a:off x="6525226" y="4309657"/>
            <a:ext cx="1106723" cy="42840"/>
          </a:xfrm>
          <a:prstGeom prst="rect">
            <a:avLst/>
          </a:prstGeom>
        </p:spPr>
      </p:pic>
      <p:pic>
        <p:nvPicPr>
          <p:cNvPr id="45" name="object 45"/>
          <p:cNvPicPr/>
          <p:nvPr/>
        </p:nvPicPr>
        <p:blipFill>
          <a:blip r:embed="rId37" cstate="print"/>
          <a:stretch>
            <a:fillRect/>
          </a:stretch>
        </p:blipFill>
        <p:spPr>
          <a:xfrm>
            <a:off x="7255584" y="4543209"/>
            <a:ext cx="148560" cy="141651"/>
          </a:xfrm>
          <a:prstGeom prst="rect">
            <a:avLst/>
          </a:prstGeom>
        </p:spPr>
      </p:pic>
      <p:pic>
        <p:nvPicPr>
          <p:cNvPr id="46" name="object 46"/>
          <p:cNvPicPr/>
          <p:nvPr/>
        </p:nvPicPr>
        <p:blipFill>
          <a:blip r:embed="rId38" cstate="print"/>
          <a:stretch>
            <a:fillRect/>
          </a:stretch>
        </p:blipFill>
        <p:spPr>
          <a:xfrm>
            <a:off x="7752411" y="4295146"/>
            <a:ext cx="587680" cy="344800"/>
          </a:xfrm>
          <a:prstGeom prst="rect">
            <a:avLst/>
          </a:prstGeom>
        </p:spPr>
      </p:pic>
      <p:pic>
        <p:nvPicPr>
          <p:cNvPr id="47" name="object 47"/>
          <p:cNvPicPr/>
          <p:nvPr/>
        </p:nvPicPr>
        <p:blipFill>
          <a:blip r:embed="rId39" cstate="print"/>
          <a:stretch>
            <a:fillRect/>
          </a:stretch>
        </p:blipFill>
        <p:spPr>
          <a:xfrm>
            <a:off x="8421282" y="4095452"/>
            <a:ext cx="109750" cy="431864"/>
          </a:xfrm>
          <a:prstGeom prst="rect">
            <a:avLst/>
          </a:prstGeom>
        </p:spPr>
      </p:pic>
      <p:pic>
        <p:nvPicPr>
          <p:cNvPr id="48" name="object 48"/>
          <p:cNvPicPr/>
          <p:nvPr/>
        </p:nvPicPr>
        <p:blipFill>
          <a:blip r:embed="rId40" cstate="print"/>
          <a:stretch>
            <a:fillRect/>
          </a:stretch>
        </p:blipFill>
        <p:spPr>
          <a:xfrm>
            <a:off x="8624431" y="4326241"/>
            <a:ext cx="156853" cy="31785"/>
          </a:xfrm>
          <a:prstGeom prst="rect">
            <a:avLst/>
          </a:prstGeom>
        </p:spPr>
      </p:pic>
      <p:pic>
        <p:nvPicPr>
          <p:cNvPr id="49" name="object 49"/>
          <p:cNvPicPr/>
          <p:nvPr/>
        </p:nvPicPr>
        <p:blipFill>
          <a:blip r:embed="rId41" cstate="print"/>
          <a:stretch>
            <a:fillRect/>
          </a:stretch>
        </p:blipFill>
        <p:spPr>
          <a:xfrm>
            <a:off x="9041784" y="3892304"/>
            <a:ext cx="945954" cy="462365"/>
          </a:xfrm>
          <a:prstGeom prst="rect">
            <a:avLst/>
          </a:prstGeom>
        </p:spPr>
      </p:pic>
      <p:pic>
        <p:nvPicPr>
          <p:cNvPr id="50" name="object 50"/>
          <p:cNvPicPr/>
          <p:nvPr/>
        </p:nvPicPr>
        <p:blipFill>
          <a:blip r:embed="rId42" cstate="print"/>
          <a:stretch>
            <a:fillRect/>
          </a:stretch>
        </p:blipFill>
        <p:spPr>
          <a:xfrm>
            <a:off x="9190345" y="4422978"/>
            <a:ext cx="165835" cy="162380"/>
          </a:xfrm>
          <a:prstGeom prst="rect">
            <a:avLst/>
          </a:prstGeom>
        </p:spPr>
      </p:pic>
      <p:pic>
        <p:nvPicPr>
          <p:cNvPr id="51" name="object 51"/>
          <p:cNvPicPr/>
          <p:nvPr/>
        </p:nvPicPr>
        <p:blipFill>
          <a:blip r:embed="rId43" cstate="print"/>
          <a:stretch>
            <a:fillRect/>
          </a:stretch>
        </p:blipFill>
        <p:spPr>
          <a:xfrm>
            <a:off x="9447391" y="4505206"/>
            <a:ext cx="275011" cy="111938"/>
          </a:xfrm>
          <a:prstGeom prst="rect">
            <a:avLst/>
          </a:prstGeom>
        </p:spPr>
      </p:pic>
      <p:pic>
        <p:nvPicPr>
          <p:cNvPr id="52" name="object 52"/>
          <p:cNvPicPr/>
          <p:nvPr/>
        </p:nvPicPr>
        <p:blipFill>
          <a:blip r:embed="rId44" cstate="print"/>
          <a:stretch>
            <a:fillRect/>
          </a:stretch>
        </p:blipFill>
        <p:spPr>
          <a:xfrm>
            <a:off x="10130069" y="4055375"/>
            <a:ext cx="169291" cy="487834"/>
          </a:xfrm>
          <a:prstGeom prst="rect">
            <a:avLst/>
          </a:prstGeom>
        </p:spPr>
      </p:pic>
      <p:pic>
        <p:nvPicPr>
          <p:cNvPr id="53" name="object 53"/>
          <p:cNvPicPr/>
          <p:nvPr/>
        </p:nvPicPr>
        <p:blipFill>
          <a:blip r:embed="rId45" cstate="print"/>
          <a:stretch>
            <a:fillRect/>
          </a:stretch>
        </p:blipFill>
        <p:spPr>
          <a:xfrm>
            <a:off x="9860587" y="1855979"/>
            <a:ext cx="277545" cy="38003"/>
          </a:xfrm>
          <a:prstGeom prst="rect">
            <a:avLst/>
          </a:prstGeom>
        </p:spPr>
      </p:pic>
      <p:pic>
        <p:nvPicPr>
          <p:cNvPr id="54" name="object 54"/>
          <p:cNvPicPr/>
          <p:nvPr/>
        </p:nvPicPr>
        <p:blipFill>
          <a:blip r:embed="rId46" cstate="print"/>
          <a:stretch>
            <a:fillRect/>
          </a:stretch>
        </p:blipFill>
        <p:spPr>
          <a:xfrm>
            <a:off x="7948650" y="2214599"/>
            <a:ext cx="238389" cy="194224"/>
          </a:xfrm>
          <a:prstGeom prst="rect">
            <a:avLst/>
          </a:prstGeom>
        </p:spPr>
      </p:pic>
      <p:pic>
        <p:nvPicPr>
          <p:cNvPr id="55" name="object 55"/>
          <p:cNvPicPr/>
          <p:nvPr/>
        </p:nvPicPr>
        <p:blipFill>
          <a:blip r:embed="rId47" cstate="print"/>
          <a:stretch>
            <a:fillRect/>
          </a:stretch>
        </p:blipFill>
        <p:spPr>
          <a:xfrm>
            <a:off x="8544266" y="2165538"/>
            <a:ext cx="887220" cy="222496"/>
          </a:xfrm>
          <a:prstGeom prst="rect">
            <a:avLst/>
          </a:prstGeom>
        </p:spPr>
      </p:pic>
      <p:pic>
        <p:nvPicPr>
          <p:cNvPr id="56" name="object 56"/>
          <p:cNvPicPr/>
          <p:nvPr/>
        </p:nvPicPr>
        <p:blipFill>
          <a:blip r:embed="rId48" cstate="print"/>
          <a:stretch>
            <a:fillRect/>
          </a:stretch>
        </p:blipFill>
        <p:spPr>
          <a:xfrm>
            <a:off x="9733458" y="2183505"/>
            <a:ext cx="820886" cy="254281"/>
          </a:xfrm>
          <a:prstGeom prst="rect">
            <a:avLst/>
          </a:prstGeom>
        </p:spPr>
      </p:pic>
      <p:sp>
        <p:nvSpPr>
          <p:cNvPr id="57" name="Rectangle 56"/>
          <p:cNvSpPr/>
          <p:nvPr/>
        </p:nvSpPr>
        <p:spPr>
          <a:xfrm>
            <a:off x="831263" y="634839"/>
            <a:ext cx="6381619" cy="646331"/>
          </a:xfrm>
          <a:prstGeom prst="rect">
            <a:avLst/>
          </a:prstGeom>
        </p:spPr>
        <p:txBody>
          <a:bodyPr wrap="none">
            <a:spAutoFit/>
          </a:bodyPr>
          <a:lstStyle/>
          <a:p>
            <a:pPr marL="11516">
              <a:spcBef>
                <a:spcPts val="249"/>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8" name="TextBox 5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7926766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108</a:t>
            </a:fld>
            <a:endParaRPr lang="en-US"/>
          </a:p>
        </p:txBody>
      </p:sp>
      <p:pic>
        <p:nvPicPr>
          <p:cNvPr id="3074" name="Picture 2" descr="Normal Distribution: Definition, Characteristics, and Benefits -  isixsigma.co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8944" y="2178750"/>
            <a:ext cx="8014112" cy="36450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prstGeom prst="rect">
            <a:avLst/>
          </a:prstGeom>
        </p:spPr>
        <p:txBody>
          <a:bodyPr wrap="none">
            <a:spAutoFit/>
          </a:bodyPr>
          <a:lstStyle/>
          <a:p>
            <a:pPr marL="11516">
              <a:spcBef>
                <a:spcPts val="249"/>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569960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109</a:t>
            </a:fld>
            <a:endParaRPr lang="en-US"/>
          </a:p>
        </p:txBody>
      </p:sp>
      <p:pic>
        <p:nvPicPr>
          <p:cNvPr id="21506" name="Picture 2" descr="Normal Distribution and its Significance | by Roshmita Dey | Medi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7320" y="1825625"/>
            <a:ext cx="6197359"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prstGeom prst="rect">
            <a:avLst/>
          </a:prstGeom>
        </p:spPr>
        <p:txBody>
          <a:bodyPr wrap="none">
            <a:spAutoFit/>
          </a:bodyPr>
          <a:lstStyle/>
          <a:p>
            <a:pPr marL="11516">
              <a:spcBef>
                <a:spcPts val="249"/>
              </a:spcBef>
            </a:pPr>
            <a:r>
              <a:rPr lang="en-US" sz="3600" b="1" dirty="0">
                <a:solidFill>
                  <a:schemeClr val="accent1">
                    <a:lumMod val="50000"/>
                  </a:schemeClr>
                </a:solidFill>
                <a:latin typeface="Times New Roman" panose="02020603050405020304" pitchFamily="18" charset="0"/>
                <a:cs typeface="Times New Roman" panose="02020603050405020304" pitchFamily="18" charset="0"/>
              </a:rPr>
              <a:t>Gaussian</a:t>
            </a:r>
            <a:r>
              <a:rPr lang="en-US" sz="3600" b="1" spc="-27"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dirty="0">
                <a:solidFill>
                  <a:schemeClr val="accent1">
                    <a:lumMod val="50000"/>
                  </a:schemeClr>
                </a:solidFill>
                <a:latin typeface="Times New Roman" panose="02020603050405020304" pitchFamily="18" charset="0"/>
                <a:cs typeface="Times New Roman" panose="02020603050405020304" pitchFamily="18" charset="0"/>
              </a:rPr>
              <a:t>(Normal)</a:t>
            </a:r>
            <a:r>
              <a:rPr lang="en-US" sz="3600" b="1" spc="-32" dirty="0">
                <a:solidFill>
                  <a:schemeClr val="accent1">
                    <a:lumMod val="50000"/>
                  </a:schemeClr>
                </a:solidFill>
                <a:latin typeface="Times New Roman" panose="02020603050405020304" pitchFamily="18" charset="0"/>
                <a:cs typeface="Times New Roman" panose="02020603050405020304" pitchFamily="18" charset="0"/>
              </a:rPr>
              <a:t> </a:t>
            </a:r>
            <a:r>
              <a:rPr lang="en-US" sz="3600" b="1" spc="-9" dirty="0">
                <a:solidFill>
                  <a:schemeClr val="accent1">
                    <a:lumMod val="50000"/>
                  </a:schemeClr>
                </a:solidFill>
                <a:latin typeface="Times New Roman" panose="02020603050405020304" pitchFamily="18" charset="0"/>
                <a:cs typeface="Times New Roman" panose="02020603050405020304" pitchFamily="18" charset="0"/>
              </a:rPr>
              <a:t>distribution</a:t>
            </a:r>
            <a:endParaRPr lang="en-US" sz="3600"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4362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K-means algorithm</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a:t>
            </a:fld>
            <a:endParaRPr lang="en-US"/>
          </a:p>
        </p:txBody>
      </p:sp>
      <p:pic>
        <p:nvPicPr>
          <p:cNvPr id="7" name="Content Placeholder 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56815"/>
            <a:ext cx="10353667" cy="343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25553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8134" y="515960"/>
            <a:ext cx="9535557" cy="566208"/>
          </a:xfrm>
          <a:prstGeom prst="rect">
            <a:avLst/>
          </a:prstGeom>
        </p:spPr>
        <p:txBody>
          <a:bodyPr vert="horz" wrap="square" lIns="0" tIns="12092" rIns="0" bIns="0" rtlCol="0" anchor="ctr">
            <a:spAutoFit/>
          </a:bodyPr>
          <a:lstStyle/>
          <a:p>
            <a:pPr marL="11516">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Gaussian</a:t>
            </a:r>
            <a:r>
              <a:rPr sz="3600" b="1" spc="-9" dirty="0">
                <a:solidFill>
                  <a:schemeClr val="accent1">
                    <a:lumMod val="50000"/>
                  </a:schemeClr>
                </a:solidFill>
                <a:latin typeface="Times New Roman" panose="02020603050405020304" pitchFamily="18" charset="0"/>
                <a:cs typeface="Times New Roman" panose="02020603050405020304" pitchFamily="18" charset="0"/>
              </a:rPr>
              <a:t> </a:t>
            </a:r>
            <a:r>
              <a:rPr sz="3600" b="1" dirty="0">
                <a:solidFill>
                  <a:schemeClr val="accent1">
                    <a:lumMod val="50000"/>
                  </a:schemeClr>
                </a:solidFill>
                <a:latin typeface="Times New Roman" panose="02020603050405020304" pitchFamily="18" charset="0"/>
                <a:cs typeface="Times New Roman" panose="02020603050405020304" pitchFamily="18" charset="0"/>
              </a:rPr>
              <a:t>distribution</a:t>
            </a:r>
            <a:r>
              <a:rPr sz="3600" b="1" spc="-14"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example</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grpSp>
        <p:nvGrpSpPr>
          <p:cNvPr id="3" name="object 3"/>
          <p:cNvGrpSpPr/>
          <p:nvPr/>
        </p:nvGrpSpPr>
        <p:grpSpPr>
          <a:xfrm>
            <a:off x="2703916" y="1921859"/>
            <a:ext cx="2147228" cy="1868531"/>
            <a:chOff x="1605985" y="2119383"/>
            <a:chExt cx="2367915" cy="2060575"/>
          </a:xfrm>
        </p:grpSpPr>
        <p:pic>
          <p:nvPicPr>
            <p:cNvPr id="4" name="object 4"/>
            <p:cNvPicPr/>
            <p:nvPr/>
          </p:nvPicPr>
          <p:blipFill>
            <a:blip r:embed="rId3" cstate="print"/>
            <a:stretch>
              <a:fillRect/>
            </a:stretch>
          </p:blipFill>
          <p:spPr>
            <a:xfrm>
              <a:off x="1605985" y="2119383"/>
              <a:ext cx="2367683" cy="1873445"/>
            </a:xfrm>
            <a:prstGeom prst="rect">
              <a:avLst/>
            </a:prstGeom>
          </p:spPr>
        </p:pic>
        <p:pic>
          <p:nvPicPr>
            <p:cNvPr id="5" name="object 5"/>
            <p:cNvPicPr/>
            <p:nvPr/>
          </p:nvPicPr>
          <p:blipFill>
            <a:blip r:embed="rId4" cstate="print"/>
            <a:stretch>
              <a:fillRect/>
            </a:stretch>
          </p:blipFill>
          <p:spPr>
            <a:xfrm>
              <a:off x="2768993" y="4012691"/>
              <a:ext cx="187959" cy="166877"/>
            </a:xfrm>
            <a:prstGeom prst="rect">
              <a:avLst/>
            </a:prstGeom>
          </p:spPr>
        </p:pic>
        <p:pic>
          <p:nvPicPr>
            <p:cNvPr id="6" name="object 6"/>
            <p:cNvPicPr/>
            <p:nvPr/>
          </p:nvPicPr>
          <p:blipFill>
            <a:blip r:embed="rId5" cstate="print"/>
            <a:stretch>
              <a:fillRect/>
            </a:stretch>
          </p:blipFill>
          <p:spPr>
            <a:xfrm>
              <a:off x="2826143" y="3155441"/>
              <a:ext cx="249174" cy="262128"/>
            </a:xfrm>
            <a:prstGeom prst="rect">
              <a:avLst/>
            </a:prstGeom>
          </p:spPr>
        </p:pic>
      </p:grpSp>
      <p:grpSp>
        <p:nvGrpSpPr>
          <p:cNvPr id="7" name="object 7"/>
          <p:cNvGrpSpPr/>
          <p:nvPr/>
        </p:nvGrpSpPr>
        <p:grpSpPr>
          <a:xfrm>
            <a:off x="2679041" y="4184135"/>
            <a:ext cx="2147228" cy="1699241"/>
            <a:chOff x="1578553" y="4614171"/>
            <a:chExt cx="2367915" cy="1873885"/>
          </a:xfrm>
        </p:grpSpPr>
        <p:pic>
          <p:nvPicPr>
            <p:cNvPr id="8" name="object 8"/>
            <p:cNvPicPr/>
            <p:nvPr/>
          </p:nvPicPr>
          <p:blipFill>
            <a:blip r:embed="rId6" cstate="print"/>
            <a:stretch>
              <a:fillRect/>
            </a:stretch>
          </p:blipFill>
          <p:spPr>
            <a:xfrm>
              <a:off x="1578553" y="4614171"/>
              <a:ext cx="2367683" cy="1873445"/>
            </a:xfrm>
            <a:prstGeom prst="rect">
              <a:avLst/>
            </a:prstGeom>
          </p:spPr>
        </p:pic>
        <p:pic>
          <p:nvPicPr>
            <p:cNvPr id="9" name="object 9"/>
            <p:cNvPicPr/>
            <p:nvPr/>
          </p:nvPicPr>
          <p:blipFill>
            <a:blip r:embed="rId7" cstate="print"/>
            <a:stretch>
              <a:fillRect/>
            </a:stretch>
          </p:blipFill>
          <p:spPr>
            <a:xfrm>
              <a:off x="2040521" y="5897117"/>
              <a:ext cx="1566672" cy="495300"/>
            </a:xfrm>
            <a:prstGeom prst="rect">
              <a:avLst/>
            </a:prstGeom>
          </p:spPr>
        </p:pic>
      </p:grpSp>
      <p:grpSp>
        <p:nvGrpSpPr>
          <p:cNvPr id="10" name="object 10"/>
          <p:cNvGrpSpPr/>
          <p:nvPr/>
        </p:nvGrpSpPr>
        <p:grpSpPr>
          <a:xfrm>
            <a:off x="7062108" y="1568530"/>
            <a:ext cx="2238783" cy="2535329"/>
            <a:chOff x="6412103" y="1729739"/>
            <a:chExt cx="2468880" cy="2795905"/>
          </a:xfrm>
        </p:grpSpPr>
        <p:pic>
          <p:nvPicPr>
            <p:cNvPr id="11" name="object 11"/>
            <p:cNvPicPr/>
            <p:nvPr/>
          </p:nvPicPr>
          <p:blipFill>
            <a:blip r:embed="rId8" cstate="print"/>
            <a:stretch>
              <a:fillRect/>
            </a:stretch>
          </p:blipFill>
          <p:spPr>
            <a:xfrm>
              <a:off x="6517825" y="2119383"/>
              <a:ext cx="2362591" cy="1873445"/>
            </a:xfrm>
            <a:prstGeom prst="rect">
              <a:avLst/>
            </a:prstGeom>
          </p:spPr>
        </p:pic>
        <p:pic>
          <p:nvPicPr>
            <p:cNvPr id="12" name="object 12"/>
            <p:cNvPicPr/>
            <p:nvPr/>
          </p:nvPicPr>
          <p:blipFill>
            <a:blip r:embed="rId9" cstate="print"/>
            <a:stretch>
              <a:fillRect/>
            </a:stretch>
          </p:blipFill>
          <p:spPr>
            <a:xfrm>
              <a:off x="6861695" y="1729739"/>
              <a:ext cx="1962150" cy="289560"/>
            </a:xfrm>
            <a:prstGeom prst="rect">
              <a:avLst/>
            </a:prstGeom>
          </p:spPr>
        </p:pic>
        <p:pic>
          <p:nvPicPr>
            <p:cNvPr id="13" name="object 13"/>
            <p:cNvPicPr/>
            <p:nvPr/>
          </p:nvPicPr>
          <p:blipFill>
            <a:blip r:embed="rId10" cstate="print"/>
            <a:stretch>
              <a:fillRect/>
            </a:stretch>
          </p:blipFill>
          <p:spPr>
            <a:xfrm>
              <a:off x="6878447" y="4235957"/>
              <a:ext cx="1963674" cy="289560"/>
            </a:xfrm>
            <a:prstGeom prst="rect">
              <a:avLst/>
            </a:prstGeom>
          </p:spPr>
        </p:pic>
        <p:pic>
          <p:nvPicPr>
            <p:cNvPr id="14" name="object 14"/>
            <p:cNvPicPr/>
            <p:nvPr/>
          </p:nvPicPr>
          <p:blipFill>
            <a:blip r:embed="rId11" cstate="print"/>
            <a:stretch>
              <a:fillRect/>
            </a:stretch>
          </p:blipFill>
          <p:spPr>
            <a:xfrm>
              <a:off x="8363597" y="2058161"/>
              <a:ext cx="496570" cy="32765"/>
            </a:xfrm>
            <a:prstGeom prst="rect">
              <a:avLst/>
            </a:prstGeom>
          </p:spPr>
        </p:pic>
        <p:pic>
          <p:nvPicPr>
            <p:cNvPr id="15" name="object 15"/>
            <p:cNvPicPr/>
            <p:nvPr/>
          </p:nvPicPr>
          <p:blipFill>
            <a:blip r:embed="rId12" cstate="print"/>
            <a:stretch>
              <a:fillRect/>
            </a:stretch>
          </p:blipFill>
          <p:spPr>
            <a:xfrm>
              <a:off x="7665605" y="4013454"/>
              <a:ext cx="161290" cy="206501"/>
            </a:xfrm>
            <a:prstGeom prst="rect">
              <a:avLst/>
            </a:prstGeom>
          </p:spPr>
        </p:pic>
        <p:pic>
          <p:nvPicPr>
            <p:cNvPr id="16" name="object 16"/>
            <p:cNvPicPr/>
            <p:nvPr/>
          </p:nvPicPr>
          <p:blipFill>
            <a:blip r:embed="rId13" cstate="print"/>
            <a:stretch>
              <a:fillRect/>
            </a:stretch>
          </p:blipFill>
          <p:spPr>
            <a:xfrm>
              <a:off x="7491869" y="2254757"/>
              <a:ext cx="503681" cy="1657350"/>
            </a:xfrm>
            <a:prstGeom prst="rect">
              <a:avLst/>
            </a:prstGeom>
          </p:spPr>
        </p:pic>
        <p:pic>
          <p:nvPicPr>
            <p:cNvPr id="17" name="object 17"/>
            <p:cNvPicPr/>
            <p:nvPr/>
          </p:nvPicPr>
          <p:blipFill>
            <a:blip r:embed="rId14" cstate="print"/>
            <a:stretch>
              <a:fillRect/>
            </a:stretch>
          </p:blipFill>
          <p:spPr>
            <a:xfrm>
              <a:off x="6412103" y="4321301"/>
              <a:ext cx="388124" cy="176783"/>
            </a:xfrm>
            <a:prstGeom prst="rect">
              <a:avLst/>
            </a:prstGeom>
          </p:spPr>
        </p:pic>
      </p:grpSp>
      <p:grpSp>
        <p:nvGrpSpPr>
          <p:cNvPr id="18" name="object 18"/>
          <p:cNvGrpSpPr/>
          <p:nvPr/>
        </p:nvGrpSpPr>
        <p:grpSpPr>
          <a:xfrm>
            <a:off x="7157978" y="4184135"/>
            <a:ext cx="2147228" cy="1873713"/>
            <a:chOff x="6517825" y="4614171"/>
            <a:chExt cx="2367915" cy="2066289"/>
          </a:xfrm>
        </p:grpSpPr>
        <p:pic>
          <p:nvPicPr>
            <p:cNvPr id="19" name="object 19"/>
            <p:cNvPicPr/>
            <p:nvPr/>
          </p:nvPicPr>
          <p:blipFill>
            <a:blip r:embed="rId15" cstate="print"/>
            <a:stretch>
              <a:fillRect/>
            </a:stretch>
          </p:blipFill>
          <p:spPr>
            <a:xfrm>
              <a:off x="6517825" y="4614171"/>
              <a:ext cx="2367683" cy="1873445"/>
            </a:xfrm>
            <a:prstGeom prst="rect">
              <a:avLst/>
            </a:prstGeom>
          </p:spPr>
        </p:pic>
        <p:pic>
          <p:nvPicPr>
            <p:cNvPr id="20" name="object 20"/>
            <p:cNvPicPr/>
            <p:nvPr/>
          </p:nvPicPr>
          <p:blipFill>
            <a:blip r:embed="rId16" cstate="print"/>
            <a:stretch>
              <a:fillRect/>
            </a:stretch>
          </p:blipFill>
          <p:spPr>
            <a:xfrm>
              <a:off x="7641222" y="6507479"/>
              <a:ext cx="144779" cy="122681"/>
            </a:xfrm>
            <a:prstGeom prst="rect">
              <a:avLst/>
            </a:prstGeom>
          </p:spPr>
        </p:pic>
        <p:pic>
          <p:nvPicPr>
            <p:cNvPr id="21" name="object 21"/>
            <p:cNvPicPr/>
            <p:nvPr/>
          </p:nvPicPr>
          <p:blipFill>
            <a:blip r:embed="rId17" cstate="print"/>
            <a:stretch>
              <a:fillRect/>
            </a:stretch>
          </p:blipFill>
          <p:spPr>
            <a:xfrm>
              <a:off x="8160131" y="6416039"/>
              <a:ext cx="224548" cy="264414"/>
            </a:xfrm>
            <a:prstGeom prst="rect">
              <a:avLst/>
            </a:prstGeom>
          </p:spPr>
        </p:pic>
      </p:grpSp>
      <p:pic>
        <p:nvPicPr>
          <p:cNvPr id="22" name="object 22"/>
          <p:cNvPicPr/>
          <p:nvPr/>
        </p:nvPicPr>
        <p:blipFill>
          <a:blip r:embed="rId18" cstate="print"/>
          <a:stretch>
            <a:fillRect/>
          </a:stretch>
        </p:blipFill>
        <p:spPr>
          <a:xfrm>
            <a:off x="3071697" y="1587187"/>
            <a:ext cx="1541581" cy="262573"/>
          </a:xfrm>
          <a:prstGeom prst="rect">
            <a:avLst/>
          </a:prstGeom>
        </p:spPr>
      </p:pic>
      <p:pic>
        <p:nvPicPr>
          <p:cNvPr id="23" name="object 23"/>
          <p:cNvPicPr/>
          <p:nvPr/>
        </p:nvPicPr>
        <p:blipFill>
          <a:blip r:embed="rId19" cstate="print"/>
          <a:stretch>
            <a:fillRect/>
          </a:stretch>
        </p:blipFill>
        <p:spPr>
          <a:xfrm>
            <a:off x="3071696" y="3841171"/>
            <a:ext cx="1550564" cy="263955"/>
          </a:xfrm>
          <a:prstGeom prst="rect">
            <a:avLst/>
          </a:prstGeom>
        </p:spPr>
      </p:pic>
      <p:pic>
        <p:nvPicPr>
          <p:cNvPr id="24" name="object 24"/>
          <p:cNvPicPr/>
          <p:nvPr/>
        </p:nvPicPr>
        <p:blipFill>
          <a:blip r:embed="rId20" cstate="print"/>
          <a:stretch>
            <a:fillRect/>
          </a:stretch>
        </p:blipFill>
        <p:spPr>
          <a:xfrm>
            <a:off x="2757299" y="1708800"/>
            <a:ext cx="201767" cy="122994"/>
          </a:xfrm>
          <a:prstGeom prst="rect">
            <a:avLst/>
          </a:prstGeom>
        </p:spPr>
      </p:pic>
      <p:pic>
        <p:nvPicPr>
          <p:cNvPr id="25" name="object 25"/>
          <p:cNvPicPr/>
          <p:nvPr/>
        </p:nvPicPr>
        <p:blipFill>
          <a:blip r:embed="rId21" cstate="print"/>
          <a:stretch>
            <a:fillRect/>
          </a:stretch>
        </p:blipFill>
        <p:spPr>
          <a:xfrm>
            <a:off x="7129824" y="1686688"/>
            <a:ext cx="203851" cy="143724"/>
          </a:xfrm>
          <a:prstGeom prst="rect">
            <a:avLst/>
          </a:prstGeom>
        </p:spPr>
      </p:pic>
      <p:pic>
        <p:nvPicPr>
          <p:cNvPr id="26" name="object 26"/>
          <p:cNvPicPr/>
          <p:nvPr/>
        </p:nvPicPr>
        <p:blipFill>
          <a:blip r:embed="rId22" cstate="print"/>
          <a:stretch>
            <a:fillRect/>
          </a:stretch>
        </p:blipFill>
        <p:spPr>
          <a:xfrm>
            <a:off x="9711347" y="1618972"/>
            <a:ext cx="457429" cy="290352"/>
          </a:xfrm>
          <a:prstGeom prst="rect">
            <a:avLst/>
          </a:prstGeom>
        </p:spPr>
      </p:pic>
      <p:pic>
        <p:nvPicPr>
          <p:cNvPr id="27" name="object 27"/>
          <p:cNvPicPr/>
          <p:nvPr/>
        </p:nvPicPr>
        <p:blipFill>
          <a:blip r:embed="rId23" cstate="print"/>
          <a:stretch>
            <a:fillRect/>
          </a:stretch>
        </p:blipFill>
        <p:spPr>
          <a:xfrm>
            <a:off x="10314574" y="1753022"/>
            <a:ext cx="458110" cy="165145"/>
          </a:xfrm>
          <a:prstGeom prst="rect">
            <a:avLst/>
          </a:prstGeom>
        </p:spPr>
      </p:pic>
      <p:pic>
        <p:nvPicPr>
          <p:cNvPr id="28" name="object 28"/>
          <p:cNvPicPr/>
          <p:nvPr/>
        </p:nvPicPr>
        <p:blipFill>
          <a:blip r:embed="rId24" cstate="print"/>
          <a:stretch>
            <a:fillRect/>
          </a:stretch>
        </p:blipFill>
        <p:spPr>
          <a:xfrm>
            <a:off x="2696493" y="3932380"/>
            <a:ext cx="310251" cy="199694"/>
          </a:xfrm>
          <a:prstGeom prst="rect">
            <a:avLst/>
          </a:prstGeom>
        </p:spPr>
      </p:pic>
      <p:sp>
        <p:nvSpPr>
          <p:cNvPr id="29" name="TextBox 28"/>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2196199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6483" y="536983"/>
            <a:ext cx="9535557" cy="566208"/>
          </a:xfrm>
          <a:prstGeom prst="rect">
            <a:avLst/>
          </a:prstGeom>
        </p:spPr>
        <p:txBody>
          <a:bodyPr vert="horz" wrap="square" lIns="0" tIns="12092" rIns="0" bIns="0" rtlCol="0" anchor="ctr">
            <a:spAutoFit/>
          </a:bodyPr>
          <a:lstStyle/>
          <a:p>
            <a:pPr marL="11516">
              <a:lnSpc>
                <a:spcPct val="100000"/>
              </a:lnSpc>
              <a:spcBef>
                <a:spcPts val="95"/>
              </a:spcBef>
            </a:pPr>
            <a:r>
              <a:rPr sz="3600" b="1" dirty="0">
                <a:solidFill>
                  <a:schemeClr val="accent1">
                    <a:lumMod val="50000"/>
                  </a:schemeClr>
                </a:solidFill>
                <a:latin typeface="Times New Roman" panose="02020603050405020304" pitchFamily="18" charset="0"/>
                <a:cs typeface="Times New Roman" panose="02020603050405020304" pitchFamily="18" charset="0"/>
              </a:rPr>
              <a:t>Parameter</a:t>
            </a:r>
            <a:r>
              <a:rPr sz="3600" b="1" spc="-36" dirty="0">
                <a:solidFill>
                  <a:schemeClr val="accent1">
                    <a:lumMod val="50000"/>
                  </a:schemeClr>
                </a:solidFill>
                <a:latin typeface="Times New Roman" panose="02020603050405020304" pitchFamily="18" charset="0"/>
                <a:cs typeface="Times New Roman" panose="02020603050405020304" pitchFamily="18" charset="0"/>
              </a:rPr>
              <a:t> </a:t>
            </a:r>
            <a:r>
              <a:rPr sz="3600" b="1" spc="-9" dirty="0">
                <a:solidFill>
                  <a:schemeClr val="accent1">
                    <a:lumMod val="50000"/>
                  </a:schemeClr>
                </a:solidFill>
                <a:latin typeface="Times New Roman" panose="02020603050405020304" pitchFamily="18" charset="0"/>
                <a:cs typeface="Times New Roman" panose="02020603050405020304" pitchFamily="18" charset="0"/>
              </a:rPr>
              <a:t>estimation</a:t>
            </a:r>
            <a:endParaRPr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739016" y="1499676"/>
            <a:ext cx="1122846" cy="402958"/>
          </a:xfrm>
          <a:prstGeom prst="rect">
            <a:avLst/>
          </a:prstGeom>
        </p:spPr>
        <p:txBody>
          <a:bodyPr vert="horz" wrap="square" lIns="0" tIns="12092" rIns="0" bIns="0" rtlCol="0">
            <a:spAutoFit/>
          </a:bodyPr>
          <a:lstStyle/>
          <a:p>
            <a:pPr marL="11516">
              <a:spcBef>
                <a:spcPts val="95"/>
              </a:spcBef>
            </a:pPr>
            <a:r>
              <a:rPr sz="2539" spc="-9" dirty="0">
                <a:latin typeface="Calibri"/>
                <a:cs typeface="Calibri"/>
              </a:rPr>
              <a:t>Dataset:</a:t>
            </a:r>
            <a:endParaRPr sz="2539" dirty="0">
              <a:latin typeface="Calibri"/>
              <a:cs typeface="Calibri"/>
            </a:endParaRPr>
          </a:p>
        </p:txBody>
      </p:sp>
      <p:pic>
        <p:nvPicPr>
          <p:cNvPr id="4" name="object 4"/>
          <p:cNvPicPr/>
          <p:nvPr/>
        </p:nvPicPr>
        <p:blipFill>
          <a:blip r:embed="rId3" cstate="print"/>
          <a:stretch>
            <a:fillRect/>
          </a:stretch>
        </p:blipFill>
        <p:spPr>
          <a:xfrm>
            <a:off x="3026092" y="1560237"/>
            <a:ext cx="2590492" cy="338581"/>
          </a:xfrm>
          <a:prstGeom prst="rect">
            <a:avLst/>
          </a:prstGeom>
        </p:spPr>
      </p:pic>
      <p:pic>
        <p:nvPicPr>
          <p:cNvPr id="5" name="object 5"/>
          <p:cNvPicPr/>
          <p:nvPr/>
        </p:nvPicPr>
        <p:blipFill>
          <a:blip r:embed="rId4" cstate="print"/>
          <a:stretch>
            <a:fillRect/>
          </a:stretch>
        </p:blipFill>
        <p:spPr>
          <a:xfrm>
            <a:off x="6056050" y="1560237"/>
            <a:ext cx="1015052" cy="279157"/>
          </a:xfrm>
          <a:prstGeom prst="rect">
            <a:avLst/>
          </a:prstGeom>
        </p:spPr>
      </p:pic>
      <p:grpSp>
        <p:nvGrpSpPr>
          <p:cNvPr id="6" name="object 6"/>
          <p:cNvGrpSpPr/>
          <p:nvPr/>
        </p:nvGrpSpPr>
        <p:grpSpPr>
          <a:xfrm>
            <a:off x="4031471" y="2128917"/>
            <a:ext cx="4189081" cy="3829194"/>
            <a:chOff x="3069983" y="2347722"/>
            <a:chExt cx="4619625" cy="4222750"/>
          </a:xfrm>
        </p:grpSpPr>
        <p:sp>
          <p:nvSpPr>
            <p:cNvPr id="7" name="object 7"/>
            <p:cNvSpPr/>
            <p:nvPr/>
          </p:nvSpPr>
          <p:spPr>
            <a:xfrm>
              <a:off x="3069983" y="2347734"/>
              <a:ext cx="4458970" cy="2502535"/>
            </a:xfrm>
            <a:custGeom>
              <a:avLst/>
              <a:gdLst/>
              <a:ahLst/>
              <a:cxnLst/>
              <a:rect l="l" t="t" r="r" b="b"/>
              <a:pathLst>
                <a:path w="4458970" h="2502535">
                  <a:moveTo>
                    <a:pt x="4458462" y="2321814"/>
                  </a:moveTo>
                  <a:lnTo>
                    <a:pt x="4352544" y="2260092"/>
                  </a:lnTo>
                  <a:lnTo>
                    <a:pt x="4347210" y="2257044"/>
                  </a:lnTo>
                  <a:lnTo>
                    <a:pt x="4340352" y="2259330"/>
                  </a:lnTo>
                  <a:lnTo>
                    <a:pt x="4337304" y="2263902"/>
                  </a:lnTo>
                  <a:lnTo>
                    <a:pt x="4334256" y="2269236"/>
                  </a:lnTo>
                  <a:lnTo>
                    <a:pt x="4336542" y="2276094"/>
                  </a:lnTo>
                  <a:lnTo>
                    <a:pt x="4341876" y="2279142"/>
                  </a:lnTo>
                  <a:lnTo>
                    <a:pt x="4395470" y="2311019"/>
                  </a:lnTo>
                  <a:lnTo>
                    <a:pt x="208610" y="2298801"/>
                  </a:lnTo>
                  <a:lnTo>
                    <a:pt x="198297" y="63093"/>
                  </a:lnTo>
                  <a:lnTo>
                    <a:pt x="187566" y="45046"/>
                  </a:lnTo>
                  <a:lnTo>
                    <a:pt x="197358" y="61493"/>
                  </a:lnTo>
                  <a:lnTo>
                    <a:pt x="198297" y="63093"/>
                  </a:lnTo>
                  <a:lnTo>
                    <a:pt x="230124" y="116586"/>
                  </a:lnTo>
                  <a:lnTo>
                    <a:pt x="233172" y="121920"/>
                  </a:lnTo>
                  <a:lnTo>
                    <a:pt x="240030" y="124206"/>
                  </a:lnTo>
                  <a:lnTo>
                    <a:pt x="245364" y="121158"/>
                  </a:lnTo>
                  <a:lnTo>
                    <a:pt x="250698" y="117348"/>
                  </a:lnTo>
                  <a:lnTo>
                    <a:pt x="252222" y="111252"/>
                  </a:lnTo>
                  <a:lnTo>
                    <a:pt x="249174" y="105918"/>
                  </a:lnTo>
                  <a:lnTo>
                    <a:pt x="187452" y="0"/>
                  </a:lnTo>
                  <a:lnTo>
                    <a:pt x="187452" y="44843"/>
                  </a:lnTo>
                  <a:lnTo>
                    <a:pt x="177546" y="28194"/>
                  </a:lnTo>
                  <a:lnTo>
                    <a:pt x="187452" y="44843"/>
                  </a:lnTo>
                  <a:lnTo>
                    <a:pt x="187452" y="0"/>
                  </a:lnTo>
                  <a:lnTo>
                    <a:pt x="126492" y="105918"/>
                  </a:lnTo>
                  <a:lnTo>
                    <a:pt x="122682" y="111252"/>
                  </a:lnTo>
                  <a:lnTo>
                    <a:pt x="124968" y="118110"/>
                  </a:lnTo>
                  <a:lnTo>
                    <a:pt x="135636" y="124206"/>
                  </a:lnTo>
                  <a:lnTo>
                    <a:pt x="142494" y="122682"/>
                  </a:lnTo>
                  <a:lnTo>
                    <a:pt x="176022" y="64897"/>
                  </a:lnTo>
                  <a:lnTo>
                    <a:pt x="176212" y="64566"/>
                  </a:lnTo>
                  <a:lnTo>
                    <a:pt x="186512" y="2298738"/>
                  </a:lnTo>
                  <a:lnTo>
                    <a:pt x="0" y="2298192"/>
                  </a:lnTo>
                  <a:lnTo>
                    <a:pt x="0" y="2320290"/>
                  </a:lnTo>
                  <a:lnTo>
                    <a:pt x="186613" y="2320836"/>
                  </a:lnTo>
                  <a:lnTo>
                    <a:pt x="187452" y="2502408"/>
                  </a:lnTo>
                  <a:lnTo>
                    <a:pt x="209550" y="2502408"/>
                  </a:lnTo>
                  <a:lnTo>
                    <a:pt x="208711" y="2320899"/>
                  </a:lnTo>
                  <a:lnTo>
                    <a:pt x="4334256" y="2332939"/>
                  </a:lnTo>
                  <a:lnTo>
                    <a:pt x="4352544" y="2332990"/>
                  </a:lnTo>
                  <a:lnTo>
                    <a:pt x="4395063" y="2333117"/>
                  </a:lnTo>
                  <a:lnTo>
                    <a:pt x="4430268" y="2333218"/>
                  </a:lnTo>
                  <a:lnTo>
                    <a:pt x="4436364" y="2333244"/>
                  </a:lnTo>
                  <a:lnTo>
                    <a:pt x="4395063" y="2333117"/>
                  </a:lnTo>
                  <a:lnTo>
                    <a:pt x="4341114" y="2364486"/>
                  </a:lnTo>
                  <a:lnTo>
                    <a:pt x="4335780" y="2367534"/>
                  </a:lnTo>
                  <a:lnTo>
                    <a:pt x="4334256" y="2374392"/>
                  </a:lnTo>
                  <a:lnTo>
                    <a:pt x="4340352" y="2385060"/>
                  </a:lnTo>
                  <a:lnTo>
                    <a:pt x="4347210" y="2386584"/>
                  </a:lnTo>
                  <a:lnTo>
                    <a:pt x="4352544" y="2383536"/>
                  </a:lnTo>
                  <a:lnTo>
                    <a:pt x="4436364" y="2334679"/>
                  </a:lnTo>
                  <a:lnTo>
                    <a:pt x="4458462" y="2321814"/>
                  </a:lnTo>
                  <a:close/>
                </a:path>
              </a:pathLst>
            </a:custGeom>
            <a:solidFill>
              <a:srgbClr val="7F7F7F"/>
            </a:solidFill>
          </p:spPr>
          <p:txBody>
            <a:bodyPr wrap="square" lIns="0" tIns="0" rIns="0" bIns="0" rtlCol="0"/>
            <a:lstStyle/>
            <a:p>
              <a:endParaRPr sz="1632"/>
            </a:p>
          </p:txBody>
        </p:sp>
        <p:sp>
          <p:nvSpPr>
            <p:cNvPr id="8" name="object 8"/>
            <p:cNvSpPr/>
            <p:nvPr/>
          </p:nvSpPr>
          <p:spPr>
            <a:xfrm>
              <a:off x="5456567" y="4608576"/>
              <a:ext cx="0" cy="127000"/>
            </a:xfrm>
            <a:custGeom>
              <a:avLst/>
              <a:gdLst/>
              <a:ahLst/>
              <a:cxnLst/>
              <a:rect l="l" t="t" r="r" b="b"/>
              <a:pathLst>
                <a:path h="127000">
                  <a:moveTo>
                    <a:pt x="0" y="126491"/>
                  </a:moveTo>
                  <a:lnTo>
                    <a:pt x="0" y="0"/>
                  </a:lnTo>
                </a:path>
              </a:pathLst>
            </a:custGeom>
            <a:ln w="11137">
              <a:solidFill>
                <a:srgbClr val="C00000"/>
              </a:solidFill>
            </a:ln>
          </p:spPr>
          <p:txBody>
            <a:bodyPr wrap="square" lIns="0" tIns="0" rIns="0" bIns="0" rtlCol="0"/>
            <a:lstStyle/>
            <a:p>
              <a:endParaRPr sz="1632"/>
            </a:p>
          </p:txBody>
        </p:sp>
        <p:sp>
          <p:nvSpPr>
            <p:cNvPr id="9" name="object 9"/>
            <p:cNvSpPr/>
            <p:nvPr/>
          </p:nvSpPr>
          <p:spPr>
            <a:xfrm>
              <a:off x="5373509" y="4580382"/>
              <a:ext cx="167005" cy="166370"/>
            </a:xfrm>
            <a:custGeom>
              <a:avLst/>
              <a:gdLst/>
              <a:ahLst/>
              <a:cxnLst/>
              <a:rect l="l" t="t" r="r" b="b"/>
              <a:pathLst>
                <a:path w="167004" h="166370">
                  <a:moveTo>
                    <a:pt x="166878" y="11430"/>
                  </a:moveTo>
                  <a:lnTo>
                    <a:pt x="156210" y="762"/>
                  </a:lnTo>
                  <a:lnTo>
                    <a:pt x="83820" y="71628"/>
                  </a:lnTo>
                  <a:lnTo>
                    <a:pt x="12954" y="0"/>
                  </a:lnTo>
                  <a:lnTo>
                    <a:pt x="1524" y="11430"/>
                  </a:lnTo>
                  <a:lnTo>
                    <a:pt x="72390" y="83820"/>
                  </a:lnTo>
                  <a:lnTo>
                    <a:pt x="0" y="154686"/>
                  </a:lnTo>
                  <a:lnTo>
                    <a:pt x="10668" y="165354"/>
                  </a:lnTo>
                  <a:lnTo>
                    <a:pt x="82296" y="94488"/>
                  </a:lnTo>
                  <a:lnTo>
                    <a:pt x="153162" y="166116"/>
                  </a:lnTo>
                  <a:lnTo>
                    <a:pt x="165354" y="154686"/>
                  </a:lnTo>
                  <a:lnTo>
                    <a:pt x="94488" y="82296"/>
                  </a:lnTo>
                  <a:lnTo>
                    <a:pt x="166878" y="11430"/>
                  </a:lnTo>
                  <a:close/>
                </a:path>
              </a:pathLst>
            </a:custGeom>
            <a:solidFill>
              <a:srgbClr val="C0504D"/>
            </a:solidFill>
          </p:spPr>
          <p:txBody>
            <a:bodyPr wrap="square" lIns="0" tIns="0" rIns="0" bIns="0" rtlCol="0"/>
            <a:lstStyle/>
            <a:p>
              <a:endParaRPr sz="1632"/>
            </a:p>
          </p:txBody>
        </p:sp>
        <p:sp>
          <p:nvSpPr>
            <p:cNvPr id="10" name="object 10"/>
            <p:cNvSpPr/>
            <p:nvPr/>
          </p:nvSpPr>
          <p:spPr>
            <a:xfrm>
              <a:off x="5373509" y="4580382"/>
              <a:ext cx="167005" cy="166370"/>
            </a:xfrm>
            <a:custGeom>
              <a:avLst/>
              <a:gdLst/>
              <a:ahLst/>
              <a:cxnLst/>
              <a:rect l="l" t="t" r="r" b="b"/>
              <a:pathLst>
                <a:path w="167004" h="166370">
                  <a:moveTo>
                    <a:pt x="156210" y="762"/>
                  </a:moveTo>
                  <a:lnTo>
                    <a:pt x="83820" y="71628"/>
                  </a:lnTo>
                  <a:lnTo>
                    <a:pt x="12954" y="0"/>
                  </a:lnTo>
                  <a:lnTo>
                    <a:pt x="1524" y="11430"/>
                  </a:lnTo>
                  <a:lnTo>
                    <a:pt x="72390" y="83820"/>
                  </a:lnTo>
                  <a:lnTo>
                    <a:pt x="0" y="154686"/>
                  </a:lnTo>
                  <a:lnTo>
                    <a:pt x="10668" y="165354"/>
                  </a:lnTo>
                  <a:lnTo>
                    <a:pt x="82296" y="94488"/>
                  </a:lnTo>
                  <a:lnTo>
                    <a:pt x="153162" y="166116"/>
                  </a:lnTo>
                  <a:lnTo>
                    <a:pt x="165354" y="154686"/>
                  </a:lnTo>
                  <a:lnTo>
                    <a:pt x="94488" y="82296"/>
                  </a:lnTo>
                  <a:lnTo>
                    <a:pt x="166878" y="11430"/>
                  </a:lnTo>
                  <a:lnTo>
                    <a:pt x="156210" y="762"/>
                  </a:lnTo>
                  <a:close/>
                </a:path>
              </a:pathLst>
            </a:custGeom>
            <a:ln w="22275">
              <a:solidFill>
                <a:srgbClr val="C00000"/>
              </a:solidFill>
            </a:ln>
          </p:spPr>
          <p:txBody>
            <a:bodyPr wrap="square" lIns="0" tIns="0" rIns="0" bIns="0" rtlCol="0"/>
            <a:lstStyle/>
            <a:p>
              <a:endParaRPr sz="1632"/>
            </a:p>
          </p:txBody>
        </p:sp>
        <p:pic>
          <p:nvPicPr>
            <p:cNvPr id="11" name="object 11"/>
            <p:cNvPicPr/>
            <p:nvPr/>
          </p:nvPicPr>
          <p:blipFill>
            <a:blip r:embed="rId5" cstate="print"/>
            <a:stretch>
              <a:fillRect/>
            </a:stretch>
          </p:blipFill>
          <p:spPr>
            <a:xfrm>
              <a:off x="5768517" y="4570006"/>
              <a:ext cx="189153" cy="189153"/>
            </a:xfrm>
            <a:prstGeom prst="rect">
              <a:avLst/>
            </a:prstGeom>
          </p:spPr>
        </p:pic>
        <p:sp>
          <p:nvSpPr>
            <p:cNvPr id="12" name="object 12"/>
            <p:cNvSpPr/>
            <p:nvPr/>
          </p:nvSpPr>
          <p:spPr>
            <a:xfrm>
              <a:off x="4913261" y="4584954"/>
              <a:ext cx="167005" cy="167005"/>
            </a:xfrm>
            <a:custGeom>
              <a:avLst/>
              <a:gdLst/>
              <a:ahLst/>
              <a:cxnLst/>
              <a:rect l="l" t="t" r="r" b="b"/>
              <a:pathLst>
                <a:path w="167004" h="167004">
                  <a:moveTo>
                    <a:pt x="166878" y="12192"/>
                  </a:moveTo>
                  <a:lnTo>
                    <a:pt x="156210" y="762"/>
                  </a:lnTo>
                  <a:lnTo>
                    <a:pt x="83058" y="72390"/>
                  </a:lnTo>
                  <a:lnTo>
                    <a:pt x="12192" y="0"/>
                  </a:lnTo>
                  <a:lnTo>
                    <a:pt x="1524" y="9906"/>
                  </a:lnTo>
                  <a:lnTo>
                    <a:pt x="72390" y="83058"/>
                  </a:lnTo>
                  <a:lnTo>
                    <a:pt x="0" y="154686"/>
                  </a:lnTo>
                  <a:lnTo>
                    <a:pt x="9906" y="165354"/>
                  </a:lnTo>
                  <a:lnTo>
                    <a:pt x="83058" y="93726"/>
                  </a:lnTo>
                  <a:lnTo>
                    <a:pt x="154686" y="166878"/>
                  </a:lnTo>
                  <a:lnTo>
                    <a:pt x="165354" y="156210"/>
                  </a:lnTo>
                  <a:lnTo>
                    <a:pt x="93726" y="83058"/>
                  </a:lnTo>
                  <a:lnTo>
                    <a:pt x="166878" y="12192"/>
                  </a:lnTo>
                  <a:close/>
                </a:path>
              </a:pathLst>
            </a:custGeom>
            <a:solidFill>
              <a:srgbClr val="C0504D"/>
            </a:solidFill>
          </p:spPr>
          <p:txBody>
            <a:bodyPr wrap="square" lIns="0" tIns="0" rIns="0" bIns="0" rtlCol="0"/>
            <a:lstStyle/>
            <a:p>
              <a:endParaRPr sz="1632"/>
            </a:p>
          </p:txBody>
        </p:sp>
        <p:sp>
          <p:nvSpPr>
            <p:cNvPr id="13" name="object 13"/>
            <p:cNvSpPr/>
            <p:nvPr/>
          </p:nvSpPr>
          <p:spPr>
            <a:xfrm>
              <a:off x="4913261" y="4584954"/>
              <a:ext cx="167005" cy="167005"/>
            </a:xfrm>
            <a:custGeom>
              <a:avLst/>
              <a:gdLst/>
              <a:ahLst/>
              <a:cxnLst/>
              <a:rect l="l" t="t" r="r" b="b"/>
              <a:pathLst>
                <a:path w="167004" h="167004">
                  <a:moveTo>
                    <a:pt x="156210" y="762"/>
                  </a:moveTo>
                  <a:lnTo>
                    <a:pt x="83058" y="72390"/>
                  </a:lnTo>
                  <a:lnTo>
                    <a:pt x="12192" y="0"/>
                  </a:lnTo>
                  <a:lnTo>
                    <a:pt x="1524" y="9906"/>
                  </a:lnTo>
                  <a:lnTo>
                    <a:pt x="72390" y="83058"/>
                  </a:lnTo>
                  <a:lnTo>
                    <a:pt x="0" y="154686"/>
                  </a:lnTo>
                  <a:lnTo>
                    <a:pt x="9906" y="165354"/>
                  </a:lnTo>
                  <a:lnTo>
                    <a:pt x="83058" y="93726"/>
                  </a:lnTo>
                  <a:lnTo>
                    <a:pt x="154686" y="166878"/>
                  </a:lnTo>
                  <a:lnTo>
                    <a:pt x="165354" y="156210"/>
                  </a:lnTo>
                  <a:lnTo>
                    <a:pt x="93726" y="83058"/>
                  </a:lnTo>
                  <a:lnTo>
                    <a:pt x="166878" y="12192"/>
                  </a:lnTo>
                  <a:lnTo>
                    <a:pt x="156210" y="762"/>
                  </a:lnTo>
                  <a:close/>
                </a:path>
              </a:pathLst>
            </a:custGeom>
            <a:ln w="22275">
              <a:solidFill>
                <a:srgbClr val="C00000"/>
              </a:solidFill>
            </a:ln>
          </p:spPr>
          <p:txBody>
            <a:bodyPr wrap="square" lIns="0" tIns="0" rIns="0" bIns="0" rtlCol="0"/>
            <a:lstStyle/>
            <a:p>
              <a:endParaRPr sz="1632"/>
            </a:p>
          </p:txBody>
        </p:sp>
        <p:pic>
          <p:nvPicPr>
            <p:cNvPr id="14" name="object 14"/>
            <p:cNvPicPr/>
            <p:nvPr/>
          </p:nvPicPr>
          <p:blipFill>
            <a:blip r:embed="rId6" cstate="print"/>
            <a:stretch>
              <a:fillRect/>
            </a:stretch>
          </p:blipFill>
          <p:spPr>
            <a:xfrm>
              <a:off x="4569891" y="4573816"/>
              <a:ext cx="189153" cy="189153"/>
            </a:xfrm>
            <a:prstGeom prst="rect">
              <a:avLst/>
            </a:prstGeom>
          </p:spPr>
        </p:pic>
        <p:pic>
          <p:nvPicPr>
            <p:cNvPr id="15" name="object 15"/>
            <p:cNvPicPr/>
            <p:nvPr/>
          </p:nvPicPr>
          <p:blipFill>
            <a:blip r:embed="rId7" cstate="print"/>
            <a:stretch>
              <a:fillRect/>
            </a:stretch>
          </p:blipFill>
          <p:spPr>
            <a:xfrm>
              <a:off x="4070019" y="4575340"/>
              <a:ext cx="189153" cy="189153"/>
            </a:xfrm>
            <a:prstGeom prst="rect">
              <a:avLst/>
            </a:prstGeom>
          </p:spPr>
        </p:pic>
        <p:sp>
          <p:nvSpPr>
            <p:cNvPr id="16" name="object 16"/>
            <p:cNvSpPr/>
            <p:nvPr/>
          </p:nvSpPr>
          <p:spPr>
            <a:xfrm>
              <a:off x="5061851" y="4581144"/>
              <a:ext cx="167005" cy="167005"/>
            </a:xfrm>
            <a:custGeom>
              <a:avLst/>
              <a:gdLst/>
              <a:ahLst/>
              <a:cxnLst/>
              <a:rect l="l" t="t" r="r" b="b"/>
              <a:pathLst>
                <a:path w="167004" h="167004">
                  <a:moveTo>
                    <a:pt x="166878" y="12192"/>
                  </a:moveTo>
                  <a:lnTo>
                    <a:pt x="156210" y="1524"/>
                  </a:lnTo>
                  <a:lnTo>
                    <a:pt x="83058" y="72390"/>
                  </a:lnTo>
                  <a:lnTo>
                    <a:pt x="11430" y="0"/>
                  </a:lnTo>
                  <a:lnTo>
                    <a:pt x="762" y="9906"/>
                  </a:lnTo>
                  <a:lnTo>
                    <a:pt x="72390" y="83058"/>
                  </a:lnTo>
                  <a:lnTo>
                    <a:pt x="0" y="154686"/>
                  </a:lnTo>
                  <a:lnTo>
                    <a:pt x="9906" y="165354"/>
                  </a:lnTo>
                  <a:lnTo>
                    <a:pt x="83058" y="93726"/>
                  </a:lnTo>
                  <a:lnTo>
                    <a:pt x="154686" y="166878"/>
                  </a:lnTo>
                  <a:lnTo>
                    <a:pt x="165354" y="156210"/>
                  </a:lnTo>
                  <a:lnTo>
                    <a:pt x="93726" y="83058"/>
                  </a:lnTo>
                  <a:lnTo>
                    <a:pt x="166878" y="12192"/>
                  </a:lnTo>
                  <a:close/>
                </a:path>
              </a:pathLst>
            </a:custGeom>
            <a:solidFill>
              <a:srgbClr val="C0504D"/>
            </a:solidFill>
          </p:spPr>
          <p:txBody>
            <a:bodyPr wrap="square" lIns="0" tIns="0" rIns="0" bIns="0" rtlCol="0"/>
            <a:lstStyle/>
            <a:p>
              <a:endParaRPr sz="1632"/>
            </a:p>
          </p:txBody>
        </p:sp>
        <p:sp>
          <p:nvSpPr>
            <p:cNvPr id="17" name="object 17"/>
            <p:cNvSpPr/>
            <p:nvPr/>
          </p:nvSpPr>
          <p:spPr>
            <a:xfrm>
              <a:off x="5061851" y="4581144"/>
              <a:ext cx="167005" cy="167005"/>
            </a:xfrm>
            <a:custGeom>
              <a:avLst/>
              <a:gdLst/>
              <a:ahLst/>
              <a:cxnLst/>
              <a:rect l="l" t="t" r="r" b="b"/>
              <a:pathLst>
                <a:path w="167004" h="167004">
                  <a:moveTo>
                    <a:pt x="156210" y="1524"/>
                  </a:moveTo>
                  <a:lnTo>
                    <a:pt x="83058" y="72390"/>
                  </a:lnTo>
                  <a:lnTo>
                    <a:pt x="11430" y="0"/>
                  </a:lnTo>
                  <a:lnTo>
                    <a:pt x="762" y="9906"/>
                  </a:lnTo>
                  <a:lnTo>
                    <a:pt x="72390" y="83058"/>
                  </a:lnTo>
                  <a:lnTo>
                    <a:pt x="0" y="154686"/>
                  </a:lnTo>
                  <a:lnTo>
                    <a:pt x="9906" y="165354"/>
                  </a:lnTo>
                  <a:lnTo>
                    <a:pt x="83058" y="93726"/>
                  </a:lnTo>
                  <a:lnTo>
                    <a:pt x="154686" y="166878"/>
                  </a:lnTo>
                  <a:lnTo>
                    <a:pt x="165354" y="156210"/>
                  </a:lnTo>
                  <a:lnTo>
                    <a:pt x="93726" y="83058"/>
                  </a:lnTo>
                  <a:lnTo>
                    <a:pt x="166878" y="12192"/>
                  </a:lnTo>
                  <a:lnTo>
                    <a:pt x="156210" y="1524"/>
                  </a:lnTo>
                  <a:close/>
                </a:path>
              </a:pathLst>
            </a:custGeom>
            <a:ln w="22275">
              <a:solidFill>
                <a:srgbClr val="C00000"/>
              </a:solidFill>
            </a:ln>
          </p:spPr>
          <p:txBody>
            <a:bodyPr wrap="square" lIns="0" tIns="0" rIns="0" bIns="0" rtlCol="0"/>
            <a:lstStyle/>
            <a:p>
              <a:endParaRPr sz="1632"/>
            </a:p>
          </p:txBody>
        </p:sp>
        <p:pic>
          <p:nvPicPr>
            <p:cNvPr id="18" name="object 18"/>
            <p:cNvPicPr/>
            <p:nvPr/>
          </p:nvPicPr>
          <p:blipFill>
            <a:blip r:embed="rId8" cstate="print"/>
            <a:stretch>
              <a:fillRect/>
            </a:stretch>
          </p:blipFill>
          <p:spPr>
            <a:xfrm>
              <a:off x="6175425" y="4576864"/>
              <a:ext cx="189153" cy="189153"/>
            </a:xfrm>
            <a:prstGeom prst="rect">
              <a:avLst/>
            </a:prstGeom>
          </p:spPr>
        </p:pic>
        <p:pic>
          <p:nvPicPr>
            <p:cNvPr id="19" name="object 19"/>
            <p:cNvPicPr/>
            <p:nvPr/>
          </p:nvPicPr>
          <p:blipFill>
            <a:blip r:embed="rId9" cstate="print"/>
            <a:stretch>
              <a:fillRect/>
            </a:stretch>
          </p:blipFill>
          <p:spPr>
            <a:xfrm>
              <a:off x="6518313" y="4575340"/>
              <a:ext cx="189153" cy="189153"/>
            </a:xfrm>
            <a:prstGeom prst="rect">
              <a:avLst/>
            </a:prstGeom>
          </p:spPr>
        </p:pic>
        <p:pic>
          <p:nvPicPr>
            <p:cNvPr id="20" name="object 20"/>
            <p:cNvPicPr/>
            <p:nvPr/>
          </p:nvPicPr>
          <p:blipFill>
            <a:blip r:embed="rId10" cstate="print"/>
            <a:stretch>
              <a:fillRect/>
            </a:stretch>
          </p:blipFill>
          <p:spPr>
            <a:xfrm>
              <a:off x="7188873" y="4576864"/>
              <a:ext cx="189153" cy="189153"/>
            </a:xfrm>
            <a:prstGeom prst="rect">
              <a:avLst/>
            </a:prstGeom>
          </p:spPr>
        </p:pic>
        <p:sp>
          <p:nvSpPr>
            <p:cNvPr id="21" name="object 21"/>
            <p:cNvSpPr/>
            <p:nvPr/>
          </p:nvSpPr>
          <p:spPr>
            <a:xfrm>
              <a:off x="5282069" y="4573523"/>
              <a:ext cx="167005" cy="167005"/>
            </a:xfrm>
            <a:custGeom>
              <a:avLst/>
              <a:gdLst/>
              <a:ahLst/>
              <a:cxnLst/>
              <a:rect l="l" t="t" r="r" b="b"/>
              <a:pathLst>
                <a:path w="167004" h="167004">
                  <a:moveTo>
                    <a:pt x="166878" y="12192"/>
                  </a:moveTo>
                  <a:lnTo>
                    <a:pt x="156972" y="1524"/>
                  </a:lnTo>
                  <a:lnTo>
                    <a:pt x="83820" y="73152"/>
                  </a:lnTo>
                  <a:lnTo>
                    <a:pt x="12192" y="0"/>
                  </a:lnTo>
                  <a:lnTo>
                    <a:pt x="1524" y="10668"/>
                  </a:lnTo>
                  <a:lnTo>
                    <a:pt x="73152" y="83058"/>
                  </a:lnTo>
                  <a:lnTo>
                    <a:pt x="0" y="154686"/>
                  </a:lnTo>
                  <a:lnTo>
                    <a:pt x="10668" y="165354"/>
                  </a:lnTo>
                  <a:lnTo>
                    <a:pt x="83820" y="93726"/>
                  </a:lnTo>
                  <a:lnTo>
                    <a:pt x="155448" y="166878"/>
                  </a:lnTo>
                  <a:lnTo>
                    <a:pt x="166116" y="156210"/>
                  </a:lnTo>
                  <a:lnTo>
                    <a:pt x="94488" y="83820"/>
                  </a:lnTo>
                  <a:lnTo>
                    <a:pt x="166878" y="12192"/>
                  </a:lnTo>
                  <a:close/>
                </a:path>
              </a:pathLst>
            </a:custGeom>
            <a:solidFill>
              <a:srgbClr val="C0504D"/>
            </a:solidFill>
          </p:spPr>
          <p:txBody>
            <a:bodyPr wrap="square" lIns="0" tIns="0" rIns="0" bIns="0" rtlCol="0"/>
            <a:lstStyle/>
            <a:p>
              <a:endParaRPr sz="1632"/>
            </a:p>
          </p:txBody>
        </p:sp>
        <p:sp>
          <p:nvSpPr>
            <p:cNvPr id="22" name="object 22"/>
            <p:cNvSpPr/>
            <p:nvPr/>
          </p:nvSpPr>
          <p:spPr>
            <a:xfrm>
              <a:off x="5282069" y="4573523"/>
              <a:ext cx="167005" cy="167005"/>
            </a:xfrm>
            <a:custGeom>
              <a:avLst/>
              <a:gdLst/>
              <a:ahLst/>
              <a:cxnLst/>
              <a:rect l="l" t="t" r="r" b="b"/>
              <a:pathLst>
                <a:path w="167004" h="167004">
                  <a:moveTo>
                    <a:pt x="156972" y="1524"/>
                  </a:moveTo>
                  <a:lnTo>
                    <a:pt x="83820" y="73152"/>
                  </a:lnTo>
                  <a:lnTo>
                    <a:pt x="12192" y="0"/>
                  </a:lnTo>
                  <a:lnTo>
                    <a:pt x="1524" y="10668"/>
                  </a:lnTo>
                  <a:lnTo>
                    <a:pt x="73152" y="83058"/>
                  </a:lnTo>
                  <a:lnTo>
                    <a:pt x="0" y="154686"/>
                  </a:lnTo>
                  <a:lnTo>
                    <a:pt x="10668" y="165354"/>
                  </a:lnTo>
                  <a:lnTo>
                    <a:pt x="83820" y="93726"/>
                  </a:lnTo>
                  <a:lnTo>
                    <a:pt x="155448" y="166878"/>
                  </a:lnTo>
                  <a:lnTo>
                    <a:pt x="166116" y="156210"/>
                  </a:lnTo>
                  <a:lnTo>
                    <a:pt x="94488" y="83820"/>
                  </a:lnTo>
                  <a:lnTo>
                    <a:pt x="166878" y="12192"/>
                  </a:lnTo>
                  <a:lnTo>
                    <a:pt x="156972" y="1524"/>
                  </a:lnTo>
                  <a:close/>
                </a:path>
              </a:pathLst>
            </a:custGeom>
            <a:ln w="22275">
              <a:solidFill>
                <a:srgbClr val="C00000"/>
              </a:solidFill>
            </a:ln>
          </p:spPr>
          <p:txBody>
            <a:bodyPr wrap="square" lIns="0" tIns="0" rIns="0" bIns="0" rtlCol="0"/>
            <a:lstStyle/>
            <a:p>
              <a:endParaRPr sz="1632"/>
            </a:p>
          </p:txBody>
        </p:sp>
        <p:sp>
          <p:nvSpPr>
            <p:cNvPr id="23" name="object 23"/>
            <p:cNvSpPr/>
            <p:nvPr/>
          </p:nvSpPr>
          <p:spPr>
            <a:xfrm>
              <a:off x="5509145" y="4582667"/>
              <a:ext cx="167005" cy="167005"/>
            </a:xfrm>
            <a:custGeom>
              <a:avLst/>
              <a:gdLst/>
              <a:ahLst/>
              <a:cxnLst/>
              <a:rect l="l" t="t" r="r" b="b"/>
              <a:pathLst>
                <a:path w="167004" h="167004">
                  <a:moveTo>
                    <a:pt x="166878" y="12192"/>
                  </a:moveTo>
                  <a:lnTo>
                    <a:pt x="156210" y="1524"/>
                  </a:lnTo>
                  <a:lnTo>
                    <a:pt x="83058" y="73152"/>
                  </a:lnTo>
                  <a:lnTo>
                    <a:pt x="12192" y="0"/>
                  </a:lnTo>
                  <a:lnTo>
                    <a:pt x="1524" y="10668"/>
                  </a:lnTo>
                  <a:lnTo>
                    <a:pt x="72390" y="83820"/>
                  </a:lnTo>
                  <a:lnTo>
                    <a:pt x="0" y="154686"/>
                  </a:lnTo>
                  <a:lnTo>
                    <a:pt x="9906" y="165354"/>
                  </a:lnTo>
                  <a:lnTo>
                    <a:pt x="83058" y="94488"/>
                  </a:lnTo>
                  <a:lnTo>
                    <a:pt x="154686" y="166878"/>
                  </a:lnTo>
                  <a:lnTo>
                    <a:pt x="165354" y="156210"/>
                  </a:lnTo>
                  <a:lnTo>
                    <a:pt x="93726" y="83820"/>
                  </a:lnTo>
                  <a:lnTo>
                    <a:pt x="166878" y="12192"/>
                  </a:lnTo>
                  <a:close/>
                </a:path>
              </a:pathLst>
            </a:custGeom>
            <a:solidFill>
              <a:srgbClr val="C0504D"/>
            </a:solidFill>
          </p:spPr>
          <p:txBody>
            <a:bodyPr wrap="square" lIns="0" tIns="0" rIns="0" bIns="0" rtlCol="0"/>
            <a:lstStyle/>
            <a:p>
              <a:endParaRPr sz="1632"/>
            </a:p>
          </p:txBody>
        </p:sp>
        <p:sp>
          <p:nvSpPr>
            <p:cNvPr id="24" name="object 24"/>
            <p:cNvSpPr/>
            <p:nvPr/>
          </p:nvSpPr>
          <p:spPr>
            <a:xfrm>
              <a:off x="5509145" y="4582667"/>
              <a:ext cx="167005" cy="167005"/>
            </a:xfrm>
            <a:custGeom>
              <a:avLst/>
              <a:gdLst/>
              <a:ahLst/>
              <a:cxnLst/>
              <a:rect l="l" t="t" r="r" b="b"/>
              <a:pathLst>
                <a:path w="167004" h="167004">
                  <a:moveTo>
                    <a:pt x="156210" y="1524"/>
                  </a:moveTo>
                  <a:lnTo>
                    <a:pt x="83058" y="73152"/>
                  </a:lnTo>
                  <a:lnTo>
                    <a:pt x="12192" y="0"/>
                  </a:lnTo>
                  <a:lnTo>
                    <a:pt x="1524" y="10668"/>
                  </a:lnTo>
                  <a:lnTo>
                    <a:pt x="72390" y="83820"/>
                  </a:lnTo>
                  <a:lnTo>
                    <a:pt x="0" y="154686"/>
                  </a:lnTo>
                  <a:lnTo>
                    <a:pt x="9906" y="165354"/>
                  </a:lnTo>
                  <a:lnTo>
                    <a:pt x="83058" y="94488"/>
                  </a:lnTo>
                  <a:lnTo>
                    <a:pt x="154686" y="166878"/>
                  </a:lnTo>
                  <a:lnTo>
                    <a:pt x="165354" y="156210"/>
                  </a:lnTo>
                  <a:lnTo>
                    <a:pt x="93726" y="83820"/>
                  </a:lnTo>
                  <a:lnTo>
                    <a:pt x="166878" y="12192"/>
                  </a:lnTo>
                  <a:lnTo>
                    <a:pt x="156210" y="1524"/>
                  </a:lnTo>
                  <a:close/>
                </a:path>
              </a:pathLst>
            </a:custGeom>
            <a:ln w="22275">
              <a:solidFill>
                <a:srgbClr val="C00000"/>
              </a:solidFill>
            </a:ln>
          </p:spPr>
          <p:txBody>
            <a:bodyPr wrap="square" lIns="0" tIns="0" rIns="0" bIns="0" rtlCol="0"/>
            <a:lstStyle/>
            <a:p>
              <a:endParaRPr sz="1632"/>
            </a:p>
          </p:txBody>
        </p:sp>
        <p:sp>
          <p:nvSpPr>
            <p:cNvPr id="25" name="object 25"/>
            <p:cNvSpPr/>
            <p:nvPr/>
          </p:nvSpPr>
          <p:spPr>
            <a:xfrm>
              <a:off x="5192153" y="4803648"/>
              <a:ext cx="26034" cy="12700"/>
            </a:xfrm>
            <a:custGeom>
              <a:avLst/>
              <a:gdLst/>
              <a:ahLst/>
              <a:cxnLst/>
              <a:rect l="l" t="t" r="r" b="b"/>
              <a:pathLst>
                <a:path w="26035" h="12700">
                  <a:moveTo>
                    <a:pt x="10287" y="1143"/>
                  </a:moveTo>
                  <a:lnTo>
                    <a:pt x="9525" y="381"/>
                  </a:lnTo>
                  <a:lnTo>
                    <a:pt x="5334" y="0"/>
                  </a:lnTo>
                  <a:lnTo>
                    <a:pt x="3048" y="0"/>
                  </a:lnTo>
                  <a:lnTo>
                    <a:pt x="0" y="3048"/>
                  </a:lnTo>
                  <a:lnTo>
                    <a:pt x="0" y="9144"/>
                  </a:lnTo>
                  <a:lnTo>
                    <a:pt x="762" y="9906"/>
                  </a:lnTo>
                  <a:lnTo>
                    <a:pt x="762" y="3048"/>
                  </a:lnTo>
                  <a:lnTo>
                    <a:pt x="3048" y="762"/>
                  </a:lnTo>
                  <a:lnTo>
                    <a:pt x="9144" y="762"/>
                  </a:lnTo>
                  <a:lnTo>
                    <a:pt x="9753" y="1676"/>
                  </a:lnTo>
                  <a:lnTo>
                    <a:pt x="10287" y="1143"/>
                  </a:lnTo>
                  <a:close/>
                </a:path>
                <a:path w="26035" h="12700">
                  <a:moveTo>
                    <a:pt x="9753" y="1676"/>
                  </a:moveTo>
                  <a:lnTo>
                    <a:pt x="9144" y="762"/>
                  </a:lnTo>
                  <a:lnTo>
                    <a:pt x="3048" y="762"/>
                  </a:lnTo>
                  <a:lnTo>
                    <a:pt x="762" y="3048"/>
                  </a:lnTo>
                  <a:lnTo>
                    <a:pt x="762" y="9144"/>
                  </a:lnTo>
                  <a:lnTo>
                    <a:pt x="3048" y="10668"/>
                  </a:lnTo>
                  <a:lnTo>
                    <a:pt x="8382" y="10668"/>
                  </a:lnTo>
                  <a:lnTo>
                    <a:pt x="8382" y="3048"/>
                  </a:lnTo>
                  <a:lnTo>
                    <a:pt x="9753" y="1676"/>
                  </a:lnTo>
                  <a:close/>
                </a:path>
                <a:path w="26035" h="12700">
                  <a:moveTo>
                    <a:pt x="9906" y="11360"/>
                  </a:moveTo>
                  <a:lnTo>
                    <a:pt x="9906" y="11176"/>
                  </a:lnTo>
                  <a:lnTo>
                    <a:pt x="9361" y="10450"/>
                  </a:lnTo>
                  <a:lnTo>
                    <a:pt x="9144" y="10668"/>
                  </a:lnTo>
                  <a:lnTo>
                    <a:pt x="3048" y="10668"/>
                  </a:lnTo>
                  <a:lnTo>
                    <a:pt x="762" y="9144"/>
                  </a:lnTo>
                  <a:lnTo>
                    <a:pt x="762" y="9906"/>
                  </a:lnTo>
                  <a:lnTo>
                    <a:pt x="3048" y="12192"/>
                  </a:lnTo>
                  <a:lnTo>
                    <a:pt x="5334" y="12192"/>
                  </a:lnTo>
                  <a:lnTo>
                    <a:pt x="9144" y="11499"/>
                  </a:lnTo>
                  <a:lnTo>
                    <a:pt x="9753" y="11388"/>
                  </a:lnTo>
                  <a:lnTo>
                    <a:pt x="9906" y="11360"/>
                  </a:lnTo>
                  <a:close/>
                </a:path>
                <a:path w="26035" h="12700">
                  <a:moveTo>
                    <a:pt x="9525" y="381"/>
                  </a:moveTo>
                  <a:lnTo>
                    <a:pt x="9144" y="0"/>
                  </a:lnTo>
                  <a:lnTo>
                    <a:pt x="5334" y="0"/>
                  </a:lnTo>
                  <a:lnTo>
                    <a:pt x="8382" y="277"/>
                  </a:lnTo>
                  <a:lnTo>
                    <a:pt x="9525" y="381"/>
                  </a:lnTo>
                  <a:close/>
                </a:path>
                <a:path w="26035" h="12700">
                  <a:moveTo>
                    <a:pt x="9906" y="11430"/>
                  </a:moveTo>
                  <a:lnTo>
                    <a:pt x="9144" y="11499"/>
                  </a:lnTo>
                  <a:lnTo>
                    <a:pt x="5334" y="12192"/>
                  </a:lnTo>
                  <a:lnTo>
                    <a:pt x="9144" y="12192"/>
                  </a:lnTo>
                  <a:lnTo>
                    <a:pt x="9906" y="11430"/>
                  </a:lnTo>
                  <a:close/>
                </a:path>
                <a:path w="26035" h="12700">
                  <a:moveTo>
                    <a:pt x="10668" y="3556"/>
                  </a:moveTo>
                  <a:lnTo>
                    <a:pt x="10668" y="3048"/>
                  </a:lnTo>
                  <a:lnTo>
                    <a:pt x="9753" y="1676"/>
                  </a:lnTo>
                  <a:lnTo>
                    <a:pt x="8382" y="3048"/>
                  </a:lnTo>
                  <a:lnTo>
                    <a:pt x="8382" y="9144"/>
                  </a:lnTo>
                  <a:lnTo>
                    <a:pt x="9361" y="10450"/>
                  </a:lnTo>
                  <a:lnTo>
                    <a:pt x="9906" y="9906"/>
                  </a:lnTo>
                  <a:lnTo>
                    <a:pt x="9906" y="3810"/>
                  </a:lnTo>
                  <a:lnTo>
                    <a:pt x="10668" y="3556"/>
                  </a:lnTo>
                  <a:close/>
                </a:path>
                <a:path w="26035" h="12700">
                  <a:moveTo>
                    <a:pt x="9361" y="10450"/>
                  </a:moveTo>
                  <a:lnTo>
                    <a:pt x="8382" y="9144"/>
                  </a:lnTo>
                  <a:lnTo>
                    <a:pt x="8382" y="10668"/>
                  </a:lnTo>
                  <a:lnTo>
                    <a:pt x="9144" y="10668"/>
                  </a:lnTo>
                  <a:lnTo>
                    <a:pt x="9361" y="10450"/>
                  </a:lnTo>
                  <a:close/>
                </a:path>
                <a:path w="26035" h="12700">
                  <a:moveTo>
                    <a:pt x="10668" y="10668"/>
                  </a:moveTo>
                  <a:lnTo>
                    <a:pt x="10668" y="9144"/>
                  </a:lnTo>
                  <a:lnTo>
                    <a:pt x="9361" y="10450"/>
                  </a:lnTo>
                  <a:lnTo>
                    <a:pt x="9906" y="11176"/>
                  </a:lnTo>
                  <a:lnTo>
                    <a:pt x="9906" y="11430"/>
                  </a:lnTo>
                  <a:lnTo>
                    <a:pt x="10668" y="10668"/>
                  </a:lnTo>
                  <a:close/>
                </a:path>
                <a:path w="26035" h="12700">
                  <a:moveTo>
                    <a:pt x="13716" y="762"/>
                  </a:moveTo>
                  <a:lnTo>
                    <a:pt x="12192" y="623"/>
                  </a:lnTo>
                  <a:lnTo>
                    <a:pt x="11734" y="581"/>
                  </a:lnTo>
                  <a:lnTo>
                    <a:pt x="10668" y="484"/>
                  </a:lnTo>
                  <a:lnTo>
                    <a:pt x="9525" y="381"/>
                  </a:lnTo>
                  <a:lnTo>
                    <a:pt x="10287" y="1143"/>
                  </a:lnTo>
                  <a:lnTo>
                    <a:pt x="10668" y="762"/>
                  </a:lnTo>
                  <a:lnTo>
                    <a:pt x="13716" y="762"/>
                  </a:lnTo>
                  <a:close/>
                </a:path>
                <a:path w="26035" h="12700">
                  <a:moveTo>
                    <a:pt x="12192" y="3048"/>
                  </a:moveTo>
                  <a:lnTo>
                    <a:pt x="10287" y="1143"/>
                  </a:lnTo>
                  <a:lnTo>
                    <a:pt x="9753" y="1676"/>
                  </a:lnTo>
                  <a:lnTo>
                    <a:pt x="10668" y="3048"/>
                  </a:lnTo>
                  <a:lnTo>
                    <a:pt x="10668" y="3556"/>
                  </a:lnTo>
                  <a:lnTo>
                    <a:pt x="12192" y="3048"/>
                  </a:lnTo>
                  <a:close/>
                </a:path>
                <a:path w="26035" h="12700">
                  <a:moveTo>
                    <a:pt x="17526" y="8382"/>
                  </a:moveTo>
                  <a:lnTo>
                    <a:pt x="17526" y="3810"/>
                  </a:lnTo>
                  <a:lnTo>
                    <a:pt x="16230" y="3162"/>
                  </a:lnTo>
                  <a:lnTo>
                    <a:pt x="12192" y="3048"/>
                  </a:lnTo>
                  <a:lnTo>
                    <a:pt x="9906" y="3810"/>
                  </a:lnTo>
                  <a:lnTo>
                    <a:pt x="9906" y="8382"/>
                  </a:lnTo>
                  <a:lnTo>
                    <a:pt x="11734" y="9601"/>
                  </a:lnTo>
                  <a:lnTo>
                    <a:pt x="12192" y="9144"/>
                  </a:lnTo>
                  <a:lnTo>
                    <a:pt x="12192" y="9906"/>
                  </a:lnTo>
                  <a:lnTo>
                    <a:pt x="13716" y="9906"/>
                  </a:lnTo>
                  <a:lnTo>
                    <a:pt x="16002" y="9698"/>
                  </a:lnTo>
                  <a:lnTo>
                    <a:pt x="16230" y="9677"/>
                  </a:lnTo>
                  <a:lnTo>
                    <a:pt x="17526" y="8382"/>
                  </a:lnTo>
                  <a:close/>
                </a:path>
                <a:path w="26035" h="12700">
                  <a:moveTo>
                    <a:pt x="11734" y="9601"/>
                  </a:moveTo>
                  <a:lnTo>
                    <a:pt x="9906" y="8382"/>
                  </a:lnTo>
                  <a:lnTo>
                    <a:pt x="9906" y="9906"/>
                  </a:lnTo>
                  <a:lnTo>
                    <a:pt x="10668" y="9144"/>
                  </a:lnTo>
                  <a:lnTo>
                    <a:pt x="10668" y="10668"/>
                  </a:lnTo>
                  <a:lnTo>
                    <a:pt x="11734" y="9601"/>
                  </a:lnTo>
                  <a:close/>
                </a:path>
                <a:path w="26035" h="12700">
                  <a:moveTo>
                    <a:pt x="18826" y="9441"/>
                  </a:moveTo>
                  <a:lnTo>
                    <a:pt x="17526" y="9559"/>
                  </a:lnTo>
                  <a:lnTo>
                    <a:pt x="16230" y="9677"/>
                  </a:lnTo>
                  <a:lnTo>
                    <a:pt x="16002" y="9906"/>
                  </a:lnTo>
                  <a:lnTo>
                    <a:pt x="12192" y="9906"/>
                  </a:lnTo>
                  <a:lnTo>
                    <a:pt x="11734" y="9601"/>
                  </a:lnTo>
                  <a:lnTo>
                    <a:pt x="9906" y="11430"/>
                  </a:lnTo>
                  <a:lnTo>
                    <a:pt x="10287" y="11291"/>
                  </a:lnTo>
                  <a:lnTo>
                    <a:pt x="13716" y="10668"/>
                  </a:lnTo>
                  <a:lnTo>
                    <a:pt x="13716" y="12192"/>
                  </a:lnTo>
                  <a:lnTo>
                    <a:pt x="16764" y="12192"/>
                  </a:lnTo>
                  <a:lnTo>
                    <a:pt x="18826" y="9441"/>
                  </a:lnTo>
                  <a:close/>
                </a:path>
                <a:path w="26035" h="12700">
                  <a:moveTo>
                    <a:pt x="13716" y="12192"/>
                  </a:moveTo>
                  <a:lnTo>
                    <a:pt x="13716" y="10668"/>
                  </a:lnTo>
                  <a:lnTo>
                    <a:pt x="10668" y="11222"/>
                  </a:lnTo>
                  <a:lnTo>
                    <a:pt x="10287" y="11291"/>
                  </a:lnTo>
                  <a:lnTo>
                    <a:pt x="9906" y="11360"/>
                  </a:lnTo>
                  <a:lnTo>
                    <a:pt x="9906" y="11176"/>
                  </a:lnTo>
                  <a:lnTo>
                    <a:pt x="10668" y="12192"/>
                  </a:lnTo>
                  <a:lnTo>
                    <a:pt x="13716" y="12192"/>
                  </a:lnTo>
                  <a:close/>
                </a:path>
                <a:path w="26035" h="12700">
                  <a:moveTo>
                    <a:pt x="19050" y="3048"/>
                  </a:moveTo>
                  <a:lnTo>
                    <a:pt x="16764" y="762"/>
                  </a:lnTo>
                  <a:lnTo>
                    <a:pt x="10668" y="762"/>
                  </a:lnTo>
                  <a:lnTo>
                    <a:pt x="10287" y="1143"/>
                  </a:lnTo>
                  <a:lnTo>
                    <a:pt x="12192" y="3048"/>
                  </a:lnTo>
                  <a:lnTo>
                    <a:pt x="19050" y="3048"/>
                  </a:lnTo>
                  <a:close/>
                </a:path>
                <a:path w="26035" h="12700">
                  <a:moveTo>
                    <a:pt x="12192" y="9906"/>
                  </a:moveTo>
                  <a:lnTo>
                    <a:pt x="12192" y="9144"/>
                  </a:lnTo>
                  <a:lnTo>
                    <a:pt x="11734" y="9601"/>
                  </a:lnTo>
                  <a:lnTo>
                    <a:pt x="12192" y="9906"/>
                  </a:lnTo>
                  <a:close/>
                </a:path>
                <a:path w="26035" h="12700">
                  <a:moveTo>
                    <a:pt x="16230" y="9677"/>
                  </a:moveTo>
                  <a:lnTo>
                    <a:pt x="13716" y="9906"/>
                  </a:lnTo>
                  <a:lnTo>
                    <a:pt x="16002" y="9906"/>
                  </a:lnTo>
                  <a:lnTo>
                    <a:pt x="16230" y="9677"/>
                  </a:lnTo>
                  <a:close/>
                </a:path>
                <a:path w="26035" h="12700">
                  <a:moveTo>
                    <a:pt x="20574" y="3048"/>
                  </a:moveTo>
                  <a:lnTo>
                    <a:pt x="16230" y="3048"/>
                  </a:lnTo>
                  <a:lnTo>
                    <a:pt x="16764" y="3429"/>
                  </a:lnTo>
                  <a:lnTo>
                    <a:pt x="17526" y="3810"/>
                  </a:lnTo>
                  <a:lnTo>
                    <a:pt x="17526" y="9559"/>
                  </a:lnTo>
                  <a:lnTo>
                    <a:pt x="18288" y="9490"/>
                  </a:lnTo>
                  <a:lnTo>
                    <a:pt x="18288" y="4572"/>
                  </a:lnTo>
                  <a:lnTo>
                    <a:pt x="20574" y="3048"/>
                  </a:lnTo>
                  <a:close/>
                </a:path>
                <a:path w="26035" h="12700">
                  <a:moveTo>
                    <a:pt x="17526" y="9559"/>
                  </a:moveTo>
                  <a:lnTo>
                    <a:pt x="17526" y="8382"/>
                  </a:lnTo>
                  <a:lnTo>
                    <a:pt x="16230" y="9677"/>
                  </a:lnTo>
                  <a:lnTo>
                    <a:pt x="17526" y="9559"/>
                  </a:lnTo>
                  <a:close/>
                </a:path>
                <a:path w="26035" h="12700">
                  <a:moveTo>
                    <a:pt x="25908" y="8382"/>
                  </a:moveTo>
                  <a:lnTo>
                    <a:pt x="25908" y="4572"/>
                  </a:lnTo>
                  <a:lnTo>
                    <a:pt x="23622" y="3048"/>
                  </a:lnTo>
                  <a:lnTo>
                    <a:pt x="20574" y="3048"/>
                  </a:lnTo>
                  <a:lnTo>
                    <a:pt x="18288" y="4572"/>
                  </a:lnTo>
                  <a:lnTo>
                    <a:pt x="18288" y="8382"/>
                  </a:lnTo>
                  <a:lnTo>
                    <a:pt x="20574" y="9144"/>
                  </a:lnTo>
                  <a:lnTo>
                    <a:pt x="23622" y="9144"/>
                  </a:lnTo>
                  <a:lnTo>
                    <a:pt x="25908" y="8382"/>
                  </a:lnTo>
                  <a:close/>
                </a:path>
                <a:path w="26035" h="12700">
                  <a:moveTo>
                    <a:pt x="22098" y="9144"/>
                  </a:moveTo>
                  <a:lnTo>
                    <a:pt x="20574" y="9144"/>
                  </a:lnTo>
                  <a:lnTo>
                    <a:pt x="18288" y="8382"/>
                  </a:lnTo>
                  <a:lnTo>
                    <a:pt x="18288" y="9490"/>
                  </a:lnTo>
                  <a:lnTo>
                    <a:pt x="18826" y="9441"/>
                  </a:lnTo>
                  <a:lnTo>
                    <a:pt x="19050" y="9144"/>
                  </a:lnTo>
                  <a:lnTo>
                    <a:pt x="19050" y="9421"/>
                  </a:lnTo>
                  <a:lnTo>
                    <a:pt x="22098" y="9144"/>
                  </a:lnTo>
                  <a:close/>
                </a:path>
                <a:path w="26035" h="12700">
                  <a:moveTo>
                    <a:pt x="19050" y="9421"/>
                  </a:moveTo>
                  <a:lnTo>
                    <a:pt x="19050" y="9144"/>
                  </a:lnTo>
                  <a:lnTo>
                    <a:pt x="18826" y="9441"/>
                  </a:lnTo>
                  <a:lnTo>
                    <a:pt x="19050" y="9421"/>
                  </a:lnTo>
                  <a:close/>
                </a:path>
              </a:pathLst>
            </a:custGeom>
            <a:solidFill>
              <a:srgbClr val="0000FF"/>
            </a:solidFill>
          </p:spPr>
          <p:txBody>
            <a:bodyPr wrap="square" lIns="0" tIns="0" rIns="0" bIns="0" rtlCol="0"/>
            <a:lstStyle/>
            <a:p>
              <a:endParaRPr sz="1632"/>
            </a:p>
          </p:txBody>
        </p:sp>
        <p:pic>
          <p:nvPicPr>
            <p:cNvPr id="26" name="object 26"/>
            <p:cNvPicPr/>
            <p:nvPr/>
          </p:nvPicPr>
          <p:blipFill>
            <a:blip r:embed="rId11" cstate="print"/>
            <a:stretch>
              <a:fillRect/>
            </a:stretch>
          </p:blipFill>
          <p:spPr>
            <a:xfrm>
              <a:off x="7294511" y="4847844"/>
              <a:ext cx="215900" cy="201168"/>
            </a:xfrm>
            <a:prstGeom prst="rect">
              <a:avLst/>
            </a:prstGeom>
          </p:spPr>
        </p:pic>
        <p:pic>
          <p:nvPicPr>
            <p:cNvPr id="27" name="object 27"/>
            <p:cNvPicPr/>
            <p:nvPr/>
          </p:nvPicPr>
          <p:blipFill>
            <a:blip r:embed="rId12" cstate="print"/>
            <a:stretch>
              <a:fillRect/>
            </a:stretch>
          </p:blipFill>
          <p:spPr>
            <a:xfrm>
              <a:off x="3636149" y="3455669"/>
              <a:ext cx="1259839" cy="1077467"/>
            </a:xfrm>
            <a:prstGeom prst="rect">
              <a:avLst/>
            </a:prstGeom>
          </p:spPr>
        </p:pic>
        <p:sp>
          <p:nvSpPr>
            <p:cNvPr id="28" name="object 28"/>
            <p:cNvSpPr/>
            <p:nvPr/>
          </p:nvSpPr>
          <p:spPr>
            <a:xfrm>
              <a:off x="4870589" y="2791968"/>
              <a:ext cx="2260600" cy="1711960"/>
            </a:xfrm>
            <a:custGeom>
              <a:avLst/>
              <a:gdLst/>
              <a:ahLst/>
              <a:cxnLst/>
              <a:rect l="l" t="t" r="r" b="b"/>
              <a:pathLst>
                <a:path w="2260600" h="1711960">
                  <a:moveTo>
                    <a:pt x="24423" y="639318"/>
                  </a:moveTo>
                  <a:lnTo>
                    <a:pt x="16607" y="636270"/>
                  </a:lnTo>
                  <a:lnTo>
                    <a:pt x="12700" y="636270"/>
                  </a:lnTo>
                  <a:lnTo>
                    <a:pt x="0" y="641604"/>
                  </a:lnTo>
                  <a:lnTo>
                    <a:pt x="0" y="648462"/>
                  </a:lnTo>
                  <a:lnTo>
                    <a:pt x="3628" y="648462"/>
                  </a:lnTo>
                  <a:lnTo>
                    <a:pt x="12700" y="644652"/>
                  </a:lnTo>
                  <a:lnTo>
                    <a:pt x="12700" y="639318"/>
                  </a:lnTo>
                  <a:lnTo>
                    <a:pt x="24423" y="639318"/>
                  </a:lnTo>
                  <a:close/>
                </a:path>
                <a:path w="2260600" h="1711960">
                  <a:moveTo>
                    <a:pt x="3628" y="648462"/>
                  </a:moveTo>
                  <a:lnTo>
                    <a:pt x="0" y="648462"/>
                  </a:lnTo>
                  <a:lnTo>
                    <a:pt x="0" y="649986"/>
                  </a:lnTo>
                  <a:lnTo>
                    <a:pt x="3628" y="648462"/>
                  </a:lnTo>
                  <a:close/>
                </a:path>
                <a:path w="2260600" h="1711960">
                  <a:moveTo>
                    <a:pt x="33282" y="648488"/>
                  </a:moveTo>
                  <a:lnTo>
                    <a:pt x="3628" y="648462"/>
                  </a:lnTo>
                  <a:lnTo>
                    <a:pt x="0" y="649986"/>
                  </a:lnTo>
                  <a:lnTo>
                    <a:pt x="0" y="654558"/>
                  </a:lnTo>
                  <a:lnTo>
                    <a:pt x="5291" y="656463"/>
                  </a:lnTo>
                  <a:lnTo>
                    <a:pt x="12700" y="653796"/>
                  </a:lnTo>
                  <a:lnTo>
                    <a:pt x="12700" y="652272"/>
                  </a:lnTo>
                  <a:lnTo>
                    <a:pt x="25400" y="652272"/>
                  </a:lnTo>
                  <a:lnTo>
                    <a:pt x="33020" y="648614"/>
                  </a:lnTo>
                  <a:lnTo>
                    <a:pt x="33282" y="648488"/>
                  </a:lnTo>
                  <a:close/>
                </a:path>
                <a:path w="2260600" h="1711960">
                  <a:moveTo>
                    <a:pt x="5291" y="656463"/>
                  </a:moveTo>
                  <a:lnTo>
                    <a:pt x="0" y="654558"/>
                  </a:lnTo>
                  <a:lnTo>
                    <a:pt x="0" y="656844"/>
                  </a:lnTo>
                  <a:lnTo>
                    <a:pt x="4233" y="656844"/>
                  </a:lnTo>
                  <a:lnTo>
                    <a:pt x="5291" y="656463"/>
                  </a:lnTo>
                  <a:close/>
                </a:path>
                <a:path w="2260600" h="1711960">
                  <a:moveTo>
                    <a:pt x="4040" y="656913"/>
                  </a:moveTo>
                  <a:lnTo>
                    <a:pt x="0" y="656844"/>
                  </a:lnTo>
                  <a:lnTo>
                    <a:pt x="0" y="658368"/>
                  </a:lnTo>
                  <a:lnTo>
                    <a:pt x="4040" y="656913"/>
                  </a:lnTo>
                  <a:close/>
                </a:path>
                <a:path w="2260600" h="1711960">
                  <a:moveTo>
                    <a:pt x="24423" y="659892"/>
                  </a:moveTo>
                  <a:lnTo>
                    <a:pt x="19627" y="659545"/>
                  </a:lnTo>
                  <a:lnTo>
                    <a:pt x="12700" y="659130"/>
                  </a:lnTo>
                  <a:lnTo>
                    <a:pt x="6349" y="656844"/>
                  </a:lnTo>
                  <a:lnTo>
                    <a:pt x="4040" y="656913"/>
                  </a:lnTo>
                  <a:lnTo>
                    <a:pt x="0" y="658368"/>
                  </a:lnTo>
                  <a:lnTo>
                    <a:pt x="0" y="662940"/>
                  </a:lnTo>
                  <a:lnTo>
                    <a:pt x="4040" y="664394"/>
                  </a:lnTo>
                  <a:lnTo>
                    <a:pt x="6349" y="664464"/>
                  </a:lnTo>
                  <a:lnTo>
                    <a:pt x="12700" y="662178"/>
                  </a:lnTo>
                  <a:lnTo>
                    <a:pt x="12700" y="659892"/>
                  </a:lnTo>
                  <a:lnTo>
                    <a:pt x="24423" y="659892"/>
                  </a:lnTo>
                  <a:close/>
                </a:path>
                <a:path w="2260600" h="1711960">
                  <a:moveTo>
                    <a:pt x="4040" y="664464"/>
                  </a:moveTo>
                  <a:lnTo>
                    <a:pt x="3628" y="664246"/>
                  </a:lnTo>
                  <a:lnTo>
                    <a:pt x="0" y="662940"/>
                  </a:lnTo>
                  <a:lnTo>
                    <a:pt x="0" y="664464"/>
                  </a:lnTo>
                  <a:lnTo>
                    <a:pt x="4040" y="664464"/>
                  </a:lnTo>
                  <a:close/>
                </a:path>
                <a:path w="2260600" h="1711960">
                  <a:moveTo>
                    <a:pt x="5291" y="664845"/>
                  </a:moveTo>
                  <a:lnTo>
                    <a:pt x="4233" y="664464"/>
                  </a:lnTo>
                  <a:lnTo>
                    <a:pt x="0" y="664464"/>
                  </a:lnTo>
                  <a:lnTo>
                    <a:pt x="2241" y="665943"/>
                  </a:lnTo>
                  <a:lnTo>
                    <a:pt x="5291" y="664845"/>
                  </a:lnTo>
                  <a:close/>
                </a:path>
                <a:path w="2260600" h="1711960">
                  <a:moveTo>
                    <a:pt x="2241" y="665943"/>
                  </a:moveTo>
                  <a:lnTo>
                    <a:pt x="0" y="664464"/>
                  </a:lnTo>
                  <a:lnTo>
                    <a:pt x="0" y="666750"/>
                  </a:lnTo>
                  <a:lnTo>
                    <a:pt x="2241" y="665943"/>
                  </a:lnTo>
                  <a:close/>
                </a:path>
                <a:path w="2260600" h="1711960">
                  <a:moveTo>
                    <a:pt x="9236" y="670560"/>
                  </a:moveTo>
                  <a:lnTo>
                    <a:pt x="2241" y="665943"/>
                  </a:lnTo>
                  <a:lnTo>
                    <a:pt x="0" y="666750"/>
                  </a:lnTo>
                  <a:lnTo>
                    <a:pt x="0" y="670560"/>
                  </a:lnTo>
                  <a:lnTo>
                    <a:pt x="9236" y="670560"/>
                  </a:lnTo>
                  <a:close/>
                </a:path>
                <a:path w="2260600" h="1711960">
                  <a:moveTo>
                    <a:pt x="12700" y="672846"/>
                  </a:moveTo>
                  <a:lnTo>
                    <a:pt x="9236" y="670560"/>
                  </a:lnTo>
                  <a:lnTo>
                    <a:pt x="0" y="670560"/>
                  </a:lnTo>
                  <a:lnTo>
                    <a:pt x="0" y="671322"/>
                  </a:lnTo>
                  <a:lnTo>
                    <a:pt x="4040" y="672776"/>
                  </a:lnTo>
                  <a:lnTo>
                    <a:pt x="12700" y="672846"/>
                  </a:lnTo>
                  <a:close/>
                </a:path>
                <a:path w="2260600" h="1711960">
                  <a:moveTo>
                    <a:pt x="4040" y="672846"/>
                  </a:moveTo>
                  <a:lnTo>
                    <a:pt x="3628" y="672628"/>
                  </a:lnTo>
                  <a:lnTo>
                    <a:pt x="0" y="671322"/>
                  </a:lnTo>
                  <a:lnTo>
                    <a:pt x="0" y="672846"/>
                  </a:lnTo>
                  <a:lnTo>
                    <a:pt x="4040" y="672846"/>
                  </a:lnTo>
                  <a:close/>
                </a:path>
                <a:path w="2260600" h="1711960">
                  <a:moveTo>
                    <a:pt x="25400" y="681228"/>
                  </a:moveTo>
                  <a:lnTo>
                    <a:pt x="17318" y="675894"/>
                  </a:lnTo>
                  <a:lnTo>
                    <a:pt x="12700" y="675894"/>
                  </a:lnTo>
                  <a:lnTo>
                    <a:pt x="4233" y="672846"/>
                  </a:lnTo>
                  <a:lnTo>
                    <a:pt x="0" y="672846"/>
                  </a:lnTo>
                  <a:lnTo>
                    <a:pt x="4040" y="678180"/>
                  </a:lnTo>
                  <a:lnTo>
                    <a:pt x="12700" y="678180"/>
                  </a:lnTo>
                  <a:lnTo>
                    <a:pt x="12700" y="685038"/>
                  </a:lnTo>
                  <a:lnTo>
                    <a:pt x="19627" y="685038"/>
                  </a:lnTo>
                  <a:lnTo>
                    <a:pt x="25400" y="681228"/>
                  </a:lnTo>
                  <a:close/>
                </a:path>
                <a:path w="2260600" h="1711960">
                  <a:moveTo>
                    <a:pt x="4040" y="678180"/>
                  </a:moveTo>
                  <a:lnTo>
                    <a:pt x="0" y="672846"/>
                  </a:lnTo>
                  <a:lnTo>
                    <a:pt x="0" y="678180"/>
                  </a:lnTo>
                  <a:lnTo>
                    <a:pt x="4040" y="678180"/>
                  </a:lnTo>
                  <a:close/>
                </a:path>
                <a:path w="2260600" h="1711960">
                  <a:moveTo>
                    <a:pt x="6349" y="681228"/>
                  </a:moveTo>
                  <a:lnTo>
                    <a:pt x="4040" y="678180"/>
                  </a:lnTo>
                  <a:lnTo>
                    <a:pt x="0" y="678180"/>
                  </a:lnTo>
                  <a:lnTo>
                    <a:pt x="0" y="679704"/>
                  </a:lnTo>
                  <a:lnTo>
                    <a:pt x="3628" y="681228"/>
                  </a:lnTo>
                  <a:lnTo>
                    <a:pt x="6349" y="681228"/>
                  </a:lnTo>
                  <a:close/>
                </a:path>
                <a:path w="2260600" h="1711960">
                  <a:moveTo>
                    <a:pt x="3628" y="681228"/>
                  </a:moveTo>
                  <a:lnTo>
                    <a:pt x="0" y="679704"/>
                  </a:lnTo>
                  <a:lnTo>
                    <a:pt x="0" y="681228"/>
                  </a:lnTo>
                  <a:lnTo>
                    <a:pt x="3628" y="681228"/>
                  </a:lnTo>
                  <a:close/>
                </a:path>
                <a:path w="2260600" h="1711960">
                  <a:moveTo>
                    <a:pt x="12122" y="688848"/>
                  </a:moveTo>
                  <a:lnTo>
                    <a:pt x="7620" y="682904"/>
                  </a:lnTo>
                  <a:lnTo>
                    <a:pt x="3628" y="681228"/>
                  </a:lnTo>
                  <a:lnTo>
                    <a:pt x="0" y="681228"/>
                  </a:lnTo>
                  <a:lnTo>
                    <a:pt x="0" y="688848"/>
                  </a:lnTo>
                  <a:lnTo>
                    <a:pt x="12122" y="688848"/>
                  </a:lnTo>
                  <a:close/>
                </a:path>
                <a:path w="2260600" h="1711960">
                  <a:moveTo>
                    <a:pt x="12700" y="691896"/>
                  </a:moveTo>
                  <a:lnTo>
                    <a:pt x="12700" y="689610"/>
                  </a:lnTo>
                  <a:lnTo>
                    <a:pt x="12122" y="688848"/>
                  </a:lnTo>
                  <a:lnTo>
                    <a:pt x="0" y="688848"/>
                  </a:lnTo>
                  <a:lnTo>
                    <a:pt x="0" y="691896"/>
                  </a:lnTo>
                  <a:lnTo>
                    <a:pt x="12700" y="691896"/>
                  </a:lnTo>
                  <a:close/>
                </a:path>
                <a:path w="2260600" h="1711960">
                  <a:moveTo>
                    <a:pt x="12700" y="699516"/>
                  </a:moveTo>
                  <a:lnTo>
                    <a:pt x="12700" y="691896"/>
                  </a:lnTo>
                  <a:lnTo>
                    <a:pt x="0" y="691896"/>
                  </a:lnTo>
                  <a:lnTo>
                    <a:pt x="0" y="699516"/>
                  </a:lnTo>
                  <a:lnTo>
                    <a:pt x="12700" y="699516"/>
                  </a:lnTo>
                  <a:close/>
                </a:path>
                <a:path w="2260600" h="1711960">
                  <a:moveTo>
                    <a:pt x="25400" y="672846"/>
                  </a:moveTo>
                  <a:lnTo>
                    <a:pt x="25400" y="667512"/>
                  </a:lnTo>
                  <a:lnTo>
                    <a:pt x="12700" y="667512"/>
                  </a:lnTo>
                  <a:lnTo>
                    <a:pt x="5291" y="664845"/>
                  </a:lnTo>
                  <a:lnTo>
                    <a:pt x="2241" y="665943"/>
                  </a:lnTo>
                  <a:lnTo>
                    <a:pt x="9236" y="670560"/>
                  </a:lnTo>
                  <a:lnTo>
                    <a:pt x="12700" y="670560"/>
                  </a:lnTo>
                  <a:lnTo>
                    <a:pt x="12700" y="672846"/>
                  </a:lnTo>
                  <a:lnTo>
                    <a:pt x="25400" y="672846"/>
                  </a:lnTo>
                  <a:close/>
                </a:path>
                <a:path w="2260600" h="1711960">
                  <a:moveTo>
                    <a:pt x="25400" y="648462"/>
                  </a:moveTo>
                  <a:lnTo>
                    <a:pt x="25400" y="644652"/>
                  </a:lnTo>
                  <a:lnTo>
                    <a:pt x="12700" y="644652"/>
                  </a:lnTo>
                  <a:lnTo>
                    <a:pt x="3628" y="648462"/>
                  </a:lnTo>
                  <a:lnTo>
                    <a:pt x="25400" y="648462"/>
                  </a:lnTo>
                  <a:close/>
                </a:path>
                <a:path w="2260600" h="1711960">
                  <a:moveTo>
                    <a:pt x="7620" y="682904"/>
                  </a:moveTo>
                  <a:lnTo>
                    <a:pt x="6349" y="681228"/>
                  </a:lnTo>
                  <a:lnTo>
                    <a:pt x="3628" y="681228"/>
                  </a:lnTo>
                  <a:lnTo>
                    <a:pt x="7620" y="682904"/>
                  </a:lnTo>
                  <a:close/>
                </a:path>
                <a:path w="2260600" h="1711960">
                  <a:moveTo>
                    <a:pt x="12700" y="681228"/>
                  </a:moveTo>
                  <a:lnTo>
                    <a:pt x="12700" y="678180"/>
                  </a:lnTo>
                  <a:lnTo>
                    <a:pt x="4040" y="678180"/>
                  </a:lnTo>
                  <a:lnTo>
                    <a:pt x="6349" y="681227"/>
                  </a:lnTo>
                  <a:lnTo>
                    <a:pt x="12700" y="681228"/>
                  </a:lnTo>
                  <a:close/>
                </a:path>
                <a:path w="2260600" h="1711960">
                  <a:moveTo>
                    <a:pt x="6349" y="656844"/>
                  </a:moveTo>
                  <a:lnTo>
                    <a:pt x="5291" y="656463"/>
                  </a:lnTo>
                  <a:lnTo>
                    <a:pt x="4233" y="656844"/>
                  </a:lnTo>
                  <a:lnTo>
                    <a:pt x="6349" y="656844"/>
                  </a:lnTo>
                  <a:close/>
                </a:path>
                <a:path w="2260600" h="1711960">
                  <a:moveTo>
                    <a:pt x="6349" y="664464"/>
                  </a:moveTo>
                  <a:lnTo>
                    <a:pt x="4233" y="664464"/>
                  </a:lnTo>
                  <a:lnTo>
                    <a:pt x="5291" y="664845"/>
                  </a:lnTo>
                  <a:lnTo>
                    <a:pt x="6349" y="664464"/>
                  </a:lnTo>
                  <a:close/>
                </a:path>
                <a:path w="2260600" h="1711960">
                  <a:moveTo>
                    <a:pt x="17318" y="675894"/>
                  </a:moveTo>
                  <a:lnTo>
                    <a:pt x="12700" y="672846"/>
                  </a:lnTo>
                  <a:lnTo>
                    <a:pt x="4233" y="672846"/>
                  </a:lnTo>
                  <a:lnTo>
                    <a:pt x="12700" y="675894"/>
                  </a:lnTo>
                  <a:lnTo>
                    <a:pt x="17318" y="675894"/>
                  </a:lnTo>
                  <a:close/>
                </a:path>
                <a:path w="2260600" h="1711960">
                  <a:moveTo>
                    <a:pt x="25400" y="656844"/>
                  </a:moveTo>
                  <a:lnTo>
                    <a:pt x="25400" y="653796"/>
                  </a:lnTo>
                  <a:lnTo>
                    <a:pt x="12700" y="653796"/>
                  </a:lnTo>
                  <a:lnTo>
                    <a:pt x="5291" y="656463"/>
                  </a:lnTo>
                  <a:lnTo>
                    <a:pt x="6349" y="656843"/>
                  </a:lnTo>
                  <a:lnTo>
                    <a:pt x="25400" y="656844"/>
                  </a:lnTo>
                  <a:close/>
                </a:path>
                <a:path w="2260600" h="1711960">
                  <a:moveTo>
                    <a:pt x="25400" y="667512"/>
                  </a:moveTo>
                  <a:lnTo>
                    <a:pt x="25400" y="664464"/>
                  </a:lnTo>
                  <a:lnTo>
                    <a:pt x="6349" y="664464"/>
                  </a:lnTo>
                  <a:lnTo>
                    <a:pt x="5291" y="664845"/>
                  </a:lnTo>
                  <a:lnTo>
                    <a:pt x="12700" y="667512"/>
                  </a:lnTo>
                  <a:lnTo>
                    <a:pt x="25400" y="667512"/>
                  </a:lnTo>
                  <a:close/>
                </a:path>
                <a:path w="2260600" h="1711960">
                  <a:moveTo>
                    <a:pt x="25400" y="659130"/>
                  </a:moveTo>
                  <a:lnTo>
                    <a:pt x="25400" y="656844"/>
                  </a:lnTo>
                  <a:lnTo>
                    <a:pt x="6349" y="656844"/>
                  </a:lnTo>
                  <a:lnTo>
                    <a:pt x="12700" y="659130"/>
                  </a:lnTo>
                  <a:lnTo>
                    <a:pt x="25400" y="659130"/>
                  </a:lnTo>
                  <a:close/>
                </a:path>
                <a:path w="2260600" h="1711960">
                  <a:moveTo>
                    <a:pt x="25400" y="664464"/>
                  </a:moveTo>
                  <a:lnTo>
                    <a:pt x="25400" y="662178"/>
                  </a:lnTo>
                  <a:lnTo>
                    <a:pt x="12700" y="662178"/>
                  </a:lnTo>
                  <a:lnTo>
                    <a:pt x="6349" y="664464"/>
                  </a:lnTo>
                  <a:lnTo>
                    <a:pt x="25400" y="664464"/>
                  </a:lnTo>
                  <a:close/>
                </a:path>
                <a:path w="2260600" h="1711960">
                  <a:moveTo>
                    <a:pt x="12700" y="685038"/>
                  </a:moveTo>
                  <a:lnTo>
                    <a:pt x="12700" y="681228"/>
                  </a:lnTo>
                  <a:lnTo>
                    <a:pt x="6349" y="681228"/>
                  </a:lnTo>
                  <a:lnTo>
                    <a:pt x="7620" y="682904"/>
                  </a:lnTo>
                  <a:lnTo>
                    <a:pt x="12700" y="685038"/>
                  </a:lnTo>
                  <a:close/>
                </a:path>
                <a:path w="2260600" h="1711960">
                  <a:moveTo>
                    <a:pt x="19627" y="685038"/>
                  </a:moveTo>
                  <a:lnTo>
                    <a:pt x="12700" y="685038"/>
                  </a:lnTo>
                  <a:lnTo>
                    <a:pt x="7620" y="682904"/>
                  </a:lnTo>
                  <a:lnTo>
                    <a:pt x="12122" y="688848"/>
                  </a:lnTo>
                  <a:lnTo>
                    <a:pt x="12700" y="688848"/>
                  </a:lnTo>
                  <a:lnTo>
                    <a:pt x="12700" y="689610"/>
                  </a:lnTo>
                  <a:lnTo>
                    <a:pt x="19627" y="685038"/>
                  </a:lnTo>
                  <a:close/>
                </a:path>
                <a:path w="2260600" h="1711960">
                  <a:moveTo>
                    <a:pt x="12700" y="672846"/>
                  </a:moveTo>
                  <a:lnTo>
                    <a:pt x="12700" y="670560"/>
                  </a:lnTo>
                  <a:lnTo>
                    <a:pt x="9236" y="670560"/>
                  </a:lnTo>
                  <a:lnTo>
                    <a:pt x="12700" y="672846"/>
                  </a:lnTo>
                  <a:close/>
                </a:path>
                <a:path w="2260600" h="1711960">
                  <a:moveTo>
                    <a:pt x="12700" y="689610"/>
                  </a:moveTo>
                  <a:lnTo>
                    <a:pt x="12700" y="688848"/>
                  </a:lnTo>
                  <a:lnTo>
                    <a:pt x="12122" y="688848"/>
                  </a:lnTo>
                  <a:lnTo>
                    <a:pt x="12700" y="689610"/>
                  </a:lnTo>
                  <a:close/>
                </a:path>
                <a:path w="2260600" h="1711960">
                  <a:moveTo>
                    <a:pt x="38652" y="607314"/>
                  </a:moveTo>
                  <a:lnTo>
                    <a:pt x="33282" y="603504"/>
                  </a:lnTo>
                  <a:lnTo>
                    <a:pt x="25400" y="603504"/>
                  </a:lnTo>
                  <a:lnTo>
                    <a:pt x="12700" y="608838"/>
                  </a:lnTo>
                  <a:lnTo>
                    <a:pt x="12700" y="615696"/>
                  </a:lnTo>
                  <a:lnTo>
                    <a:pt x="16607" y="615578"/>
                  </a:lnTo>
                  <a:lnTo>
                    <a:pt x="25400" y="611886"/>
                  </a:lnTo>
                  <a:lnTo>
                    <a:pt x="25400" y="605028"/>
                  </a:lnTo>
                  <a:lnTo>
                    <a:pt x="30842" y="607314"/>
                  </a:lnTo>
                  <a:lnTo>
                    <a:pt x="38652" y="607314"/>
                  </a:lnTo>
                  <a:close/>
                </a:path>
                <a:path w="2260600" h="1711960">
                  <a:moveTo>
                    <a:pt x="16328" y="615696"/>
                  </a:moveTo>
                  <a:lnTo>
                    <a:pt x="12700" y="615696"/>
                  </a:lnTo>
                  <a:lnTo>
                    <a:pt x="12700" y="617220"/>
                  </a:lnTo>
                  <a:lnTo>
                    <a:pt x="16328" y="615696"/>
                  </a:lnTo>
                  <a:close/>
                </a:path>
                <a:path w="2260600" h="1711960">
                  <a:moveTo>
                    <a:pt x="38100" y="623316"/>
                  </a:moveTo>
                  <a:lnTo>
                    <a:pt x="32657" y="616458"/>
                  </a:lnTo>
                  <a:lnTo>
                    <a:pt x="30842" y="615696"/>
                  </a:lnTo>
                  <a:lnTo>
                    <a:pt x="16328" y="615696"/>
                  </a:lnTo>
                  <a:lnTo>
                    <a:pt x="12700" y="617220"/>
                  </a:lnTo>
                  <a:lnTo>
                    <a:pt x="12700" y="617982"/>
                  </a:lnTo>
                  <a:lnTo>
                    <a:pt x="24423" y="623257"/>
                  </a:lnTo>
                  <a:lnTo>
                    <a:pt x="38100" y="623316"/>
                  </a:lnTo>
                  <a:close/>
                </a:path>
                <a:path w="2260600" h="1711960">
                  <a:moveTo>
                    <a:pt x="24423" y="623316"/>
                  </a:moveTo>
                  <a:lnTo>
                    <a:pt x="19627" y="621099"/>
                  </a:lnTo>
                  <a:lnTo>
                    <a:pt x="12700" y="617982"/>
                  </a:lnTo>
                  <a:lnTo>
                    <a:pt x="12700" y="621792"/>
                  </a:lnTo>
                  <a:lnTo>
                    <a:pt x="16328" y="623316"/>
                  </a:lnTo>
                  <a:lnTo>
                    <a:pt x="24423" y="623316"/>
                  </a:lnTo>
                  <a:close/>
                </a:path>
                <a:path w="2260600" h="1711960">
                  <a:moveTo>
                    <a:pt x="16328" y="623316"/>
                  </a:moveTo>
                  <a:lnTo>
                    <a:pt x="12700" y="621792"/>
                  </a:lnTo>
                  <a:lnTo>
                    <a:pt x="12700" y="623316"/>
                  </a:lnTo>
                  <a:lnTo>
                    <a:pt x="16328" y="623316"/>
                  </a:lnTo>
                  <a:close/>
                </a:path>
                <a:path w="2260600" h="1711960">
                  <a:moveTo>
                    <a:pt x="38100" y="633984"/>
                  </a:moveTo>
                  <a:lnTo>
                    <a:pt x="38100" y="629412"/>
                  </a:lnTo>
                  <a:lnTo>
                    <a:pt x="33282" y="627126"/>
                  </a:lnTo>
                  <a:lnTo>
                    <a:pt x="25400" y="627126"/>
                  </a:lnTo>
                  <a:lnTo>
                    <a:pt x="17318" y="623731"/>
                  </a:lnTo>
                  <a:lnTo>
                    <a:pt x="16607" y="623316"/>
                  </a:lnTo>
                  <a:lnTo>
                    <a:pt x="12700" y="623316"/>
                  </a:lnTo>
                  <a:lnTo>
                    <a:pt x="12700" y="627888"/>
                  </a:lnTo>
                  <a:lnTo>
                    <a:pt x="25400" y="627888"/>
                  </a:lnTo>
                  <a:lnTo>
                    <a:pt x="38100" y="633984"/>
                  </a:lnTo>
                  <a:close/>
                </a:path>
                <a:path w="2260600" h="1711960">
                  <a:moveTo>
                    <a:pt x="38100" y="635508"/>
                  </a:moveTo>
                  <a:lnTo>
                    <a:pt x="38100" y="633984"/>
                  </a:lnTo>
                  <a:lnTo>
                    <a:pt x="25400" y="627888"/>
                  </a:lnTo>
                  <a:lnTo>
                    <a:pt x="12700" y="627888"/>
                  </a:lnTo>
                  <a:lnTo>
                    <a:pt x="12700" y="630174"/>
                  </a:lnTo>
                  <a:lnTo>
                    <a:pt x="25400" y="635508"/>
                  </a:lnTo>
                  <a:lnTo>
                    <a:pt x="38100" y="635508"/>
                  </a:lnTo>
                  <a:close/>
                </a:path>
                <a:path w="2260600" h="1711960">
                  <a:moveTo>
                    <a:pt x="38100" y="639318"/>
                  </a:moveTo>
                  <a:lnTo>
                    <a:pt x="38100" y="635508"/>
                  </a:lnTo>
                  <a:lnTo>
                    <a:pt x="25400" y="635508"/>
                  </a:lnTo>
                  <a:lnTo>
                    <a:pt x="12700" y="630174"/>
                  </a:lnTo>
                  <a:lnTo>
                    <a:pt x="12700" y="634746"/>
                  </a:lnTo>
                  <a:lnTo>
                    <a:pt x="16328" y="636161"/>
                  </a:lnTo>
                  <a:lnTo>
                    <a:pt x="25400" y="636270"/>
                  </a:lnTo>
                  <a:lnTo>
                    <a:pt x="32657" y="639318"/>
                  </a:lnTo>
                  <a:lnTo>
                    <a:pt x="38100" y="639318"/>
                  </a:lnTo>
                  <a:close/>
                </a:path>
                <a:path w="2260600" h="1711960">
                  <a:moveTo>
                    <a:pt x="16328" y="636270"/>
                  </a:moveTo>
                  <a:lnTo>
                    <a:pt x="12700" y="634746"/>
                  </a:lnTo>
                  <a:lnTo>
                    <a:pt x="12700" y="636270"/>
                  </a:lnTo>
                  <a:lnTo>
                    <a:pt x="16328" y="636270"/>
                  </a:lnTo>
                  <a:close/>
                </a:path>
                <a:path w="2260600" h="1711960">
                  <a:moveTo>
                    <a:pt x="38100" y="646176"/>
                  </a:moveTo>
                  <a:lnTo>
                    <a:pt x="38100" y="644652"/>
                  </a:lnTo>
                  <a:lnTo>
                    <a:pt x="24553" y="639368"/>
                  </a:lnTo>
                  <a:lnTo>
                    <a:pt x="12700" y="639318"/>
                  </a:lnTo>
                  <a:lnTo>
                    <a:pt x="12700" y="644652"/>
                  </a:lnTo>
                  <a:lnTo>
                    <a:pt x="25400" y="644652"/>
                  </a:lnTo>
                  <a:lnTo>
                    <a:pt x="25400" y="648462"/>
                  </a:lnTo>
                  <a:lnTo>
                    <a:pt x="33282" y="648462"/>
                  </a:lnTo>
                  <a:lnTo>
                    <a:pt x="38100" y="646176"/>
                  </a:lnTo>
                  <a:close/>
                </a:path>
                <a:path w="2260600" h="1711960">
                  <a:moveTo>
                    <a:pt x="38100" y="654558"/>
                  </a:moveTo>
                  <a:lnTo>
                    <a:pt x="38100" y="648462"/>
                  </a:lnTo>
                  <a:lnTo>
                    <a:pt x="33282" y="648488"/>
                  </a:lnTo>
                  <a:lnTo>
                    <a:pt x="25400" y="652272"/>
                  </a:lnTo>
                  <a:lnTo>
                    <a:pt x="12700" y="652272"/>
                  </a:lnTo>
                  <a:lnTo>
                    <a:pt x="12700" y="653796"/>
                  </a:lnTo>
                  <a:lnTo>
                    <a:pt x="25400" y="653796"/>
                  </a:lnTo>
                  <a:lnTo>
                    <a:pt x="25400" y="659892"/>
                  </a:lnTo>
                  <a:lnTo>
                    <a:pt x="38100" y="654558"/>
                  </a:lnTo>
                  <a:close/>
                </a:path>
                <a:path w="2260600" h="1711960">
                  <a:moveTo>
                    <a:pt x="25400" y="659892"/>
                  </a:moveTo>
                  <a:lnTo>
                    <a:pt x="25400" y="659130"/>
                  </a:lnTo>
                  <a:lnTo>
                    <a:pt x="12700" y="659130"/>
                  </a:lnTo>
                  <a:lnTo>
                    <a:pt x="24423" y="659833"/>
                  </a:lnTo>
                  <a:lnTo>
                    <a:pt x="25400" y="659892"/>
                  </a:lnTo>
                  <a:close/>
                </a:path>
                <a:path w="2260600" h="1711960">
                  <a:moveTo>
                    <a:pt x="25400" y="662178"/>
                  </a:moveTo>
                  <a:lnTo>
                    <a:pt x="25400" y="659892"/>
                  </a:lnTo>
                  <a:lnTo>
                    <a:pt x="12700" y="659892"/>
                  </a:lnTo>
                  <a:lnTo>
                    <a:pt x="12700" y="662178"/>
                  </a:lnTo>
                  <a:lnTo>
                    <a:pt x="25400" y="662178"/>
                  </a:lnTo>
                  <a:close/>
                </a:path>
                <a:path w="2260600" h="1711960">
                  <a:moveTo>
                    <a:pt x="25400" y="675894"/>
                  </a:moveTo>
                  <a:lnTo>
                    <a:pt x="25400" y="672846"/>
                  </a:lnTo>
                  <a:lnTo>
                    <a:pt x="12700" y="672846"/>
                  </a:lnTo>
                  <a:lnTo>
                    <a:pt x="17318" y="675894"/>
                  </a:lnTo>
                  <a:lnTo>
                    <a:pt x="25400" y="675894"/>
                  </a:lnTo>
                  <a:close/>
                </a:path>
                <a:path w="2260600" h="1711960">
                  <a:moveTo>
                    <a:pt x="32052" y="615696"/>
                  </a:moveTo>
                  <a:lnTo>
                    <a:pt x="29028" y="611886"/>
                  </a:lnTo>
                  <a:lnTo>
                    <a:pt x="25400" y="611886"/>
                  </a:lnTo>
                  <a:lnTo>
                    <a:pt x="16607" y="615578"/>
                  </a:lnTo>
                  <a:lnTo>
                    <a:pt x="25400" y="615696"/>
                  </a:lnTo>
                  <a:lnTo>
                    <a:pt x="25400" y="613410"/>
                  </a:lnTo>
                  <a:lnTo>
                    <a:pt x="30842" y="615696"/>
                  </a:lnTo>
                  <a:lnTo>
                    <a:pt x="32052" y="615696"/>
                  </a:lnTo>
                  <a:close/>
                </a:path>
                <a:path w="2260600" h="1711960">
                  <a:moveTo>
                    <a:pt x="33020" y="627126"/>
                  </a:moveTo>
                  <a:lnTo>
                    <a:pt x="24553" y="623316"/>
                  </a:lnTo>
                  <a:lnTo>
                    <a:pt x="16607" y="623316"/>
                  </a:lnTo>
                  <a:lnTo>
                    <a:pt x="17318" y="623731"/>
                  </a:lnTo>
                  <a:lnTo>
                    <a:pt x="25400" y="627126"/>
                  </a:lnTo>
                  <a:lnTo>
                    <a:pt x="33020" y="627126"/>
                  </a:lnTo>
                  <a:close/>
                </a:path>
                <a:path w="2260600" h="1711960">
                  <a:moveTo>
                    <a:pt x="32657" y="639318"/>
                  </a:moveTo>
                  <a:lnTo>
                    <a:pt x="25400" y="636270"/>
                  </a:lnTo>
                  <a:lnTo>
                    <a:pt x="16607" y="636270"/>
                  </a:lnTo>
                  <a:lnTo>
                    <a:pt x="24423" y="639318"/>
                  </a:lnTo>
                  <a:lnTo>
                    <a:pt x="32657" y="639318"/>
                  </a:lnTo>
                  <a:close/>
                </a:path>
                <a:path w="2260600" h="1711960">
                  <a:moveTo>
                    <a:pt x="25400" y="681228"/>
                  </a:moveTo>
                  <a:lnTo>
                    <a:pt x="25400" y="675894"/>
                  </a:lnTo>
                  <a:lnTo>
                    <a:pt x="17318" y="675894"/>
                  </a:lnTo>
                  <a:lnTo>
                    <a:pt x="25400" y="681228"/>
                  </a:lnTo>
                  <a:close/>
                </a:path>
                <a:path w="2260600" h="1711960">
                  <a:moveTo>
                    <a:pt x="25400" y="685038"/>
                  </a:moveTo>
                  <a:lnTo>
                    <a:pt x="25400" y="681228"/>
                  </a:lnTo>
                  <a:lnTo>
                    <a:pt x="19627" y="685038"/>
                  </a:lnTo>
                  <a:lnTo>
                    <a:pt x="25400" y="685038"/>
                  </a:lnTo>
                  <a:close/>
                </a:path>
                <a:path w="2260600" h="1711960">
                  <a:moveTo>
                    <a:pt x="38100" y="627126"/>
                  </a:moveTo>
                  <a:lnTo>
                    <a:pt x="38100" y="623316"/>
                  </a:lnTo>
                  <a:lnTo>
                    <a:pt x="24553" y="623316"/>
                  </a:lnTo>
                  <a:lnTo>
                    <a:pt x="33020" y="627126"/>
                  </a:lnTo>
                  <a:lnTo>
                    <a:pt x="38100" y="627126"/>
                  </a:lnTo>
                  <a:close/>
                </a:path>
                <a:path w="2260600" h="1711960">
                  <a:moveTo>
                    <a:pt x="38100" y="644652"/>
                  </a:moveTo>
                  <a:lnTo>
                    <a:pt x="38100" y="641604"/>
                  </a:lnTo>
                  <a:lnTo>
                    <a:pt x="32657" y="639318"/>
                  </a:lnTo>
                  <a:lnTo>
                    <a:pt x="24553" y="639318"/>
                  </a:lnTo>
                  <a:lnTo>
                    <a:pt x="25400" y="639699"/>
                  </a:lnTo>
                  <a:lnTo>
                    <a:pt x="38100" y="644652"/>
                  </a:lnTo>
                  <a:close/>
                </a:path>
                <a:path w="2260600" h="1711960">
                  <a:moveTo>
                    <a:pt x="27214" y="582168"/>
                  </a:moveTo>
                  <a:lnTo>
                    <a:pt x="25400" y="582930"/>
                  </a:lnTo>
                  <a:lnTo>
                    <a:pt x="25400" y="584454"/>
                  </a:lnTo>
                  <a:lnTo>
                    <a:pt x="27214" y="582168"/>
                  </a:lnTo>
                  <a:close/>
                </a:path>
                <a:path w="2260600" h="1711960">
                  <a:moveTo>
                    <a:pt x="50800" y="578358"/>
                  </a:moveTo>
                  <a:lnTo>
                    <a:pt x="50800" y="577596"/>
                  </a:lnTo>
                  <a:lnTo>
                    <a:pt x="38100" y="577596"/>
                  </a:lnTo>
                  <a:lnTo>
                    <a:pt x="27214" y="582168"/>
                  </a:lnTo>
                  <a:lnTo>
                    <a:pt x="25400" y="584454"/>
                  </a:lnTo>
                  <a:lnTo>
                    <a:pt x="33020" y="587883"/>
                  </a:lnTo>
                  <a:lnTo>
                    <a:pt x="33282" y="588001"/>
                  </a:lnTo>
                  <a:lnTo>
                    <a:pt x="38100" y="585978"/>
                  </a:lnTo>
                  <a:lnTo>
                    <a:pt x="38100" y="578358"/>
                  </a:lnTo>
                  <a:lnTo>
                    <a:pt x="50800" y="578358"/>
                  </a:lnTo>
                  <a:close/>
                </a:path>
                <a:path w="2260600" h="1711960">
                  <a:moveTo>
                    <a:pt x="33282" y="588001"/>
                  </a:moveTo>
                  <a:lnTo>
                    <a:pt x="25400" y="584454"/>
                  </a:lnTo>
                  <a:lnTo>
                    <a:pt x="25400" y="590550"/>
                  </a:lnTo>
                  <a:lnTo>
                    <a:pt x="27214" y="590550"/>
                  </a:lnTo>
                  <a:lnTo>
                    <a:pt x="33020" y="588111"/>
                  </a:lnTo>
                  <a:lnTo>
                    <a:pt x="33282" y="588001"/>
                  </a:lnTo>
                  <a:close/>
                </a:path>
                <a:path w="2260600" h="1711960">
                  <a:moveTo>
                    <a:pt x="27214" y="590550"/>
                  </a:moveTo>
                  <a:lnTo>
                    <a:pt x="25400" y="590550"/>
                  </a:lnTo>
                  <a:lnTo>
                    <a:pt x="25400" y="591312"/>
                  </a:lnTo>
                  <a:lnTo>
                    <a:pt x="27214" y="590550"/>
                  </a:lnTo>
                  <a:close/>
                </a:path>
                <a:path w="2260600" h="1711960">
                  <a:moveTo>
                    <a:pt x="47413" y="594360"/>
                  </a:moveTo>
                  <a:lnTo>
                    <a:pt x="38946" y="590550"/>
                  </a:lnTo>
                  <a:lnTo>
                    <a:pt x="27214" y="590550"/>
                  </a:lnTo>
                  <a:lnTo>
                    <a:pt x="25400" y="591312"/>
                  </a:lnTo>
                  <a:lnTo>
                    <a:pt x="25400" y="596646"/>
                  </a:lnTo>
                  <a:lnTo>
                    <a:pt x="28786" y="598271"/>
                  </a:lnTo>
                  <a:lnTo>
                    <a:pt x="38100" y="594360"/>
                  </a:lnTo>
                  <a:lnTo>
                    <a:pt x="47413" y="594360"/>
                  </a:lnTo>
                  <a:close/>
                </a:path>
                <a:path w="2260600" h="1711960">
                  <a:moveTo>
                    <a:pt x="28786" y="598271"/>
                  </a:moveTo>
                  <a:lnTo>
                    <a:pt x="25400" y="596646"/>
                  </a:lnTo>
                  <a:lnTo>
                    <a:pt x="25400" y="598170"/>
                  </a:lnTo>
                  <a:lnTo>
                    <a:pt x="26504" y="598932"/>
                  </a:lnTo>
                  <a:lnTo>
                    <a:pt x="27214" y="598932"/>
                  </a:lnTo>
                  <a:lnTo>
                    <a:pt x="28786" y="598271"/>
                  </a:lnTo>
                  <a:close/>
                </a:path>
                <a:path w="2260600" h="1711960">
                  <a:moveTo>
                    <a:pt x="26504" y="598932"/>
                  </a:moveTo>
                  <a:lnTo>
                    <a:pt x="25400" y="598170"/>
                  </a:lnTo>
                  <a:lnTo>
                    <a:pt x="25400" y="598932"/>
                  </a:lnTo>
                  <a:lnTo>
                    <a:pt x="26504" y="598932"/>
                  </a:lnTo>
                  <a:close/>
                </a:path>
                <a:path w="2260600" h="1711960">
                  <a:moveTo>
                    <a:pt x="26772" y="599117"/>
                  </a:moveTo>
                  <a:lnTo>
                    <a:pt x="26504" y="598932"/>
                  </a:lnTo>
                  <a:lnTo>
                    <a:pt x="25400" y="598932"/>
                  </a:lnTo>
                  <a:lnTo>
                    <a:pt x="25400" y="599694"/>
                  </a:lnTo>
                  <a:lnTo>
                    <a:pt x="26504" y="599230"/>
                  </a:lnTo>
                  <a:lnTo>
                    <a:pt x="26772" y="599117"/>
                  </a:lnTo>
                  <a:close/>
                </a:path>
                <a:path w="2260600" h="1711960">
                  <a:moveTo>
                    <a:pt x="33020" y="603504"/>
                  </a:moveTo>
                  <a:lnTo>
                    <a:pt x="32657" y="603177"/>
                  </a:lnTo>
                  <a:lnTo>
                    <a:pt x="26772" y="599117"/>
                  </a:lnTo>
                  <a:lnTo>
                    <a:pt x="25400" y="599694"/>
                  </a:lnTo>
                  <a:lnTo>
                    <a:pt x="25400" y="603504"/>
                  </a:lnTo>
                  <a:lnTo>
                    <a:pt x="33020" y="603504"/>
                  </a:lnTo>
                  <a:close/>
                </a:path>
                <a:path w="2260600" h="1711960">
                  <a:moveTo>
                    <a:pt x="30842" y="607314"/>
                  </a:moveTo>
                  <a:lnTo>
                    <a:pt x="25400" y="605028"/>
                  </a:lnTo>
                  <a:lnTo>
                    <a:pt x="25400" y="607314"/>
                  </a:lnTo>
                  <a:lnTo>
                    <a:pt x="30842" y="607314"/>
                  </a:lnTo>
                  <a:close/>
                </a:path>
                <a:path w="2260600" h="1711960">
                  <a:moveTo>
                    <a:pt x="50800" y="615696"/>
                  </a:moveTo>
                  <a:lnTo>
                    <a:pt x="43069" y="610362"/>
                  </a:lnTo>
                  <a:lnTo>
                    <a:pt x="38100" y="610362"/>
                  </a:lnTo>
                  <a:lnTo>
                    <a:pt x="30842" y="607314"/>
                  </a:lnTo>
                  <a:lnTo>
                    <a:pt x="25400" y="607314"/>
                  </a:lnTo>
                  <a:lnTo>
                    <a:pt x="29028" y="611886"/>
                  </a:lnTo>
                  <a:lnTo>
                    <a:pt x="38100" y="611886"/>
                  </a:lnTo>
                  <a:lnTo>
                    <a:pt x="38100" y="618744"/>
                  </a:lnTo>
                  <a:lnTo>
                    <a:pt x="45720" y="618744"/>
                  </a:lnTo>
                  <a:lnTo>
                    <a:pt x="50800" y="615696"/>
                  </a:lnTo>
                  <a:close/>
                </a:path>
                <a:path w="2260600" h="1711960">
                  <a:moveTo>
                    <a:pt x="29028" y="611886"/>
                  </a:moveTo>
                  <a:lnTo>
                    <a:pt x="25400" y="607314"/>
                  </a:lnTo>
                  <a:lnTo>
                    <a:pt x="25400" y="611886"/>
                  </a:lnTo>
                  <a:lnTo>
                    <a:pt x="29028" y="611886"/>
                  </a:lnTo>
                  <a:close/>
                </a:path>
                <a:path w="2260600" h="1711960">
                  <a:moveTo>
                    <a:pt x="30842" y="615696"/>
                  </a:moveTo>
                  <a:lnTo>
                    <a:pt x="25400" y="613410"/>
                  </a:lnTo>
                  <a:lnTo>
                    <a:pt x="25400" y="615696"/>
                  </a:lnTo>
                  <a:lnTo>
                    <a:pt x="30842" y="615696"/>
                  </a:lnTo>
                  <a:close/>
                </a:path>
                <a:path w="2260600" h="1711960">
                  <a:moveTo>
                    <a:pt x="27214" y="598932"/>
                  </a:moveTo>
                  <a:lnTo>
                    <a:pt x="26504" y="598932"/>
                  </a:lnTo>
                  <a:lnTo>
                    <a:pt x="26772" y="599117"/>
                  </a:lnTo>
                  <a:lnTo>
                    <a:pt x="27214" y="598932"/>
                  </a:lnTo>
                  <a:close/>
                </a:path>
                <a:path w="2260600" h="1711960">
                  <a:moveTo>
                    <a:pt x="50800" y="607314"/>
                  </a:moveTo>
                  <a:lnTo>
                    <a:pt x="50800" y="602742"/>
                  </a:lnTo>
                  <a:lnTo>
                    <a:pt x="38100" y="602742"/>
                  </a:lnTo>
                  <a:lnTo>
                    <a:pt x="30162" y="598932"/>
                  </a:lnTo>
                  <a:lnTo>
                    <a:pt x="27214" y="598932"/>
                  </a:lnTo>
                  <a:lnTo>
                    <a:pt x="26772" y="599117"/>
                  </a:lnTo>
                  <a:lnTo>
                    <a:pt x="33282" y="603609"/>
                  </a:lnTo>
                  <a:lnTo>
                    <a:pt x="38100" y="603504"/>
                  </a:lnTo>
                  <a:lnTo>
                    <a:pt x="38100" y="606933"/>
                  </a:lnTo>
                  <a:lnTo>
                    <a:pt x="38652" y="607314"/>
                  </a:lnTo>
                  <a:lnTo>
                    <a:pt x="50800" y="607314"/>
                  </a:lnTo>
                  <a:close/>
                </a:path>
                <a:path w="2260600" h="1711960">
                  <a:moveTo>
                    <a:pt x="43069" y="570738"/>
                  </a:moveTo>
                  <a:lnTo>
                    <a:pt x="41275" y="569880"/>
                  </a:lnTo>
                  <a:lnTo>
                    <a:pt x="38100" y="568452"/>
                  </a:lnTo>
                  <a:lnTo>
                    <a:pt x="27214" y="582168"/>
                  </a:lnTo>
                  <a:lnTo>
                    <a:pt x="38100" y="577596"/>
                  </a:lnTo>
                  <a:lnTo>
                    <a:pt x="38100" y="570738"/>
                  </a:lnTo>
                  <a:lnTo>
                    <a:pt x="43069" y="570738"/>
                  </a:lnTo>
                  <a:close/>
                </a:path>
                <a:path w="2260600" h="1711960">
                  <a:moveTo>
                    <a:pt x="38946" y="590550"/>
                  </a:moveTo>
                  <a:lnTo>
                    <a:pt x="33282" y="588001"/>
                  </a:lnTo>
                  <a:lnTo>
                    <a:pt x="27214" y="590550"/>
                  </a:lnTo>
                  <a:lnTo>
                    <a:pt x="38946" y="590550"/>
                  </a:lnTo>
                  <a:close/>
                </a:path>
                <a:path w="2260600" h="1711960">
                  <a:moveTo>
                    <a:pt x="30162" y="598932"/>
                  </a:moveTo>
                  <a:lnTo>
                    <a:pt x="29028" y="598387"/>
                  </a:lnTo>
                  <a:lnTo>
                    <a:pt x="28786" y="598271"/>
                  </a:lnTo>
                  <a:lnTo>
                    <a:pt x="27214" y="598932"/>
                  </a:lnTo>
                  <a:lnTo>
                    <a:pt x="30162" y="598932"/>
                  </a:lnTo>
                  <a:close/>
                </a:path>
                <a:path w="2260600" h="1711960">
                  <a:moveTo>
                    <a:pt x="50800" y="598932"/>
                  </a:moveTo>
                  <a:lnTo>
                    <a:pt x="50800" y="595884"/>
                  </a:lnTo>
                  <a:lnTo>
                    <a:pt x="47413" y="594360"/>
                  </a:lnTo>
                  <a:lnTo>
                    <a:pt x="38100" y="594360"/>
                  </a:lnTo>
                  <a:lnTo>
                    <a:pt x="29028" y="598170"/>
                  </a:lnTo>
                  <a:lnTo>
                    <a:pt x="28786" y="598271"/>
                  </a:lnTo>
                  <a:lnTo>
                    <a:pt x="30162" y="598932"/>
                  </a:lnTo>
                  <a:lnTo>
                    <a:pt x="50800" y="598932"/>
                  </a:lnTo>
                  <a:close/>
                </a:path>
                <a:path w="2260600" h="1711960">
                  <a:moveTo>
                    <a:pt x="38100" y="615696"/>
                  </a:moveTo>
                  <a:lnTo>
                    <a:pt x="38100" y="611886"/>
                  </a:lnTo>
                  <a:lnTo>
                    <a:pt x="29028" y="611886"/>
                  </a:lnTo>
                  <a:lnTo>
                    <a:pt x="32052" y="615696"/>
                  </a:lnTo>
                  <a:lnTo>
                    <a:pt x="38100" y="615696"/>
                  </a:lnTo>
                  <a:close/>
                </a:path>
                <a:path w="2260600" h="1711960">
                  <a:moveTo>
                    <a:pt x="50800" y="602742"/>
                  </a:moveTo>
                  <a:lnTo>
                    <a:pt x="50800" y="598932"/>
                  </a:lnTo>
                  <a:lnTo>
                    <a:pt x="30162" y="598932"/>
                  </a:lnTo>
                  <a:lnTo>
                    <a:pt x="38100" y="602742"/>
                  </a:lnTo>
                  <a:lnTo>
                    <a:pt x="50800" y="602742"/>
                  </a:lnTo>
                  <a:close/>
                </a:path>
                <a:path w="2260600" h="1711960">
                  <a:moveTo>
                    <a:pt x="43069" y="610362"/>
                  </a:moveTo>
                  <a:lnTo>
                    <a:pt x="38652" y="607314"/>
                  </a:lnTo>
                  <a:lnTo>
                    <a:pt x="30842" y="607314"/>
                  </a:lnTo>
                  <a:lnTo>
                    <a:pt x="38100" y="610362"/>
                  </a:lnTo>
                  <a:lnTo>
                    <a:pt x="43069" y="610362"/>
                  </a:lnTo>
                  <a:close/>
                </a:path>
                <a:path w="2260600" h="1711960">
                  <a:moveTo>
                    <a:pt x="32657" y="616458"/>
                  </a:moveTo>
                  <a:lnTo>
                    <a:pt x="32052" y="615696"/>
                  </a:lnTo>
                  <a:lnTo>
                    <a:pt x="30842" y="615696"/>
                  </a:lnTo>
                  <a:lnTo>
                    <a:pt x="32657" y="616458"/>
                  </a:lnTo>
                  <a:close/>
                </a:path>
                <a:path w="2260600" h="1711960">
                  <a:moveTo>
                    <a:pt x="38100" y="618744"/>
                  </a:moveTo>
                  <a:lnTo>
                    <a:pt x="38100" y="615696"/>
                  </a:lnTo>
                  <a:lnTo>
                    <a:pt x="32052" y="615696"/>
                  </a:lnTo>
                  <a:lnTo>
                    <a:pt x="32657" y="616458"/>
                  </a:lnTo>
                  <a:lnTo>
                    <a:pt x="38100" y="618744"/>
                  </a:lnTo>
                  <a:close/>
                </a:path>
                <a:path w="2260600" h="1711960">
                  <a:moveTo>
                    <a:pt x="45720" y="618744"/>
                  </a:moveTo>
                  <a:lnTo>
                    <a:pt x="38100" y="618744"/>
                  </a:lnTo>
                  <a:lnTo>
                    <a:pt x="32657" y="616458"/>
                  </a:lnTo>
                  <a:lnTo>
                    <a:pt x="38100" y="623316"/>
                  </a:lnTo>
                  <a:lnTo>
                    <a:pt x="45720" y="618744"/>
                  </a:lnTo>
                  <a:close/>
                </a:path>
                <a:path w="2260600" h="1711960">
                  <a:moveTo>
                    <a:pt x="38100" y="641604"/>
                  </a:moveTo>
                  <a:lnTo>
                    <a:pt x="38100" y="639318"/>
                  </a:lnTo>
                  <a:lnTo>
                    <a:pt x="32657" y="639318"/>
                  </a:lnTo>
                  <a:lnTo>
                    <a:pt x="38100" y="641604"/>
                  </a:lnTo>
                  <a:close/>
                </a:path>
                <a:path w="2260600" h="1711960">
                  <a:moveTo>
                    <a:pt x="50800" y="586740"/>
                  </a:moveTo>
                  <a:lnTo>
                    <a:pt x="50800" y="585978"/>
                  </a:lnTo>
                  <a:lnTo>
                    <a:pt x="38100" y="585978"/>
                  </a:lnTo>
                  <a:lnTo>
                    <a:pt x="33282" y="588001"/>
                  </a:lnTo>
                  <a:lnTo>
                    <a:pt x="38100" y="590169"/>
                  </a:lnTo>
                  <a:lnTo>
                    <a:pt x="38100" y="586740"/>
                  </a:lnTo>
                  <a:lnTo>
                    <a:pt x="50800" y="586740"/>
                  </a:lnTo>
                  <a:close/>
                </a:path>
                <a:path w="2260600" h="1711960">
                  <a:moveTo>
                    <a:pt x="38100" y="606933"/>
                  </a:moveTo>
                  <a:lnTo>
                    <a:pt x="38100" y="603504"/>
                  </a:lnTo>
                  <a:lnTo>
                    <a:pt x="33282" y="603504"/>
                  </a:lnTo>
                  <a:lnTo>
                    <a:pt x="38100" y="606933"/>
                  </a:lnTo>
                  <a:close/>
                </a:path>
                <a:path w="2260600" h="1711960">
                  <a:moveTo>
                    <a:pt x="38100" y="629412"/>
                  </a:moveTo>
                  <a:lnTo>
                    <a:pt x="38100" y="627126"/>
                  </a:lnTo>
                  <a:lnTo>
                    <a:pt x="33282" y="627126"/>
                  </a:lnTo>
                  <a:lnTo>
                    <a:pt x="38100" y="629412"/>
                  </a:lnTo>
                  <a:close/>
                </a:path>
                <a:path w="2260600" h="1711960">
                  <a:moveTo>
                    <a:pt x="38100" y="648462"/>
                  </a:moveTo>
                  <a:lnTo>
                    <a:pt x="38100" y="646176"/>
                  </a:lnTo>
                  <a:lnTo>
                    <a:pt x="33282" y="648488"/>
                  </a:lnTo>
                  <a:lnTo>
                    <a:pt x="38100" y="648462"/>
                  </a:lnTo>
                  <a:close/>
                </a:path>
                <a:path w="2260600" h="1711960">
                  <a:moveTo>
                    <a:pt x="39914" y="516636"/>
                  </a:moveTo>
                  <a:lnTo>
                    <a:pt x="38100" y="517398"/>
                  </a:lnTo>
                  <a:lnTo>
                    <a:pt x="38100" y="518922"/>
                  </a:lnTo>
                  <a:lnTo>
                    <a:pt x="39914" y="516636"/>
                  </a:lnTo>
                  <a:close/>
                </a:path>
                <a:path w="2260600" h="1711960">
                  <a:moveTo>
                    <a:pt x="63500" y="512826"/>
                  </a:moveTo>
                  <a:lnTo>
                    <a:pt x="63500" y="512064"/>
                  </a:lnTo>
                  <a:lnTo>
                    <a:pt x="50800" y="512064"/>
                  </a:lnTo>
                  <a:lnTo>
                    <a:pt x="39914" y="516636"/>
                  </a:lnTo>
                  <a:lnTo>
                    <a:pt x="38100" y="518922"/>
                  </a:lnTo>
                  <a:lnTo>
                    <a:pt x="45474" y="522240"/>
                  </a:lnTo>
                  <a:lnTo>
                    <a:pt x="50800" y="519684"/>
                  </a:lnTo>
                  <a:lnTo>
                    <a:pt x="50800" y="512826"/>
                  </a:lnTo>
                  <a:lnTo>
                    <a:pt x="63500" y="512826"/>
                  </a:lnTo>
                  <a:close/>
                </a:path>
                <a:path w="2260600" h="1711960">
                  <a:moveTo>
                    <a:pt x="45474" y="522240"/>
                  </a:moveTo>
                  <a:lnTo>
                    <a:pt x="38100" y="518922"/>
                  </a:lnTo>
                  <a:lnTo>
                    <a:pt x="38100" y="524256"/>
                  </a:lnTo>
                  <a:lnTo>
                    <a:pt x="41275" y="524256"/>
                  </a:lnTo>
                  <a:lnTo>
                    <a:pt x="45474" y="522240"/>
                  </a:lnTo>
                  <a:close/>
                </a:path>
                <a:path w="2260600" h="1711960">
                  <a:moveTo>
                    <a:pt x="41275" y="524256"/>
                  </a:moveTo>
                  <a:lnTo>
                    <a:pt x="38100" y="524256"/>
                  </a:lnTo>
                  <a:lnTo>
                    <a:pt x="38100" y="525780"/>
                  </a:lnTo>
                  <a:lnTo>
                    <a:pt x="41275" y="524256"/>
                  </a:lnTo>
                  <a:close/>
                </a:path>
                <a:path w="2260600" h="1711960">
                  <a:moveTo>
                    <a:pt x="63500" y="532638"/>
                  </a:moveTo>
                  <a:lnTo>
                    <a:pt x="63500" y="530352"/>
                  </a:lnTo>
                  <a:lnTo>
                    <a:pt x="49952" y="524256"/>
                  </a:lnTo>
                  <a:lnTo>
                    <a:pt x="41275" y="524256"/>
                  </a:lnTo>
                  <a:lnTo>
                    <a:pt x="38100" y="525780"/>
                  </a:lnTo>
                  <a:lnTo>
                    <a:pt x="38100" y="526542"/>
                  </a:lnTo>
                  <a:lnTo>
                    <a:pt x="50800" y="532638"/>
                  </a:lnTo>
                  <a:lnTo>
                    <a:pt x="63500" y="532638"/>
                  </a:lnTo>
                  <a:close/>
                </a:path>
                <a:path w="2260600" h="1711960">
                  <a:moveTo>
                    <a:pt x="50800" y="532638"/>
                  </a:moveTo>
                  <a:lnTo>
                    <a:pt x="38100" y="526542"/>
                  </a:lnTo>
                  <a:lnTo>
                    <a:pt x="38100" y="531876"/>
                  </a:lnTo>
                  <a:lnTo>
                    <a:pt x="39914" y="532638"/>
                  </a:lnTo>
                  <a:lnTo>
                    <a:pt x="50800" y="532638"/>
                  </a:lnTo>
                  <a:close/>
                </a:path>
                <a:path w="2260600" h="1711960">
                  <a:moveTo>
                    <a:pt x="39914" y="532638"/>
                  </a:moveTo>
                  <a:lnTo>
                    <a:pt x="38100" y="531876"/>
                  </a:lnTo>
                  <a:lnTo>
                    <a:pt x="38100" y="532638"/>
                  </a:lnTo>
                  <a:lnTo>
                    <a:pt x="39914" y="532638"/>
                  </a:lnTo>
                  <a:close/>
                </a:path>
                <a:path w="2260600" h="1711960">
                  <a:moveTo>
                    <a:pt x="48985" y="536448"/>
                  </a:moveTo>
                  <a:lnTo>
                    <a:pt x="39914" y="532638"/>
                  </a:lnTo>
                  <a:lnTo>
                    <a:pt x="38100" y="532638"/>
                  </a:lnTo>
                  <a:lnTo>
                    <a:pt x="38100" y="536448"/>
                  </a:lnTo>
                  <a:lnTo>
                    <a:pt x="48985" y="536448"/>
                  </a:lnTo>
                  <a:close/>
                </a:path>
                <a:path w="2260600" h="1711960">
                  <a:moveTo>
                    <a:pt x="63500" y="545592"/>
                  </a:moveTo>
                  <a:lnTo>
                    <a:pt x="63500" y="541782"/>
                  </a:lnTo>
                  <a:lnTo>
                    <a:pt x="52614" y="537210"/>
                  </a:lnTo>
                  <a:lnTo>
                    <a:pt x="50800" y="537210"/>
                  </a:lnTo>
                  <a:lnTo>
                    <a:pt x="49212" y="536543"/>
                  </a:lnTo>
                  <a:lnTo>
                    <a:pt x="38100" y="536448"/>
                  </a:lnTo>
                  <a:lnTo>
                    <a:pt x="38100" y="539496"/>
                  </a:lnTo>
                  <a:lnTo>
                    <a:pt x="48985" y="544721"/>
                  </a:lnTo>
                  <a:lnTo>
                    <a:pt x="50800" y="544830"/>
                  </a:lnTo>
                  <a:lnTo>
                    <a:pt x="52614" y="545592"/>
                  </a:lnTo>
                  <a:lnTo>
                    <a:pt x="63500" y="545592"/>
                  </a:lnTo>
                  <a:close/>
                </a:path>
                <a:path w="2260600" h="1711960">
                  <a:moveTo>
                    <a:pt x="48985" y="544830"/>
                  </a:moveTo>
                  <a:lnTo>
                    <a:pt x="47413" y="543966"/>
                  </a:lnTo>
                  <a:lnTo>
                    <a:pt x="38100" y="539496"/>
                  </a:lnTo>
                  <a:lnTo>
                    <a:pt x="38100" y="544068"/>
                  </a:lnTo>
                  <a:lnTo>
                    <a:pt x="39914" y="544830"/>
                  </a:lnTo>
                  <a:lnTo>
                    <a:pt x="48985" y="544830"/>
                  </a:lnTo>
                  <a:close/>
                </a:path>
                <a:path w="2260600" h="1711960">
                  <a:moveTo>
                    <a:pt x="39914" y="544830"/>
                  </a:moveTo>
                  <a:lnTo>
                    <a:pt x="38100" y="544068"/>
                  </a:lnTo>
                  <a:lnTo>
                    <a:pt x="38100" y="544830"/>
                  </a:lnTo>
                  <a:lnTo>
                    <a:pt x="39914" y="544830"/>
                  </a:lnTo>
                  <a:close/>
                </a:path>
                <a:path w="2260600" h="1711960">
                  <a:moveTo>
                    <a:pt x="50800" y="549402"/>
                  </a:moveTo>
                  <a:lnTo>
                    <a:pt x="39914" y="544830"/>
                  </a:lnTo>
                  <a:lnTo>
                    <a:pt x="38100" y="544830"/>
                  </a:lnTo>
                  <a:lnTo>
                    <a:pt x="38100" y="549402"/>
                  </a:lnTo>
                  <a:lnTo>
                    <a:pt x="50800" y="549402"/>
                  </a:lnTo>
                  <a:close/>
                </a:path>
                <a:path w="2260600" h="1711960">
                  <a:moveTo>
                    <a:pt x="63500" y="557022"/>
                  </a:moveTo>
                  <a:lnTo>
                    <a:pt x="63500" y="554736"/>
                  </a:lnTo>
                  <a:lnTo>
                    <a:pt x="50800" y="549402"/>
                  </a:lnTo>
                  <a:lnTo>
                    <a:pt x="38100" y="549402"/>
                  </a:lnTo>
                  <a:lnTo>
                    <a:pt x="38100" y="553212"/>
                  </a:lnTo>
                  <a:lnTo>
                    <a:pt x="50800" y="553212"/>
                  </a:lnTo>
                  <a:lnTo>
                    <a:pt x="61685" y="557784"/>
                  </a:lnTo>
                  <a:lnTo>
                    <a:pt x="63500" y="557022"/>
                  </a:lnTo>
                  <a:close/>
                </a:path>
                <a:path w="2260600" h="1711960">
                  <a:moveTo>
                    <a:pt x="61685" y="557784"/>
                  </a:moveTo>
                  <a:lnTo>
                    <a:pt x="50800" y="553212"/>
                  </a:lnTo>
                  <a:lnTo>
                    <a:pt x="38100" y="553212"/>
                  </a:lnTo>
                  <a:lnTo>
                    <a:pt x="38100" y="557784"/>
                  </a:lnTo>
                  <a:lnTo>
                    <a:pt x="61685" y="557784"/>
                  </a:lnTo>
                  <a:close/>
                </a:path>
                <a:path w="2260600" h="1711960">
                  <a:moveTo>
                    <a:pt x="61685" y="557784"/>
                  </a:moveTo>
                  <a:lnTo>
                    <a:pt x="38100" y="557784"/>
                  </a:lnTo>
                  <a:lnTo>
                    <a:pt x="38100" y="561594"/>
                  </a:lnTo>
                  <a:lnTo>
                    <a:pt x="50800" y="561594"/>
                  </a:lnTo>
                  <a:lnTo>
                    <a:pt x="51646" y="562000"/>
                  </a:lnTo>
                  <a:lnTo>
                    <a:pt x="61685" y="557784"/>
                  </a:lnTo>
                  <a:close/>
                </a:path>
                <a:path w="2260600" h="1711960">
                  <a:moveTo>
                    <a:pt x="51646" y="562000"/>
                  </a:moveTo>
                  <a:lnTo>
                    <a:pt x="50800" y="561594"/>
                  </a:lnTo>
                  <a:lnTo>
                    <a:pt x="38100" y="561594"/>
                  </a:lnTo>
                  <a:lnTo>
                    <a:pt x="38100" y="562356"/>
                  </a:lnTo>
                  <a:lnTo>
                    <a:pt x="50800" y="562356"/>
                  </a:lnTo>
                  <a:lnTo>
                    <a:pt x="51646" y="562000"/>
                  </a:lnTo>
                  <a:close/>
                </a:path>
                <a:path w="2260600" h="1711960">
                  <a:moveTo>
                    <a:pt x="59764" y="565897"/>
                  </a:moveTo>
                  <a:lnTo>
                    <a:pt x="51646" y="562000"/>
                  </a:lnTo>
                  <a:lnTo>
                    <a:pt x="50800" y="562356"/>
                  </a:lnTo>
                  <a:lnTo>
                    <a:pt x="38100" y="562356"/>
                  </a:lnTo>
                  <a:lnTo>
                    <a:pt x="38100" y="566166"/>
                  </a:lnTo>
                  <a:lnTo>
                    <a:pt x="59266" y="566166"/>
                  </a:lnTo>
                  <a:lnTo>
                    <a:pt x="59764" y="565897"/>
                  </a:lnTo>
                  <a:close/>
                </a:path>
                <a:path w="2260600" h="1711960">
                  <a:moveTo>
                    <a:pt x="59266" y="566166"/>
                  </a:moveTo>
                  <a:lnTo>
                    <a:pt x="38100" y="566166"/>
                  </a:lnTo>
                  <a:lnTo>
                    <a:pt x="38100" y="568452"/>
                  </a:lnTo>
                  <a:lnTo>
                    <a:pt x="43069" y="570688"/>
                  </a:lnTo>
                  <a:lnTo>
                    <a:pt x="50800" y="570738"/>
                  </a:lnTo>
                  <a:lnTo>
                    <a:pt x="59266" y="566166"/>
                  </a:lnTo>
                  <a:close/>
                </a:path>
                <a:path w="2260600" h="1711960">
                  <a:moveTo>
                    <a:pt x="49952" y="573785"/>
                  </a:moveTo>
                  <a:lnTo>
                    <a:pt x="45720" y="571881"/>
                  </a:lnTo>
                  <a:lnTo>
                    <a:pt x="43069" y="570738"/>
                  </a:lnTo>
                  <a:lnTo>
                    <a:pt x="38100" y="570738"/>
                  </a:lnTo>
                  <a:lnTo>
                    <a:pt x="38100" y="573785"/>
                  </a:lnTo>
                  <a:lnTo>
                    <a:pt x="49952" y="573785"/>
                  </a:lnTo>
                  <a:close/>
                </a:path>
                <a:path w="2260600" h="1711960">
                  <a:moveTo>
                    <a:pt x="55617" y="576334"/>
                  </a:moveTo>
                  <a:lnTo>
                    <a:pt x="49952" y="573785"/>
                  </a:lnTo>
                  <a:lnTo>
                    <a:pt x="38100" y="573785"/>
                  </a:lnTo>
                  <a:lnTo>
                    <a:pt x="38100" y="577596"/>
                  </a:lnTo>
                  <a:lnTo>
                    <a:pt x="50800" y="577596"/>
                  </a:lnTo>
                  <a:lnTo>
                    <a:pt x="50800" y="578358"/>
                  </a:lnTo>
                  <a:lnTo>
                    <a:pt x="55617" y="576334"/>
                  </a:lnTo>
                  <a:close/>
                </a:path>
                <a:path w="2260600" h="1711960">
                  <a:moveTo>
                    <a:pt x="63500" y="579882"/>
                  </a:moveTo>
                  <a:lnTo>
                    <a:pt x="55617" y="576334"/>
                  </a:lnTo>
                  <a:lnTo>
                    <a:pt x="50800" y="578358"/>
                  </a:lnTo>
                  <a:lnTo>
                    <a:pt x="38100" y="578358"/>
                  </a:lnTo>
                  <a:lnTo>
                    <a:pt x="38100" y="585978"/>
                  </a:lnTo>
                  <a:lnTo>
                    <a:pt x="50800" y="585978"/>
                  </a:lnTo>
                  <a:lnTo>
                    <a:pt x="50800" y="586740"/>
                  </a:lnTo>
                  <a:lnTo>
                    <a:pt x="61685" y="582168"/>
                  </a:lnTo>
                  <a:lnTo>
                    <a:pt x="63500" y="579882"/>
                  </a:lnTo>
                  <a:close/>
                </a:path>
                <a:path w="2260600" h="1711960">
                  <a:moveTo>
                    <a:pt x="61685" y="582168"/>
                  </a:moveTo>
                  <a:lnTo>
                    <a:pt x="50800" y="586740"/>
                  </a:lnTo>
                  <a:lnTo>
                    <a:pt x="38100" y="586740"/>
                  </a:lnTo>
                  <a:lnTo>
                    <a:pt x="38100" y="590169"/>
                  </a:lnTo>
                  <a:lnTo>
                    <a:pt x="38946" y="590550"/>
                  </a:lnTo>
                  <a:lnTo>
                    <a:pt x="50800" y="590550"/>
                  </a:lnTo>
                  <a:lnTo>
                    <a:pt x="50800" y="595884"/>
                  </a:lnTo>
                  <a:lnTo>
                    <a:pt x="61685" y="582168"/>
                  </a:lnTo>
                  <a:close/>
                </a:path>
                <a:path w="2260600" h="1711960">
                  <a:moveTo>
                    <a:pt x="50800" y="610362"/>
                  </a:moveTo>
                  <a:lnTo>
                    <a:pt x="50800" y="607314"/>
                  </a:lnTo>
                  <a:lnTo>
                    <a:pt x="38652" y="607314"/>
                  </a:lnTo>
                  <a:lnTo>
                    <a:pt x="43069" y="610362"/>
                  </a:lnTo>
                  <a:lnTo>
                    <a:pt x="50800" y="610362"/>
                  </a:lnTo>
                  <a:close/>
                </a:path>
                <a:path w="2260600" h="1711960">
                  <a:moveTo>
                    <a:pt x="50800" y="594360"/>
                  </a:moveTo>
                  <a:lnTo>
                    <a:pt x="50800" y="590550"/>
                  </a:lnTo>
                  <a:lnTo>
                    <a:pt x="38946" y="590550"/>
                  </a:lnTo>
                  <a:lnTo>
                    <a:pt x="47413" y="594360"/>
                  </a:lnTo>
                  <a:lnTo>
                    <a:pt x="50800" y="594360"/>
                  </a:lnTo>
                  <a:close/>
                </a:path>
                <a:path w="2260600" h="1711960">
                  <a:moveTo>
                    <a:pt x="63500" y="508254"/>
                  </a:moveTo>
                  <a:lnTo>
                    <a:pt x="50800" y="502920"/>
                  </a:lnTo>
                  <a:lnTo>
                    <a:pt x="39914" y="516636"/>
                  </a:lnTo>
                  <a:lnTo>
                    <a:pt x="50800" y="512064"/>
                  </a:lnTo>
                  <a:lnTo>
                    <a:pt x="50800" y="508254"/>
                  </a:lnTo>
                  <a:lnTo>
                    <a:pt x="63500" y="508254"/>
                  </a:lnTo>
                  <a:close/>
                </a:path>
                <a:path w="2260600" h="1711960">
                  <a:moveTo>
                    <a:pt x="60325" y="537210"/>
                  </a:moveTo>
                  <a:lnTo>
                    <a:pt x="50800" y="532638"/>
                  </a:lnTo>
                  <a:lnTo>
                    <a:pt x="39914" y="532638"/>
                  </a:lnTo>
                  <a:lnTo>
                    <a:pt x="48985" y="536448"/>
                  </a:lnTo>
                  <a:lnTo>
                    <a:pt x="50800" y="536448"/>
                  </a:lnTo>
                  <a:lnTo>
                    <a:pt x="52614" y="537210"/>
                  </a:lnTo>
                  <a:lnTo>
                    <a:pt x="60325" y="537210"/>
                  </a:lnTo>
                  <a:close/>
                </a:path>
                <a:path w="2260600" h="1711960">
                  <a:moveTo>
                    <a:pt x="61685" y="549402"/>
                  </a:moveTo>
                  <a:lnTo>
                    <a:pt x="52614" y="545592"/>
                  </a:lnTo>
                  <a:lnTo>
                    <a:pt x="50800" y="545592"/>
                  </a:lnTo>
                  <a:lnTo>
                    <a:pt x="49212" y="544830"/>
                  </a:lnTo>
                  <a:lnTo>
                    <a:pt x="39914" y="544830"/>
                  </a:lnTo>
                  <a:lnTo>
                    <a:pt x="50800" y="549402"/>
                  </a:lnTo>
                  <a:lnTo>
                    <a:pt x="61685" y="549402"/>
                  </a:lnTo>
                  <a:close/>
                </a:path>
                <a:path w="2260600" h="1711960">
                  <a:moveTo>
                    <a:pt x="49952" y="524256"/>
                  </a:moveTo>
                  <a:lnTo>
                    <a:pt x="45720" y="522351"/>
                  </a:lnTo>
                  <a:lnTo>
                    <a:pt x="45474" y="522240"/>
                  </a:lnTo>
                  <a:lnTo>
                    <a:pt x="41275" y="524256"/>
                  </a:lnTo>
                  <a:lnTo>
                    <a:pt x="49952" y="524256"/>
                  </a:lnTo>
                  <a:close/>
                </a:path>
                <a:path w="2260600" h="1711960">
                  <a:moveTo>
                    <a:pt x="63500" y="573024"/>
                  </a:moveTo>
                  <a:lnTo>
                    <a:pt x="63500" y="567690"/>
                  </a:lnTo>
                  <a:lnTo>
                    <a:pt x="60325" y="566166"/>
                  </a:lnTo>
                  <a:lnTo>
                    <a:pt x="59266" y="566166"/>
                  </a:lnTo>
                  <a:lnTo>
                    <a:pt x="50800" y="570738"/>
                  </a:lnTo>
                  <a:lnTo>
                    <a:pt x="43069" y="570738"/>
                  </a:lnTo>
                  <a:lnTo>
                    <a:pt x="45474" y="571770"/>
                  </a:lnTo>
                  <a:lnTo>
                    <a:pt x="49952" y="573785"/>
                  </a:lnTo>
                  <a:lnTo>
                    <a:pt x="61685" y="573785"/>
                  </a:lnTo>
                  <a:lnTo>
                    <a:pt x="63500" y="573024"/>
                  </a:lnTo>
                  <a:close/>
                </a:path>
                <a:path w="2260600" h="1711960">
                  <a:moveTo>
                    <a:pt x="50800" y="615696"/>
                  </a:moveTo>
                  <a:lnTo>
                    <a:pt x="50800" y="610362"/>
                  </a:lnTo>
                  <a:lnTo>
                    <a:pt x="43069" y="610362"/>
                  </a:lnTo>
                  <a:lnTo>
                    <a:pt x="50800" y="615696"/>
                  </a:lnTo>
                  <a:close/>
                </a:path>
                <a:path w="2260600" h="1711960">
                  <a:moveTo>
                    <a:pt x="63500" y="521208"/>
                  </a:moveTo>
                  <a:lnTo>
                    <a:pt x="63500" y="519684"/>
                  </a:lnTo>
                  <a:lnTo>
                    <a:pt x="50800" y="519684"/>
                  </a:lnTo>
                  <a:lnTo>
                    <a:pt x="45720" y="522122"/>
                  </a:lnTo>
                  <a:lnTo>
                    <a:pt x="45474" y="522240"/>
                  </a:lnTo>
                  <a:lnTo>
                    <a:pt x="49952" y="524255"/>
                  </a:lnTo>
                  <a:lnTo>
                    <a:pt x="50800" y="524256"/>
                  </a:lnTo>
                  <a:lnTo>
                    <a:pt x="50800" y="521208"/>
                  </a:lnTo>
                  <a:lnTo>
                    <a:pt x="63500" y="521208"/>
                  </a:lnTo>
                  <a:close/>
                </a:path>
                <a:path w="2260600" h="1711960">
                  <a:moveTo>
                    <a:pt x="50800" y="618744"/>
                  </a:moveTo>
                  <a:lnTo>
                    <a:pt x="50800" y="615696"/>
                  </a:lnTo>
                  <a:lnTo>
                    <a:pt x="45720" y="618744"/>
                  </a:lnTo>
                  <a:lnTo>
                    <a:pt x="50800" y="618744"/>
                  </a:lnTo>
                  <a:close/>
                </a:path>
                <a:path w="2260600" h="1711960">
                  <a:moveTo>
                    <a:pt x="50800" y="595884"/>
                  </a:moveTo>
                  <a:lnTo>
                    <a:pt x="50800" y="594360"/>
                  </a:lnTo>
                  <a:lnTo>
                    <a:pt x="47413" y="594360"/>
                  </a:lnTo>
                  <a:lnTo>
                    <a:pt x="50800" y="595884"/>
                  </a:lnTo>
                  <a:close/>
                </a:path>
                <a:path w="2260600" h="1711960">
                  <a:moveTo>
                    <a:pt x="52614" y="537210"/>
                  </a:moveTo>
                  <a:lnTo>
                    <a:pt x="50800" y="536448"/>
                  </a:lnTo>
                  <a:lnTo>
                    <a:pt x="49212" y="536448"/>
                  </a:lnTo>
                  <a:lnTo>
                    <a:pt x="49952" y="536854"/>
                  </a:lnTo>
                  <a:lnTo>
                    <a:pt x="50800" y="537210"/>
                  </a:lnTo>
                  <a:lnTo>
                    <a:pt x="52614" y="537210"/>
                  </a:lnTo>
                  <a:close/>
                </a:path>
                <a:path w="2260600" h="1711960">
                  <a:moveTo>
                    <a:pt x="52614" y="545592"/>
                  </a:moveTo>
                  <a:lnTo>
                    <a:pt x="50800" y="544830"/>
                  </a:lnTo>
                  <a:lnTo>
                    <a:pt x="49212" y="544830"/>
                  </a:lnTo>
                  <a:lnTo>
                    <a:pt x="50800" y="545592"/>
                  </a:lnTo>
                  <a:lnTo>
                    <a:pt x="52614" y="545592"/>
                  </a:lnTo>
                  <a:close/>
                </a:path>
                <a:path w="2260600" h="1711960">
                  <a:moveTo>
                    <a:pt x="63500" y="530352"/>
                  </a:moveTo>
                  <a:lnTo>
                    <a:pt x="63500" y="524256"/>
                  </a:lnTo>
                  <a:lnTo>
                    <a:pt x="49952" y="524256"/>
                  </a:lnTo>
                  <a:lnTo>
                    <a:pt x="63500" y="530352"/>
                  </a:lnTo>
                  <a:close/>
                </a:path>
                <a:path w="2260600" h="1711960">
                  <a:moveTo>
                    <a:pt x="61685" y="573786"/>
                  </a:moveTo>
                  <a:lnTo>
                    <a:pt x="49952" y="573785"/>
                  </a:lnTo>
                  <a:lnTo>
                    <a:pt x="55617" y="576334"/>
                  </a:lnTo>
                  <a:lnTo>
                    <a:pt x="61685" y="573786"/>
                  </a:lnTo>
                  <a:close/>
                </a:path>
                <a:path w="2260600" h="1711960">
                  <a:moveTo>
                    <a:pt x="56572" y="486918"/>
                  </a:moveTo>
                  <a:lnTo>
                    <a:pt x="50800" y="486918"/>
                  </a:lnTo>
                  <a:lnTo>
                    <a:pt x="50800" y="490728"/>
                  </a:lnTo>
                  <a:lnTo>
                    <a:pt x="56572" y="486918"/>
                  </a:lnTo>
                  <a:close/>
                </a:path>
                <a:path w="2260600" h="1711960">
                  <a:moveTo>
                    <a:pt x="67365" y="487680"/>
                  </a:moveTo>
                  <a:lnTo>
                    <a:pt x="66813" y="486918"/>
                  </a:lnTo>
                  <a:lnTo>
                    <a:pt x="56572" y="486918"/>
                  </a:lnTo>
                  <a:lnTo>
                    <a:pt x="50800" y="490728"/>
                  </a:lnTo>
                  <a:lnTo>
                    <a:pt x="57426" y="495300"/>
                  </a:lnTo>
                  <a:lnTo>
                    <a:pt x="63500" y="495300"/>
                  </a:lnTo>
                  <a:lnTo>
                    <a:pt x="63500" y="487680"/>
                  </a:lnTo>
                  <a:lnTo>
                    <a:pt x="67365" y="487680"/>
                  </a:lnTo>
                  <a:close/>
                </a:path>
                <a:path w="2260600" h="1711960">
                  <a:moveTo>
                    <a:pt x="57426" y="495300"/>
                  </a:moveTo>
                  <a:lnTo>
                    <a:pt x="50800" y="490728"/>
                  </a:lnTo>
                  <a:lnTo>
                    <a:pt x="50800" y="495300"/>
                  </a:lnTo>
                  <a:lnTo>
                    <a:pt x="57426" y="495300"/>
                  </a:lnTo>
                  <a:close/>
                </a:path>
                <a:path w="2260600" h="1711960">
                  <a:moveTo>
                    <a:pt x="64052" y="499872"/>
                  </a:moveTo>
                  <a:lnTo>
                    <a:pt x="57426" y="495300"/>
                  </a:lnTo>
                  <a:lnTo>
                    <a:pt x="50800" y="495300"/>
                  </a:lnTo>
                  <a:lnTo>
                    <a:pt x="50800" y="499872"/>
                  </a:lnTo>
                  <a:lnTo>
                    <a:pt x="64052" y="499872"/>
                  </a:lnTo>
                  <a:close/>
                </a:path>
                <a:path w="2260600" h="1711960">
                  <a:moveTo>
                    <a:pt x="70678" y="504444"/>
                  </a:moveTo>
                  <a:lnTo>
                    <a:pt x="64052" y="499872"/>
                  </a:lnTo>
                  <a:lnTo>
                    <a:pt x="50800" y="499872"/>
                  </a:lnTo>
                  <a:lnTo>
                    <a:pt x="50800" y="502920"/>
                  </a:lnTo>
                  <a:lnTo>
                    <a:pt x="63500" y="508254"/>
                  </a:lnTo>
                  <a:lnTo>
                    <a:pt x="63500" y="504444"/>
                  </a:lnTo>
                  <a:lnTo>
                    <a:pt x="70678" y="504444"/>
                  </a:lnTo>
                  <a:close/>
                </a:path>
                <a:path w="2260600" h="1711960">
                  <a:moveTo>
                    <a:pt x="74385" y="512826"/>
                  </a:moveTo>
                  <a:lnTo>
                    <a:pt x="63500" y="508254"/>
                  </a:lnTo>
                  <a:lnTo>
                    <a:pt x="50800" y="508254"/>
                  </a:lnTo>
                  <a:lnTo>
                    <a:pt x="50800" y="512064"/>
                  </a:lnTo>
                  <a:lnTo>
                    <a:pt x="63500" y="512064"/>
                  </a:lnTo>
                  <a:lnTo>
                    <a:pt x="63500" y="512826"/>
                  </a:lnTo>
                  <a:lnTo>
                    <a:pt x="74385" y="512826"/>
                  </a:lnTo>
                  <a:close/>
                </a:path>
                <a:path w="2260600" h="1711960">
                  <a:moveTo>
                    <a:pt x="76200" y="513588"/>
                  </a:moveTo>
                  <a:lnTo>
                    <a:pt x="74612" y="512826"/>
                  </a:lnTo>
                  <a:lnTo>
                    <a:pt x="50800" y="512826"/>
                  </a:lnTo>
                  <a:lnTo>
                    <a:pt x="50800" y="519684"/>
                  </a:lnTo>
                  <a:lnTo>
                    <a:pt x="63500" y="519684"/>
                  </a:lnTo>
                  <a:lnTo>
                    <a:pt x="63500" y="521208"/>
                  </a:lnTo>
                  <a:lnTo>
                    <a:pt x="70427" y="521208"/>
                  </a:lnTo>
                  <a:lnTo>
                    <a:pt x="76200" y="513588"/>
                  </a:lnTo>
                  <a:close/>
                </a:path>
                <a:path w="2260600" h="1711960">
                  <a:moveTo>
                    <a:pt x="70427" y="521208"/>
                  </a:moveTo>
                  <a:lnTo>
                    <a:pt x="50800" y="521208"/>
                  </a:lnTo>
                  <a:lnTo>
                    <a:pt x="50800" y="524256"/>
                  </a:lnTo>
                  <a:lnTo>
                    <a:pt x="63500" y="524256"/>
                  </a:lnTo>
                  <a:lnTo>
                    <a:pt x="63500" y="530352"/>
                  </a:lnTo>
                  <a:lnTo>
                    <a:pt x="70427" y="521208"/>
                  </a:lnTo>
                  <a:close/>
                </a:path>
                <a:path w="2260600" h="1711960">
                  <a:moveTo>
                    <a:pt x="63500" y="537210"/>
                  </a:moveTo>
                  <a:lnTo>
                    <a:pt x="63500" y="532638"/>
                  </a:lnTo>
                  <a:lnTo>
                    <a:pt x="50800" y="532638"/>
                  </a:lnTo>
                  <a:lnTo>
                    <a:pt x="60325" y="537210"/>
                  </a:lnTo>
                  <a:lnTo>
                    <a:pt x="63500" y="537210"/>
                  </a:lnTo>
                  <a:close/>
                </a:path>
                <a:path w="2260600" h="1711960">
                  <a:moveTo>
                    <a:pt x="63500" y="554736"/>
                  </a:moveTo>
                  <a:lnTo>
                    <a:pt x="63500" y="550164"/>
                  </a:lnTo>
                  <a:lnTo>
                    <a:pt x="61685" y="549402"/>
                  </a:lnTo>
                  <a:lnTo>
                    <a:pt x="50800" y="549402"/>
                  </a:lnTo>
                  <a:lnTo>
                    <a:pt x="63500" y="554736"/>
                  </a:lnTo>
                  <a:close/>
                </a:path>
                <a:path w="2260600" h="1711960">
                  <a:moveTo>
                    <a:pt x="63500" y="563880"/>
                  </a:moveTo>
                  <a:lnTo>
                    <a:pt x="63500" y="558546"/>
                  </a:lnTo>
                  <a:lnTo>
                    <a:pt x="61685" y="557784"/>
                  </a:lnTo>
                  <a:lnTo>
                    <a:pt x="51646" y="562000"/>
                  </a:lnTo>
                  <a:lnTo>
                    <a:pt x="59764" y="565897"/>
                  </a:lnTo>
                  <a:lnTo>
                    <a:pt x="63500" y="563880"/>
                  </a:lnTo>
                  <a:close/>
                </a:path>
                <a:path w="2260600" h="1711960">
                  <a:moveTo>
                    <a:pt x="63500" y="541782"/>
                  </a:moveTo>
                  <a:lnTo>
                    <a:pt x="63500" y="538734"/>
                  </a:lnTo>
                  <a:lnTo>
                    <a:pt x="60325" y="537210"/>
                  </a:lnTo>
                  <a:lnTo>
                    <a:pt x="52614" y="537210"/>
                  </a:lnTo>
                  <a:lnTo>
                    <a:pt x="63500" y="541782"/>
                  </a:lnTo>
                  <a:close/>
                </a:path>
                <a:path w="2260600" h="1711960">
                  <a:moveTo>
                    <a:pt x="63500" y="549402"/>
                  </a:moveTo>
                  <a:lnTo>
                    <a:pt x="63500" y="545592"/>
                  </a:lnTo>
                  <a:lnTo>
                    <a:pt x="52614" y="545592"/>
                  </a:lnTo>
                  <a:lnTo>
                    <a:pt x="61685" y="549402"/>
                  </a:lnTo>
                  <a:lnTo>
                    <a:pt x="63500" y="549402"/>
                  </a:lnTo>
                  <a:close/>
                </a:path>
                <a:path w="2260600" h="1711960">
                  <a:moveTo>
                    <a:pt x="63500" y="579882"/>
                  </a:moveTo>
                  <a:lnTo>
                    <a:pt x="63500" y="573785"/>
                  </a:lnTo>
                  <a:lnTo>
                    <a:pt x="61685" y="573786"/>
                  </a:lnTo>
                  <a:lnTo>
                    <a:pt x="55617" y="576334"/>
                  </a:lnTo>
                  <a:lnTo>
                    <a:pt x="63500" y="579882"/>
                  </a:lnTo>
                  <a:close/>
                </a:path>
                <a:path w="2260600" h="1711960">
                  <a:moveTo>
                    <a:pt x="66813" y="486918"/>
                  </a:moveTo>
                  <a:lnTo>
                    <a:pt x="63500" y="482346"/>
                  </a:lnTo>
                  <a:lnTo>
                    <a:pt x="56572" y="486918"/>
                  </a:lnTo>
                  <a:lnTo>
                    <a:pt x="66813" y="486918"/>
                  </a:lnTo>
                  <a:close/>
                </a:path>
                <a:path w="2260600" h="1711960">
                  <a:moveTo>
                    <a:pt x="76200" y="499872"/>
                  </a:moveTo>
                  <a:lnTo>
                    <a:pt x="72886" y="495300"/>
                  </a:lnTo>
                  <a:lnTo>
                    <a:pt x="57426" y="495300"/>
                  </a:lnTo>
                  <a:lnTo>
                    <a:pt x="64052" y="499872"/>
                  </a:lnTo>
                  <a:lnTo>
                    <a:pt x="76200" y="499872"/>
                  </a:lnTo>
                  <a:close/>
                </a:path>
                <a:path w="2260600" h="1711960">
                  <a:moveTo>
                    <a:pt x="60325" y="566166"/>
                  </a:moveTo>
                  <a:lnTo>
                    <a:pt x="59764" y="565897"/>
                  </a:lnTo>
                  <a:lnTo>
                    <a:pt x="59266" y="566166"/>
                  </a:lnTo>
                  <a:lnTo>
                    <a:pt x="60325" y="566166"/>
                  </a:lnTo>
                  <a:close/>
                </a:path>
                <a:path w="2260600" h="1711960">
                  <a:moveTo>
                    <a:pt x="63500" y="566166"/>
                  </a:moveTo>
                  <a:lnTo>
                    <a:pt x="63500" y="563880"/>
                  </a:lnTo>
                  <a:lnTo>
                    <a:pt x="59764" y="565897"/>
                  </a:lnTo>
                  <a:lnTo>
                    <a:pt x="60325" y="566166"/>
                  </a:lnTo>
                  <a:lnTo>
                    <a:pt x="63500" y="566166"/>
                  </a:lnTo>
                  <a:close/>
                </a:path>
                <a:path w="2260600" h="1711960">
                  <a:moveTo>
                    <a:pt x="63500" y="538734"/>
                  </a:moveTo>
                  <a:lnTo>
                    <a:pt x="63500" y="537210"/>
                  </a:lnTo>
                  <a:lnTo>
                    <a:pt x="60325" y="537210"/>
                  </a:lnTo>
                  <a:lnTo>
                    <a:pt x="63500" y="538734"/>
                  </a:lnTo>
                  <a:close/>
                </a:path>
                <a:path w="2260600" h="1711960">
                  <a:moveTo>
                    <a:pt x="63500" y="567690"/>
                  </a:moveTo>
                  <a:lnTo>
                    <a:pt x="63500" y="566166"/>
                  </a:lnTo>
                  <a:lnTo>
                    <a:pt x="60325" y="566166"/>
                  </a:lnTo>
                  <a:lnTo>
                    <a:pt x="63500" y="567690"/>
                  </a:lnTo>
                  <a:close/>
                </a:path>
                <a:path w="2260600" h="1711960">
                  <a:moveTo>
                    <a:pt x="63500" y="550164"/>
                  </a:moveTo>
                  <a:lnTo>
                    <a:pt x="63500" y="549402"/>
                  </a:lnTo>
                  <a:lnTo>
                    <a:pt x="61685" y="549402"/>
                  </a:lnTo>
                  <a:lnTo>
                    <a:pt x="63500" y="550164"/>
                  </a:lnTo>
                  <a:close/>
                </a:path>
                <a:path w="2260600" h="1711960">
                  <a:moveTo>
                    <a:pt x="63500" y="557784"/>
                  </a:moveTo>
                  <a:lnTo>
                    <a:pt x="63500" y="557022"/>
                  </a:lnTo>
                  <a:lnTo>
                    <a:pt x="61685" y="557784"/>
                  </a:lnTo>
                  <a:lnTo>
                    <a:pt x="63500" y="557784"/>
                  </a:lnTo>
                  <a:close/>
                </a:path>
                <a:path w="2260600" h="1711960">
                  <a:moveTo>
                    <a:pt x="63500" y="558546"/>
                  </a:moveTo>
                  <a:lnTo>
                    <a:pt x="63500" y="557784"/>
                  </a:lnTo>
                  <a:lnTo>
                    <a:pt x="61685" y="557784"/>
                  </a:lnTo>
                  <a:lnTo>
                    <a:pt x="63500" y="558546"/>
                  </a:lnTo>
                  <a:close/>
                </a:path>
                <a:path w="2260600" h="1711960">
                  <a:moveTo>
                    <a:pt x="63500" y="573785"/>
                  </a:moveTo>
                  <a:lnTo>
                    <a:pt x="63500" y="573024"/>
                  </a:lnTo>
                  <a:lnTo>
                    <a:pt x="61685" y="573786"/>
                  </a:lnTo>
                  <a:lnTo>
                    <a:pt x="63500" y="573785"/>
                  </a:lnTo>
                  <a:close/>
                </a:path>
                <a:path w="2260600" h="1711960">
                  <a:moveTo>
                    <a:pt x="63500" y="581406"/>
                  </a:moveTo>
                  <a:lnTo>
                    <a:pt x="63500" y="579882"/>
                  </a:lnTo>
                  <a:lnTo>
                    <a:pt x="61685" y="582168"/>
                  </a:lnTo>
                  <a:lnTo>
                    <a:pt x="63500" y="581406"/>
                  </a:lnTo>
                  <a:close/>
                </a:path>
                <a:path w="2260600" h="1711960">
                  <a:moveTo>
                    <a:pt x="83608" y="405384"/>
                  </a:moveTo>
                  <a:lnTo>
                    <a:pt x="82550" y="404622"/>
                  </a:lnTo>
                  <a:lnTo>
                    <a:pt x="76200" y="404622"/>
                  </a:lnTo>
                  <a:lnTo>
                    <a:pt x="63500" y="409956"/>
                  </a:lnTo>
                  <a:lnTo>
                    <a:pt x="63500" y="417576"/>
                  </a:lnTo>
                  <a:lnTo>
                    <a:pt x="76200" y="417576"/>
                  </a:lnTo>
                  <a:lnTo>
                    <a:pt x="76200" y="405384"/>
                  </a:lnTo>
                  <a:lnTo>
                    <a:pt x="83608" y="405384"/>
                  </a:lnTo>
                  <a:close/>
                </a:path>
                <a:path w="2260600" h="1711960">
                  <a:moveTo>
                    <a:pt x="85195" y="421386"/>
                  </a:moveTo>
                  <a:lnTo>
                    <a:pt x="82550" y="417576"/>
                  </a:lnTo>
                  <a:lnTo>
                    <a:pt x="63500" y="417576"/>
                  </a:lnTo>
                  <a:lnTo>
                    <a:pt x="63500" y="424434"/>
                  </a:lnTo>
                  <a:lnTo>
                    <a:pt x="66040" y="425653"/>
                  </a:lnTo>
                  <a:lnTo>
                    <a:pt x="76200" y="421386"/>
                  </a:lnTo>
                  <a:lnTo>
                    <a:pt x="85195" y="421386"/>
                  </a:lnTo>
                  <a:close/>
                </a:path>
                <a:path w="2260600" h="1711960">
                  <a:moveTo>
                    <a:pt x="66040" y="425653"/>
                  </a:moveTo>
                  <a:lnTo>
                    <a:pt x="63500" y="424434"/>
                  </a:lnTo>
                  <a:lnTo>
                    <a:pt x="63500" y="426720"/>
                  </a:lnTo>
                  <a:lnTo>
                    <a:pt x="66040" y="425653"/>
                  </a:lnTo>
                  <a:close/>
                </a:path>
                <a:path w="2260600" h="1711960">
                  <a:moveTo>
                    <a:pt x="74612" y="429768"/>
                  </a:moveTo>
                  <a:lnTo>
                    <a:pt x="66040" y="425653"/>
                  </a:lnTo>
                  <a:lnTo>
                    <a:pt x="63500" y="426720"/>
                  </a:lnTo>
                  <a:lnTo>
                    <a:pt x="63500" y="433578"/>
                  </a:lnTo>
                  <a:lnTo>
                    <a:pt x="66813" y="433511"/>
                  </a:lnTo>
                  <a:lnTo>
                    <a:pt x="74385" y="429876"/>
                  </a:lnTo>
                  <a:lnTo>
                    <a:pt x="74612" y="429768"/>
                  </a:lnTo>
                  <a:close/>
                </a:path>
                <a:path w="2260600" h="1711960">
                  <a:moveTo>
                    <a:pt x="66675" y="433578"/>
                  </a:moveTo>
                  <a:lnTo>
                    <a:pt x="63500" y="433578"/>
                  </a:lnTo>
                  <a:lnTo>
                    <a:pt x="63500" y="435102"/>
                  </a:lnTo>
                  <a:lnTo>
                    <a:pt x="66675" y="433578"/>
                  </a:lnTo>
                  <a:close/>
                </a:path>
                <a:path w="2260600" h="1711960">
                  <a:moveTo>
                    <a:pt x="88900" y="441960"/>
                  </a:moveTo>
                  <a:lnTo>
                    <a:pt x="88900" y="433578"/>
                  </a:lnTo>
                  <a:lnTo>
                    <a:pt x="66675" y="433578"/>
                  </a:lnTo>
                  <a:lnTo>
                    <a:pt x="63500" y="435102"/>
                  </a:lnTo>
                  <a:lnTo>
                    <a:pt x="63500" y="435864"/>
                  </a:lnTo>
                  <a:lnTo>
                    <a:pt x="77046" y="441960"/>
                  </a:lnTo>
                  <a:lnTo>
                    <a:pt x="88900" y="441960"/>
                  </a:lnTo>
                  <a:close/>
                </a:path>
                <a:path w="2260600" h="1711960">
                  <a:moveTo>
                    <a:pt x="77046" y="441960"/>
                  </a:moveTo>
                  <a:lnTo>
                    <a:pt x="63500" y="435864"/>
                  </a:lnTo>
                  <a:lnTo>
                    <a:pt x="63500" y="441198"/>
                  </a:lnTo>
                  <a:lnTo>
                    <a:pt x="65314" y="441960"/>
                  </a:lnTo>
                  <a:lnTo>
                    <a:pt x="77046" y="441960"/>
                  </a:lnTo>
                  <a:close/>
                </a:path>
                <a:path w="2260600" h="1711960">
                  <a:moveTo>
                    <a:pt x="65314" y="441960"/>
                  </a:moveTo>
                  <a:lnTo>
                    <a:pt x="63500" y="441198"/>
                  </a:lnTo>
                  <a:lnTo>
                    <a:pt x="63500" y="441960"/>
                  </a:lnTo>
                  <a:lnTo>
                    <a:pt x="65314" y="441960"/>
                  </a:lnTo>
                  <a:close/>
                </a:path>
                <a:path w="2260600" h="1711960">
                  <a:moveTo>
                    <a:pt x="74385" y="445770"/>
                  </a:moveTo>
                  <a:lnTo>
                    <a:pt x="65314" y="441960"/>
                  </a:lnTo>
                  <a:lnTo>
                    <a:pt x="63500" y="441960"/>
                  </a:lnTo>
                  <a:lnTo>
                    <a:pt x="63500" y="445770"/>
                  </a:lnTo>
                  <a:lnTo>
                    <a:pt x="74385" y="445770"/>
                  </a:lnTo>
                  <a:close/>
                </a:path>
                <a:path w="2260600" h="1711960">
                  <a:moveTo>
                    <a:pt x="88900" y="454914"/>
                  </a:moveTo>
                  <a:lnTo>
                    <a:pt x="88900" y="451104"/>
                  </a:lnTo>
                  <a:lnTo>
                    <a:pt x="78014" y="446532"/>
                  </a:lnTo>
                  <a:lnTo>
                    <a:pt x="76200" y="446532"/>
                  </a:lnTo>
                  <a:lnTo>
                    <a:pt x="74612" y="445865"/>
                  </a:lnTo>
                  <a:lnTo>
                    <a:pt x="63500" y="445770"/>
                  </a:lnTo>
                  <a:lnTo>
                    <a:pt x="63500" y="449580"/>
                  </a:lnTo>
                  <a:lnTo>
                    <a:pt x="74385" y="454152"/>
                  </a:lnTo>
                  <a:lnTo>
                    <a:pt x="76200" y="454152"/>
                  </a:lnTo>
                  <a:lnTo>
                    <a:pt x="77787" y="454818"/>
                  </a:lnTo>
                  <a:lnTo>
                    <a:pt x="88900" y="454914"/>
                  </a:lnTo>
                  <a:close/>
                </a:path>
                <a:path w="2260600" h="1711960">
                  <a:moveTo>
                    <a:pt x="74385" y="454152"/>
                  </a:moveTo>
                  <a:lnTo>
                    <a:pt x="63500" y="449580"/>
                  </a:lnTo>
                  <a:lnTo>
                    <a:pt x="63500" y="451866"/>
                  </a:lnTo>
                  <a:lnTo>
                    <a:pt x="68262" y="454152"/>
                  </a:lnTo>
                  <a:lnTo>
                    <a:pt x="74385" y="454152"/>
                  </a:lnTo>
                  <a:close/>
                </a:path>
                <a:path w="2260600" h="1711960">
                  <a:moveTo>
                    <a:pt x="68262" y="454152"/>
                  </a:moveTo>
                  <a:lnTo>
                    <a:pt x="63500" y="451866"/>
                  </a:lnTo>
                  <a:lnTo>
                    <a:pt x="63500" y="454152"/>
                  </a:lnTo>
                  <a:lnTo>
                    <a:pt x="68262" y="454152"/>
                  </a:lnTo>
                  <a:close/>
                </a:path>
                <a:path w="2260600" h="1711960">
                  <a:moveTo>
                    <a:pt x="77787" y="458724"/>
                  </a:moveTo>
                  <a:lnTo>
                    <a:pt x="68262" y="454152"/>
                  </a:lnTo>
                  <a:lnTo>
                    <a:pt x="63500" y="454152"/>
                  </a:lnTo>
                  <a:lnTo>
                    <a:pt x="63500" y="458724"/>
                  </a:lnTo>
                  <a:lnTo>
                    <a:pt x="77787" y="458724"/>
                  </a:lnTo>
                  <a:close/>
                </a:path>
                <a:path w="2260600" h="1711960">
                  <a:moveTo>
                    <a:pt x="88900" y="464820"/>
                  </a:moveTo>
                  <a:lnTo>
                    <a:pt x="88900" y="464058"/>
                  </a:lnTo>
                  <a:lnTo>
                    <a:pt x="78014" y="458832"/>
                  </a:lnTo>
                  <a:lnTo>
                    <a:pt x="63500" y="458724"/>
                  </a:lnTo>
                  <a:lnTo>
                    <a:pt x="63500" y="462534"/>
                  </a:lnTo>
                  <a:lnTo>
                    <a:pt x="76200" y="462534"/>
                  </a:lnTo>
                  <a:lnTo>
                    <a:pt x="85725" y="466534"/>
                  </a:lnTo>
                  <a:lnTo>
                    <a:pt x="88900" y="464820"/>
                  </a:lnTo>
                  <a:close/>
                </a:path>
                <a:path w="2260600" h="1711960">
                  <a:moveTo>
                    <a:pt x="85725" y="466534"/>
                  </a:moveTo>
                  <a:lnTo>
                    <a:pt x="76200" y="462534"/>
                  </a:lnTo>
                  <a:lnTo>
                    <a:pt x="63500" y="462534"/>
                  </a:lnTo>
                  <a:lnTo>
                    <a:pt x="63500" y="467105"/>
                  </a:lnTo>
                  <a:lnTo>
                    <a:pt x="84666" y="467105"/>
                  </a:lnTo>
                  <a:lnTo>
                    <a:pt x="85725" y="466534"/>
                  </a:lnTo>
                  <a:close/>
                </a:path>
                <a:path w="2260600" h="1711960">
                  <a:moveTo>
                    <a:pt x="84666" y="467106"/>
                  </a:moveTo>
                  <a:lnTo>
                    <a:pt x="63500" y="467106"/>
                  </a:lnTo>
                  <a:lnTo>
                    <a:pt x="63500" y="471678"/>
                  </a:lnTo>
                  <a:lnTo>
                    <a:pt x="76200" y="471678"/>
                  </a:lnTo>
                  <a:lnTo>
                    <a:pt x="84666" y="467106"/>
                  </a:lnTo>
                  <a:close/>
                </a:path>
                <a:path w="2260600" h="1711960">
                  <a:moveTo>
                    <a:pt x="88900" y="473964"/>
                  </a:moveTo>
                  <a:lnTo>
                    <a:pt x="88900" y="467868"/>
                  </a:lnTo>
                  <a:lnTo>
                    <a:pt x="87085" y="467106"/>
                  </a:lnTo>
                  <a:lnTo>
                    <a:pt x="84666" y="467106"/>
                  </a:lnTo>
                  <a:lnTo>
                    <a:pt x="76200" y="471678"/>
                  </a:lnTo>
                  <a:lnTo>
                    <a:pt x="63500" y="471678"/>
                  </a:lnTo>
                  <a:lnTo>
                    <a:pt x="63500" y="475488"/>
                  </a:lnTo>
                  <a:lnTo>
                    <a:pt x="85725" y="475488"/>
                  </a:lnTo>
                  <a:lnTo>
                    <a:pt x="88900" y="473964"/>
                  </a:lnTo>
                  <a:close/>
                </a:path>
                <a:path w="2260600" h="1711960">
                  <a:moveTo>
                    <a:pt x="85725" y="475488"/>
                  </a:moveTo>
                  <a:lnTo>
                    <a:pt x="63500" y="475488"/>
                  </a:lnTo>
                  <a:lnTo>
                    <a:pt x="63500" y="478536"/>
                  </a:lnTo>
                  <a:lnTo>
                    <a:pt x="76200" y="478536"/>
                  </a:lnTo>
                  <a:lnTo>
                    <a:pt x="77787" y="479298"/>
                  </a:lnTo>
                  <a:lnTo>
                    <a:pt x="85725" y="475488"/>
                  </a:lnTo>
                  <a:close/>
                </a:path>
                <a:path w="2260600" h="1711960">
                  <a:moveTo>
                    <a:pt x="77787" y="479298"/>
                  </a:moveTo>
                  <a:lnTo>
                    <a:pt x="76200" y="478536"/>
                  </a:lnTo>
                  <a:lnTo>
                    <a:pt x="63500" y="478536"/>
                  </a:lnTo>
                  <a:lnTo>
                    <a:pt x="63500" y="480060"/>
                  </a:lnTo>
                  <a:lnTo>
                    <a:pt x="76200" y="480060"/>
                  </a:lnTo>
                  <a:lnTo>
                    <a:pt x="77787" y="479298"/>
                  </a:lnTo>
                  <a:close/>
                </a:path>
                <a:path w="2260600" h="1711960">
                  <a:moveTo>
                    <a:pt x="86360" y="483412"/>
                  </a:moveTo>
                  <a:lnTo>
                    <a:pt x="78014" y="479406"/>
                  </a:lnTo>
                  <a:lnTo>
                    <a:pt x="77787" y="479298"/>
                  </a:lnTo>
                  <a:lnTo>
                    <a:pt x="76200" y="480060"/>
                  </a:lnTo>
                  <a:lnTo>
                    <a:pt x="63500" y="480060"/>
                  </a:lnTo>
                  <a:lnTo>
                    <a:pt x="63500" y="482346"/>
                  </a:lnTo>
                  <a:lnTo>
                    <a:pt x="66813" y="486918"/>
                  </a:lnTo>
                  <a:lnTo>
                    <a:pt x="76200" y="486918"/>
                  </a:lnTo>
                  <a:lnTo>
                    <a:pt x="76200" y="487680"/>
                  </a:lnTo>
                  <a:lnTo>
                    <a:pt x="86360" y="483412"/>
                  </a:lnTo>
                  <a:close/>
                </a:path>
                <a:path w="2260600" h="1711960">
                  <a:moveTo>
                    <a:pt x="70126" y="491490"/>
                  </a:moveTo>
                  <a:lnTo>
                    <a:pt x="67365" y="487680"/>
                  </a:lnTo>
                  <a:lnTo>
                    <a:pt x="63500" y="487680"/>
                  </a:lnTo>
                  <a:lnTo>
                    <a:pt x="63500" y="491490"/>
                  </a:lnTo>
                  <a:lnTo>
                    <a:pt x="70126" y="491490"/>
                  </a:lnTo>
                  <a:close/>
                </a:path>
                <a:path w="2260600" h="1711960">
                  <a:moveTo>
                    <a:pt x="72886" y="495300"/>
                  </a:moveTo>
                  <a:lnTo>
                    <a:pt x="70126" y="491490"/>
                  </a:lnTo>
                  <a:lnTo>
                    <a:pt x="63500" y="491490"/>
                  </a:lnTo>
                  <a:lnTo>
                    <a:pt x="63500" y="495300"/>
                  </a:lnTo>
                  <a:lnTo>
                    <a:pt x="72886" y="495300"/>
                  </a:lnTo>
                  <a:close/>
                </a:path>
                <a:path w="2260600" h="1711960">
                  <a:moveTo>
                    <a:pt x="76200" y="508254"/>
                  </a:moveTo>
                  <a:lnTo>
                    <a:pt x="70678" y="504444"/>
                  </a:lnTo>
                  <a:lnTo>
                    <a:pt x="63500" y="504444"/>
                  </a:lnTo>
                  <a:lnTo>
                    <a:pt x="63500" y="508254"/>
                  </a:lnTo>
                  <a:lnTo>
                    <a:pt x="76200" y="508254"/>
                  </a:lnTo>
                  <a:close/>
                </a:path>
                <a:path w="2260600" h="1711960">
                  <a:moveTo>
                    <a:pt x="76200" y="512826"/>
                  </a:moveTo>
                  <a:lnTo>
                    <a:pt x="76200" y="508254"/>
                  </a:lnTo>
                  <a:lnTo>
                    <a:pt x="63500" y="508254"/>
                  </a:lnTo>
                  <a:lnTo>
                    <a:pt x="74385" y="512826"/>
                  </a:lnTo>
                  <a:lnTo>
                    <a:pt x="76200" y="512826"/>
                  </a:lnTo>
                  <a:close/>
                </a:path>
                <a:path w="2260600" h="1711960">
                  <a:moveTo>
                    <a:pt x="76200" y="504444"/>
                  </a:moveTo>
                  <a:lnTo>
                    <a:pt x="76200" y="499872"/>
                  </a:lnTo>
                  <a:lnTo>
                    <a:pt x="64052" y="499872"/>
                  </a:lnTo>
                  <a:lnTo>
                    <a:pt x="70678" y="504444"/>
                  </a:lnTo>
                  <a:lnTo>
                    <a:pt x="76200" y="504444"/>
                  </a:lnTo>
                  <a:close/>
                </a:path>
                <a:path w="2260600" h="1711960">
                  <a:moveTo>
                    <a:pt x="87085" y="446532"/>
                  </a:moveTo>
                  <a:lnTo>
                    <a:pt x="86360" y="446151"/>
                  </a:lnTo>
                  <a:lnTo>
                    <a:pt x="77046" y="441960"/>
                  </a:lnTo>
                  <a:lnTo>
                    <a:pt x="65314" y="441960"/>
                  </a:lnTo>
                  <a:lnTo>
                    <a:pt x="74385" y="445770"/>
                  </a:lnTo>
                  <a:lnTo>
                    <a:pt x="76200" y="445770"/>
                  </a:lnTo>
                  <a:lnTo>
                    <a:pt x="77787" y="446436"/>
                  </a:lnTo>
                  <a:lnTo>
                    <a:pt x="87085" y="446532"/>
                  </a:lnTo>
                  <a:close/>
                </a:path>
                <a:path w="2260600" h="1711960">
                  <a:moveTo>
                    <a:pt x="85725" y="422148"/>
                  </a:moveTo>
                  <a:lnTo>
                    <a:pt x="85195" y="421386"/>
                  </a:lnTo>
                  <a:lnTo>
                    <a:pt x="76200" y="421386"/>
                  </a:lnTo>
                  <a:lnTo>
                    <a:pt x="66040" y="425653"/>
                  </a:lnTo>
                  <a:lnTo>
                    <a:pt x="74385" y="429659"/>
                  </a:lnTo>
                  <a:lnTo>
                    <a:pt x="74612" y="429768"/>
                  </a:lnTo>
                  <a:lnTo>
                    <a:pt x="76200" y="429006"/>
                  </a:lnTo>
                  <a:lnTo>
                    <a:pt x="76200" y="422148"/>
                  </a:lnTo>
                  <a:lnTo>
                    <a:pt x="85725" y="422148"/>
                  </a:lnTo>
                  <a:close/>
                </a:path>
                <a:path w="2260600" h="1711960">
                  <a:moveTo>
                    <a:pt x="88900" y="433578"/>
                  </a:moveTo>
                  <a:lnTo>
                    <a:pt x="88900" y="430530"/>
                  </a:lnTo>
                  <a:lnTo>
                    <a:pt x="76200" y="430530"/>
                  </a:lnTo>
                  <a:lnTo>
                    <a:pt x="74612" y="429768"/>
                  </a:lnTo>
                  <a:lnTo>
                    <a:pt x="66813" y="433511"/>
                  </a:lnTo>
                  <a:lnTo>
                    <a:pt x="88900" y="433578"/>
                  </a:lnTo>
                  <a:close/>
                </a:path>
                <a:path w="2260600" h="1711960">
                  <a:moveTo>
                    <a:pt x="76200" y="487680"/>
                  </a:moveTo>
                  <a:lnTo>
                    <a:pt x="76200" y="486918"/>
                  </a:lnTo>
                  <a:lnTo>
                    <a:pt x="66813" y="486918"/>
                  </a:lnTo>
                  <a:lnTo>
                    <a:pt x="67365" y="487680"/>
                  </a:lnTo>
                  <a:lnTo>
                    <a:pt x="76200" y="487680"/>
                  </a:lnTo>
                  <a:close/>
                </a:path>
                <a:path w="2260600" h="1711960">
                  <a:moveTo>
                    <a:pt x="88900" y="491490"/>
                  </a:moveTo>
                  <a:lnTo>
                    <a:pt x="88900" y="484632"/>
                  </a:lnTo>
                  <a:lnTo>
                    <a:pt x="86360" y="483412"/>
                  </a:lnTo>
                  <a:lnTo>
                    <a:pt x="76200" y="487680"/>
                  </a:lnTo>
                  <a:lnTo>
                    <a:pt x="67365" y="487680"/>
                  </a:lnTo>
                  <a:lnTo>
                    <a:pt x="70126" y="491490"/>
                  </a:lnTo>
                  <a:lnTo>
                    <a:pt x="88900" y="491490"/>
                  </a:lnTo>
                  <a:close/>
                </a:path>
                <a:path w="2260600" h="1711960">
                  <a:moveTo>
                    <a:pt x="87085" y="458724"/>
                  </a:moveTo>
                  <a:lnTo>
                    <a:pt x="78014" y="454914"/>
                  </a:lnTo>
                  <a:lnTo>
                    <a:pt x="76200" y="454914"/>
                  </a:lnTo>
                  <a:lnTo>
                    <a:pt x="74612" y="454247"/>
                  </a:lnTo>
                  <a:lnTo>
                    <a:pt x="68262" y="454152"/>
                  </a:lnTo>
                  <a:lnTo>
                    <a:pt x="77787" y="458724"/>
                  </a:lnTo>
                  <a:lnTo>
                    <a:pt x="87085" y="458724"/>
                  </a:lnTo>
                  <a:close/>
                </a:path>
                <a:path w="2260600" h="1711960">
                  <a:moveTo>
                    <a:pt x="88900" y="499110"/>
                  </a:moveTo>
                  <a:lnTo>
                    <a:pt x="88900" y="491490"/>
                  </a:lnTo>
                  <a:lnTo>
                    <a:pt x="70126" y="491490"/>
                  </a:lnTo>
                  <a:lnTo>
                    <a:pt x="72886" y="495300"/>
                  </a:lnTo>
                  <a:lnTo>
                    <a:pt x="76200" y="495300"/>
                  </a:lnTo>
                  <a:lnTo>
                    <a:pt x="76200" y="504444"/>
                  </a:lnTo>
                  <a:lnTo>
                    <a:pt x="88900" y="499110"/>
                  </a:lnTo>
                  <a:close/>
                </a:path>
                <a:path w="2260600" h="1711960">
                  <a:moveTo>
                    <a:pt x="76200" y="521208"/>
                  </a:moveTo>
                  <a:lnTo>
                    <a:pt x="76200" y="513588"/>
                  </a:lnTo>
                  <a:lnTo>
                    <a:pt x="70427" y="521208"/>
                  </a:lnTo>
                  <a:lnTo>
                    <a:pt x="76200" y="521208"/>
                  </a:lnTo>
                  <a:close/>
                </a:path>
                <a:path w="2260600" h="1711960">
                  <a:moveTo>
                    <a:pt x="76200" y="508254"/>
                  </a:moveTo>
                  <a:lnTo>
                    <a:pt x="76200" y="504444"/>
                  </a:lnTo>
                  <a:lnTo>
                    <a:pt x="70678" y="504444"/>
                  </a:lnTo>
                  <a:lnTo>
                    <a:pt x="76200" y="508254"/>
                  </a:lnTo>
                  <a:close/>
                </a:path>
                <a:path w="2260600" h="1711960">
                  <a:moveTo>
                    <a:pt x="76200" y="499872"/>
                  </a:moveTo>
                  <a:lnTo>
                    <a:pt x="76200" y="495300"/>
                  </a:lnTo>
                  <a:lnTo>
                    <a:pt x="72886" y="495300"/>
                  </a:lnTo>
                  <a:lnTo>
                    <a:pt x="76200" y="499872"/>
                  </a:lnTo>
                  <a:close/>
                </a:path>
                <a:path w="2260600" h="1711960">
                  <a:moveTo>
                    <a:pt x="88900" y="430530"/>
                  </a:moveTo>
                  <a:lnTo>
                    <a:pt x="88900" y="429006"/>
                  </a:lnTo>
                  <a:lnTo>
                    <a:pt x="76200" y="429006"/>
                  </a:lnTo>
                  <a:lnTo>
                    <a:pt x="74612" y="429768"/>
                  </a:lnTo>
                  <a:lnTo>
                    <a:pt x="76200" y="430530"/>
                  </a:lnTo>
                  <a:lnTo>
                    <a:pt x="88900" y="430530"/>
                  </a:lnTo>
                  <a:close/>
                </a:path>
                <a:path w="2260600" h="1711960">
                  <a:moveTo>
                    <a:pt x="77787" y="446532"/>
                  </a:moveTo>
                  <a:lnTo>
                    <a:pt x="77046" y="446125"/>
                  </a:lnTo>
                  <a:lnTo>
                    <a:pt x="76200" y="445770"/>
                  </a:lnTo>
                  <a:lnTo>
                    <a:pt x="74612" y="445770"/>
                  </a:lnTo>
                  <a:lnTo>
                    <a:pt x="76200" y="446532"/>
                  </a:lnTo>
                  <a:lnTo>
                    <a:pt x="77787" y="446532"/>
                  </a:lnTo>
                  <a:close/>
                </a:path>
                <a:path w="2260600" h="1711960">
                  <a:moveTo>
                    <a:pt x="77787" y="454914"/>
                  </a:moveTo>
                  <a:lnTo>
                    <a:pt x="77046" y="454507"/>
                  </a:lnTo>
                  <a:lnTo>
                    <a:pt x="76200" y="454152"/>
                  </a:lnTo>
                  <a:lnTo>
                    <a:pt x="74612" y="454152"/>
                  </a:lnTo>
                  <a:lnTo>
                    <a:pt x="76200" y="454914"/>
                  </a:lnTo>
                  <a:lnTo>
                    <a:pt x="77787" y="454914"/>
                  </a:lnTo>
                  <a:close/>
                </a:path>
                <a:path w="2260600" h="1711960">
                  <a:moveTo>
                    <a:pt x="76200" y="513588"/>
                  </a:moveTo>
                  <a:lnTo>
                    <a:pt x="76200" y="512826"/>
                  </a:lnTo>
                  <a:lnTo>
                    <a:pt x="74612" y="512826"/>
                  </a:lnTo>
                  <a:lnTo>
                    <a:pt x="76200" y="513588"/>
                  </a:lnTo>
                  <a:close/>
                </a:path>
                <a:path w="2260600" h="1711960">
                  <a:moveTo>
                    <a:pt x="81280" y="379476"/>
                  </a:moveTo>
                  <a:lnTo>
                    <a:pt x="76200" y="379476"/>
                  </a:lnTo>
                  <a:lnTo>
                    <a:pt x="76200" y="382524"/>
                  </a:lnTo>
                  <a:lnTo>
                    <a:pt x="81280" y="379476"/>
                  </a:lnTo>
                  <a:close/>
                </a:path>
                <a:path w="2260600" h="1711960">
                  <a:moveTo>
                    <a:pt x="92075" y="381000"/>
                  </a:moveTo>
                  <a:lnTo>
                    <a:pt x="88900" y="379476"/>
                  </a:lnTo>
                  <a:lnTo>
                    <a:pt x="81280" y="379476"/>
                  </a:lnTo>
                  <a:lnTo>
                    <a:pt x="76200" y="382524"/>
                  </a:lnTo>
                  <a:lnTo>
                    <a:pt x="88900" y="392049"/>
                  </a:lnTo>
                  <a:lnTo>
                    <a:pt x="88900" y="381000"/>
                  </a:lnTo>
                  <a:lnTo>
                    <a:pt x="92075" y="381000"/>
                  </a:lnTo>
                  <a:close/>
                </a:path>
                <a:path w="2260600" h="1711960">
                  <a:moveTo>
                    <a:pt x="89408" y="392430"/>
                  </a:moveTo>
                  <a:lnTo>
                    <a:pt x="76200" y="382524"/>
                  </a:lnTo>
                  <a:lnTo>
                    <a:pt x="76200" y="392430"/>
                  </a:lnTo>
                  <a:lnTo>
                    <a:pt x="89408" y="392430"/>
                  </a:lnTo>
                  <a:close/>
                </a:path>
                <a:path w="2260600" h="1711960">
                  <a:moveTo>
                    <a:pt x="95504" y="397002"/>
                  </a:moveTo>
                  <a:lnTo>
                    <a:pt x="89408" y="392430"/>
                  </a:lnTo>
                  <a:lnTo>
                    <a:pt x="76200" y="392430"/>
                  </a:lnTo>
                  <a:lnTo>
                    <a:pt x="76200" y="395478"/>
                  </a:lnTo>
                  <a:lnTo>
                    <a:pt x="88900" y="395478"/>
                  </a:lnTo>
                  <a:lnTo>
                    <a:pt x="92075" y="397002"/>
                  </a:lnTo>
                  <a:lnTo>
                    <a:pt x="95504" y="397002"/>
                  </a:lnTo>
                  <a:close/>
                </a:path>
                <a:path w="2260600" h="1711960">
                  <a:moveTo>
                    <a:pt x="92075" y="397002"/>
                  </a:moveTo>
                  <a:lnTo>
                    <a:pt x="88900" y="395478"/>
                  </a:lnTo>
                  <a:lnTo>
                    <a:pt x="76200" y="395478"/>
                  </a:lnTo>
                  <a:lnTo>
                    <a:pt x="76200" y="400050"/>
                  </a:lnTo>
                  <a:lnTo>
                    <a:pt x="82550" y="404622"/>
                  </a:lnTo>
                  <a:lnTo>
                    <a:pt x="88900" y="404622"/>
                  </a:lnTo>
                  <a:lnTo>
                    <a:pt x="88900" y="397002"/>
                  </a:lnTo>
                  <a:lnTo>
                    <a:pt x="92075" y="397002"/>
                  </a:lnTo>
                  <a:close/>
                </a:path>
                <a:path w="2260600" h="1711960">
                  <a:moveTo>
                    <a:pt x="82550" y="404622"/>
                  </a:moveTo>
                  <a:lnTo>
                    <a:pt x="76200" y="400050"/>
                  </a:lnTo>
                  <a:lnTo>
                    <a:pt x="76200" y="404622"/>
                  </a:lnTo>
                  <a:lnTo>
                    <a:pt x="82550" y="404622"/>
                  </a:lnTo>
                  <a:close/>
                </a:path>
                <a:path w="2260600" h="1711960">
                  <a:moveTo>
                    <a:pt x="88900" y="409194"/>
                  </a:moveTo>
                  <a:lnTo>
                    <a:pt x="83608" y="405384"/>
                  </a:lnTo>
                  <a:lnTo>
                    <a:pt x="76200" y="405384"/>
                  </a:lnTo>
                  <a:lnTo>
                    <a:pt x="76200" y="408432"/>
                  </a:lnTo>
                  <a:lnTo>
                    <a:pt x="76729" y="409194"/>
                  </a:lnTo>
                  <a:lnTo>
                    <a:pt x="88900" y="409194"/>
                  </a:lnTo>
                  <a:close/>
                </a:path>
                <a:path w="2260600" h="1711960">
                  <a:moveTo>
                    <a:pt x="76729" y="409194"/>
                  </a:moveTo>
                  <a:lnTo>
                    <a:pt x="76200" y="408432"/>
                  </a:lnTo>
                  <a:lnTo>
                    <a:pt x="76200" y="409194"/>
                  </a:lnTo>
                  <a:lnTo>
                    <a:pt x="76729" y="409194"/>
                  </a:lnTo>
                  <a:close/>
                </a:path>
                <a:path w="2260600" h="1711960">
                  <a:moveTo>
                    <a:pt x="82550" y="417576"/>
                  </a:moveTo>
                  <a:lnTo>
                    <a:pt x="76729" y="409194"/>
                  </a:lnTo>
                  <a:lnTo>
                    <a:pt x="76200" y="409194"/>
                  </a:lnTo>
                  <a:lnTo>
                    <a:pt x="76200" y="417576"/>
                  </a:lnTo>
                  <a:lnTo>
                    <a:pt x="82550" y="417576"/>
                  </a:lnTo>
                  <a:close/>
                </a:path>
                <a:path w="2260600" h="1711960">
                  <a:moveTo>
                    <a:pt x="88900" y="429006"/>
                  </a:moveTo>
                  <a:lnTo>
                    <a:pt x="88900" y="426720"/>
                  </a:lnTo>
                  <a:lnTo>
                    <a:pt x="85725" y="422148"/>
                  </a:lnTo>
                  <a:lnTo>
                    <a:pt x="76200" y="422148"/>
                  </a:lnTo>
                  <a:lnTo>
                    <a:pt x="76200" y="429006"/>
                  </a:lnTo>
                  <a:lnTo>
                    <a:pt x="88900" y="429006"/>
                  </a:lnTo>
                  <a:close/>
                </a:path>
                <a:path w="2260600" h="1711960">
                  <a:moveTo>
                    <a:pt x="101600" y="418338"/>
                  </a:moveTo>
                  <a:lnTo>
                    <a:pt x="88900" y="409194"/>
                  </a:lnTo>
                  <a:lnTo>
                    <a:pt x="76729" y="409194"/>
                  </a:lnTo>
                  <a:lnTo>
                    <a:pt x="82550" y="417576"/>
                  </a:lnTo>
                  <a:lnTo>
                    <a:pt x="88900" y="417576"/>
                  </a:lnTo>
                  <a:lnTo>
                    <a:pt x="88900" y="422148"/>
                  </a:lnTo>
                  <a:lnTo>
                    <a:pt x="99906" y="417525"/>
                  </a:lnTo>
                  <a:lnTo>
                    <a:pt x="99906" y="419455"/>
                  </a:lnTo>
                  <a:lnTo>
                    <a:pt x="101600" y="418338"/>
                  </a:lnTo>
                  <a:close/>
                </a:path>
                <a:path w="2260600" h="1711960">
                  <a:moveTo>
                    <a:pt x="88900" y="446532"/>
                  </a:moveTo>
                  <a:lnTo>
                    <a:pt x="88900" y="441960"/>
                  </a:lnTo>
                  <a:lnTo>
                    <a:pt x="77046" y="441960"/>
                  </a:lnTo>
                  <a:lnTo>
                    <a:pt x="87085" y="446477"/>
                  </a:lnTo>
                  <a:lnTo>
                    <a:pt x="88900" y="446532"/>
                  </a:lnTo>
                  <a:close/>
                </a:path>
                <a:path w="2260600" h="1711960">
                  <a:moveTo>
                    <a:pt x="88900" y="482346"/>
                  </a:moveTo>
                  <a:lnTo>
                    <a:pt x="88900" y="475488"/>
                  </a:lnTo>
                  <a:lnTo>
                    <a:pt x="85725" y="475488"/>
                  </a:lnTo>
                  <a:lnTo>
                    <a:pt x="78014" y="479189"/>
                  </a:lnTo>
                  <a:lnTo>
                    <a:pt x="77787" y="479298"/>
                  </a:lnTo>
                  <a:lnTo>
                    <a:pt x="86360" y="483412"/>
                  </a:lnTo>
                  <a:lnTo>
                    <a:pt x="88900" y="482346"/>
                  </a:lnTo>
                  <a:close/>
                </a:path>
                <a:path w="2260600" h="1711960">
                  <a:moveTo>
                    <a:pt x="88900" y="451104"/>
                  </a:moveTo>
                  <a:lnTo>
                    <a:pt x="88900" y="447294"/>
                  </a:lnTo>
                  <a:lnTo>
                    <a:pt x="87085" y="446532"/>
                  </a:lnTo>
                  <a:lnTo>
                    <a:pt x="78014" y="446532"/>
                  </a:lnTo>
                  <a:lnTo>
                    <a:pt x="88900" y="451104"/>
                  </a:lnTo>
                  <a:close/>
                </a:path>
                <a:path w="2260600" h="1711960">
                  <a:moveTo>
                    <a:pt x="88900" y="458724"/>
                  </a:moveTo>
                  <a:lnTo>
                    <a:pt x="88900" y="454914"/>
                  </a:lnTo>
                  <a:lnTo>
                    <a:pt x="78014" y="454914"/>
                  </a:lnTo>
                  <a:lnTo>
                    <a:pt x="87085" y="458723"/>
                  </a:lnTo>
                  <a:lnTo>
                    <a:pt x="88900" y="458724"/>
                  </a:lnTo>
                  <a:close/>
                </a:path>
                <a:path w="2260600" h="1711960">
                  <a:moveTo>
                    <a:pt x="88900" y="464058"/>
                  </a:moveTo>
                  <a:lnTo>
                    <a:pt x="88900" y="459486"/>
                  </a:lnTo>
                  <a:lnTo>
                    <a:pt x="87085" y="458724"/>
                  </a:lnTo>
                  <a:lnTo>
                    <a:pt x="78014" y="458724"/>
                  </a:lnTo>
                  <a:lnTo>
                    <a:pt x="81280" y="460400"/>
                  </a:lnTo>
                  <a:lnTo>
                    <a:pt x="88900" y="464058"/>
                  </a:lnTo>
                  <a:close/>
                </a:path>
                <a:path w="2260600" h="1711960">
                  <a:moveTo>
                    <a:pt x="92807" y="381000"/>
                  </a:moveTo>
                  <a:lnTo>
                    <a:pt x="88900" y="374904"/>
                  </a:lnTo>
                  <a:lnTo>
                    <a:pt x="81280" y="379476"/>
                  </a:lnTo>
                  <a:lnTo>
                    <a:pt x="88900" y="379476"/>
                  </a:lnTo>
                  <a:lnTo>
                    <a:pt x="92075" y="381000"/>
                  </a:lnTo>
                  <a:lnTo>
                    <a:pt x="92807" y="381000"/>
                  </a:lnTo>
                  <a:close/>
                </a:path>
                <a:path w="2260600" h="1711960">
                  <a:moveTo>
                    <a:pt x="99906" y="400761"/>
                  </a:moveTo>
                  <a:lnTo>
                    <a:pt x="92075" y="397002"/>
                  </a:lnTo>
                  <a:lnTo>
                    <a:pt x="88900" y="397002"/>
                  </a:lnTo>
                  <a:lnTo>
                    <a:pt x="88900" y="404622"/>
                  </a:lnTo>
                  <a:lnTo>
                    <a:pt x="82550" y="404622"/>
                  </a:lnTo>
                  <a:lnTo>
                    <a:pt x="83608" y="405384"/>
                  </a:lnTo>
                  <a:lnTo>
                    <a:pt x="88900" y="405384"/>
                  </a:lnTo>
                  <a:lnTo>
                    <a:pt x="99906" y="400761"/>
                  </a:lnTo>
                  <a:close/>
                </a:path>
                <a:path w="2260600" h="1711960">
                  <a:moveTo>
                    <a:pt x="88900" y="421386"/>
                  </a:moveTo>
                  <a:lnTo>
                    <a:pt x="88900" y="417576"/>
                  </a:lnTo>
                  <a:lnTo>
                    <a:pt x="82550" y="417576"/>
                  </a:lnTo>
                  <a:lnTo>
                    <a:pt x="85195" y="421386"/>
                  </a:lnTo>
                  <a:lnTo>
                    <a:pt x="88900" y="421386"/>
                  </a:lnTo>
                  <a:close/>
                </a:path>
                <a:path w="2260600" h="1711960">
                  <a:moveTo>
                    <a:pt x="101600" y="409194"/>
                  </a:moveTo>
                  <a:lnTo>
                    <a:pt x="101600" y="401574"/>
                  </a:lnTo>
                  <a:lnTo>
                    <a:pt x="99906" y="400761"/>
                  </a:lnTo>
                  <a:lnTo>
                    <a:pt x="88900" y="405384"/>
                  </a:lnTo>
                  <a:lnTo>
                    <a:pt x="83608" y="405384"/>
                  </a:lnTo>
                  <a:lnTo>
                    <a:pt x="88900" y="409194"/>
                  </a:lnTo>
                  <a:lnTo>
                    <a:pt x="101600" y="409194"/>
                  </a:lnTo>
                  <a:close/>
                </a:path>
                <a:path w="2260600" h="1711960">
                  <a:moveTo>
                    <a:pt x="87085" y="467105"/>
                  </a:moveTo>
                  <a:lnTo>
                    <a:pt x="85725" y="466534"/>
                  </a:lnTo>
                  <a:lnTo>
                    <a:pt x="84666" y="467106"/>
                  </a:lnTo>
                  <a:lnTo>
                    <a:pt x="87085" y="467105"/>
                  </a:lnTo>
                  <a:close/>
                </a:path>
                <a:path w="2260600" h="1711960">
                  <a:moveTo>
                    <a:pt x="88900" y="422148"/>
                  </a:moveTo>
                  <a:lnTo>
                    <a:pt x="88900" y="421386"/>
                  </a:lnTo>
                  <a:lnTo>
                    <a:pt x="85195" y="421386"/>
                  </a:lnTo>
                  <a:lnTo>
                    <a:pt x="85725" y="422148"/>
                  </a:lnTo>
                  <a:lnTo>
                    <a:pt x="88900" y="422148"/>
                  </a:lnTo>
                  <a:close/>
                </a:path>
                <a:path w="2260600" h="1711960">
                  <a:moveTo>
                    <a:pt x="99906" y="419455"/>
                  </a:moveTo>
                  <a:lnTo>
                    <a:pt x="99906" y="417525"/>
                  </a:lnTo>
                  <a:lnTo>
                    <a:pt x="88900" y="422148"/>
                  </a:lnTo>
                  <a:lnTo>
                    <a:pt x="85725" y="422148"/>
                  </a:lnTo>
                  <a:lnTo>
                    <a:pt x="88900" y="426720"/>
                  </a:lnTo>
                  <a:lnTo>
                    <a:pt x="99906" y="419455"/>
                  </a:lnTo>
                  <a:close/>
                </a:path>
                <a:path w="2260600" h="1711960">
                  <a:moveTo>
                    <a:pt x="88900" y="467105"/>
                  </a:moveTo>
                  <a:lnTo>
                    <a:pt x="88900" y="464820"/>
                  </a:lnTo>
                  <a:lnTo>
                    <a:pt x="85725" y="466534"/>
                  </a:lnTo>
                  <a:lnTo>
                    <a:pt x="87085" y="467105"/>
                  </a:lnTo>
                  <a:lnTo>
                    <a:pt x="88900" y="467105"/>
                  </a:lnTo>
                  <a:close/>
                </a:path>
                <a:path w="2260600" h="1711960">
                  <a:moveTo>
                    <a:pt x="88900" y="475488"/>
                  </a:moveTo>
                  <a:lnTo>
                    <a:pt x="88900" y="473964"/>
                  </a:lnTo>
                  <a:lnTo>
                    <a:pt x="85725" y="475488"/>
                  </a:lnTo>
                  <a:lnTo>
                    <a:pt x="88900" y="475488"/>
                  </a:lnTo>
                  <a:close/>
                </a:path>
                <a:path w="2260600" h="1711960">
                  <a:moveTo>
                    <a:pt x="88900" y="484632"/>
                  </a:moveTo>
                  <a:lnTo>
                    <a:pt x="88900" y="482346"/>
                  </a:lnTo>
                  <a:lnTo>
                    <a:pt x="86360" y="483412"/>
                  </a:lnTo>
                  <a:lnTo>
                    <a:pt x="88900" y="484632"/>
                  </a:lnTo>
                  <a:close/>
                </a:path>
                <a:path w="2260600" h="1711960">
                  <a:moveTo>
                    <a:pt x="88900" y="447294"/>
                  </a:moveTo>
                  <a:lnTo>
                    <a:pt x="88900" y="446532"/>
                  </a:lnTo>
                  <a:lnTo>
                    <a:pt x="87085" y="446532"/>
                  </a:lnTo>
                  <a:lnTo>
                    <a:pt x="88900" y="447294"/>
                  </a:lnTo>
                  <a:close/>
                </a:path>
                <a:path w="2260600" h="1711960">
                  <a:moveTo>
                    <a:pt x="88900" y="459486"/>
                  </a:moveTo>
                  <a:lnTo>
                    <a:pt x="88900" y="458724"/>
                  </a:lnTo>
                  <a:lnTo>
                    <a:pt x="87085" y="458724"/>
                  </a:lnTo>
                  <a:lnTo>
                    <a:pt x="88900" y="459486"/>
                  </a:lnTo>
                  <a:close/>
                </a:path>
                <a:path w="2260600" h="1711960">
                  <a:moveTo>
                    <a:pt x="88900" y="467868"/>
                  </a:moveTo>
                  <a:lnTo>
                    <a:pt x="88900" y="467106"/>
                  </a:lnTo>
                  <a:lnTo>
                    <a:pt x="87085" y="467106"/>
                  </a:lnTo>
                  <a:lnTo>
                    <a:pt x="88900" y="467868"/>
                  </a:lnTo>
                  <a:close/>
                </a:path>
                <a:path w="2260600" h="1711960">
                  <a:moveTo>
                    <a:pt x="106891" y="337566"/>
                  </a:moveTo>
                  <a:lnTo>
                    <a:pt x="101600" y="333756"/>
                  </a:lnTo>
                  <a:lnTo>
                    <a:pt x="88900" y="342138"/>
                  </a:lnTo>
                  <a:lnTo>
                    <a:pt x="90714" y="343444"/>
                  </a:lnTo>
                  <a:lnTo>
                    <a:pt x="101600" y="337566"/>
                  </a:lnTo>
                  <a:lnTo>
                    <a:pt x="106891" y="337566"/>
                  </a:lnTo>
                  <a:close/>
                </a:path>
                <a:path w="2260600" h="1711960">
                  <a:moveTo>
                    <a:pt x="99906" y="350139"/>
                  </a:moveTo>
                  <a:lnTo>
                    <a:pt x="95504" y="346892"/>
                  </a:lnTo>
                  <a:lnTo>
                    <a:pt x="90714" y="343444"/>
                  </a:lnTo>
                  <a:lnTo>
                    <a:pt x="88900" y="344424"/>
                  </a:lnTo>
                  <a:lnTo>
                    <a:pt x="88900" y="345186"/>
                  </a:lnTo>
                  <a:lnTo>
                    <a:pt x="99906" y="350139"/>
                  </a:lnTo>
                  <a:close/>
                </a:path>
                <a:path w="2260600" h="1711960">
                  <a:moveTo>
                    <a:pt x="107950" y="355854"/>
                  </a:moveTo>
                  <a:lnTo>
                    <a:pt x="101600" y="351282"/>
                  </a:lnTo>
                  <a:lnTo>
                    <a:pt x="99906" y="350139"/>
                  </a:lnTo>
                  <a:lnTo>
                    <a:pt x="88900" y="345186"/>
                  </a:lnTo>
                  <a:lnTo>
                    <a:pt x="88900" y="354330"/>
                  </a:lnTo>
                  <a:lnTo>
                    <a:pt x="101600" y="354330"/>
                  </a:lnTo>
                  <a:lnTo>
                    <a:pt x="104775" y="355854"/>
                  </a:lnTo>
                  <a:lnTo>
                    <a:pt x="107950" y="355854"/>
                  </a:lnTo>
                  <a:close/>
                </a:path>
                <a:path w="2260600" h="1711960">
                  <a:moveTo>
                    <a:pt x="104775" y="355854"/>
                  </a:moveTo>
                  <a:lnTo>
                    <a:pt x="101600" y="354330"/>
                  </a:lnTo>
                  <a:lnTo>
                    <a:pt x="88900" y="354330"/>
                  </a:lnTo>
                  <a:lnTo>
                    <a:pt x="88900" y="358902"/>
                  </a:lnTo>
                  <a:lnTo>
                    <a:pt x="101600" y="364236"/>
                  </a:lnTo>
                  <a:lnTo>
                    <a:pt x="101600" y="355854"/>
                  </a:lnTo>
                  <a:lnTo>
                    <a:pt x="104775" y="355854"/>
                  </a:lnTo>
                  <a:close/>
                </a:path>
                <a:path w="2260600" h="1711960">
                  <a:moveTo>
                    <a:pt x="114300" y="368046"/>
                  </a:moveTo>
                  <a:lnTo>
                    <a:pt x="114300" y="364236"/>
                  </a:lnTo>
                  <a:lnTo>
                    <a:pt x="101600" y="364236"/>
                  </a:lnTo>
                  <a:lnTo>
                    <a:pt x="88900" y="358902"/>
                  </a:lnTo>
                  <a:lnTo>
                    <a:pt x="88900" y="361188"/>
                  </a:lnTo>
                  <a:lnTo>
                    <a:pt x="103187" y="368046"/>
                  </a:lnTo>
                  <a:lnTo>
                    <a:pt x="114300" y="368046"/>
                  </a:lnTo>
                  <a:close/>
                </a:path>
                <a:path w="2260600" h="1711960">
                  <a:moveTo>
                    <a:pt x="103187" y="368046"/>
                  </a:moveTo>
                  <a:lnTo>
                    <a:pt x="88900" y="361188"/>
                  </a:lnTo>
                  <a:lnTo>
                    <a:pt x="88900" y="368046"/>
                  </a:lnTo>
                  <a:lnTo>
                    <a:pt x="103187" y="368046"/>
                  </a:lnTo>
                  <a:close/>
                </a:path>
                <a:path w="2260600" h="1711960">
                  <a:moveTo>
                    <a:pt x="114300" y="374904"/>
                  </a:moveTo>
                  <a:lnTo>
                    <a:pt x="114300" y="373380"/>
                  </a:lnTo>
                  <a:lnTo>
                    <a:pt x="103187" y="368046"/>
                  </a:lnTo>
                  <a:lnTo>
                    <a:pt x="88900" y="368046"/>
                  </a:lnTo>
                  <a:lnTo>
                    <a:pt x="88900" y="371856"/>
                  </a:lnTo>
                  <a:lnTo>
                    <a:pt x="101600" y="371856"/>
                  </a:lnTo>
                  <a:lnTo>
                    <a:pt x="111760" y="376123"/>
                  </a:lnTo>
                  <a:lnTo>
                    <a:pt x="114300" y="374904"/>
                  </a:lnTo>
                  <a:close/>
                </a:path>
                <a:path w="2260600" h="1711960">
                  <a:moveTo>
                    <a:pt x="111760" y="376123"/>
                  </a:moveTo>
                  <a:lnTo>
                    <a:pt x="101600" y="371856"/>
                  </a:lnTo>
                  <a:lnTo>
                    <a:pt x="88900" y="371856"/>
                  </a:lnTo>
                  <a:lnTo>
                    <a:pt x="88900" y="374904"/>
                  </a:lnTo>
                  <a:lnTo>
                    <a:pt x="92807" y="381000"/>
                  </a:lnTo>
                  <a:lnTo>
                    <a:pt x="101600" y="381000"/>
                  </a:lnTo>
                  <a:lnTo>
                    <a:pt x="111760" y="376123"/>
                  </a:lnTo>
                  <a:close/>
                </a:path>
                <a:path w="2260600" h="1711960">
                  <a:moveTo>
                    <a:pt x="95250" y="384810"/>
                  </a:moveTo>
                  <a:lnTo>
                    <a:pt x="93133" y="381508"/>
                  </a:lnTo>
                  <a:lnTo>
                    <a:pt x="92075" y="381000"/>
                  </a:lnTo>
                  <a:lnTo>
                    <a:pt x="88900" y="381000"/>
                  </a:lnTo>
                  <a:lnTo>
                    <a:pt x="88900" y="384810"/>
                  </a:lnTo>
                  <a:lnTo>
                    <a:pt x="95250" y="384810"/>
                  </a:lnTo>
                  <a:close/>
                </a:path>
                <a:path w="2260600" h="1711960">
                  <a:moveTo>
                    <a:pt x="101600" y="397002"/>
                  </a:moveTo>
                  <a:lnTo>
                    <a:pt x="101600" y="394716"/>
                  </a:lnTo>
                  <a:lnTo>
                    <a:pt x="95250" y="384810"/>
                  </a:lnTo>
                  <a:lnTo>
                    <a:pt x="88900" y="384810"/>
                  </a:lnTo>
                  <a:lnTo>
                    <a:pt x="88900" y="392049"/>
                  </a:lnTo>
                  <a:lnTo>
                    <a:pt x="89408" y="392430"/>
                  </a:lnTo>
                  <a:lnTo>
                    <a:pt x="99906" y="392430"/>
                  </a:lnTo>
                  <a:lnTo>
                    <a:pt x="99906" y="397002"/>
                  </a:lnTo>
                  <a:lnTo>
                    <a:pt x="101600" y="397002"/>
                  </a:lnTo>
                  <a:close/>
                </a:path>
                <a:path w="2260600" h="1711960">
                  <a:moveTo>
                    <a:pt x="101600" y="416814"/>
                  </a:moveTo>
                  <a:lnTo>
                    <a:pt x="101600" y="409194"/>
                  </a:lnTo>
                  <a:lnTo>
                    <a:pt x="88900" y="409194"/>
                  </a:lnTo>
                  <a:lnTo>
                    <a:pt x="99906" y="417118"/>
                  </a:lnTo>
                  <a:lnTo>
                    <a:pt x="99906" y="417525"/>
                  </a:lnTo>
                  <a:lnTo>
                    <a:pt x="101600" y="416814"/>
                  </a:lnTo>
                  <a:close/>
                </a:path>
                <a:path w="2260600" h="1711960">
                  <a:moveTo>
                    <a:pt x="99906" y="397002"/>
                  </a:moveTo>
                  <a:lnTo>
                    <a:pt x="99906" y="392430"/>
                  </a:lnTo>
                  <a:lnTo>
                    <a:pt x="89408" y="392430"/>
                  </a:lnTo>
                  <a:lnTo>
                    <a:pt x="95504" y="397002"/>
                  </a:lnTo>
                  <a:lnTo>
                    <a:pt x="99906" y="397002"/>
                  </a:lnTo>
                  <a:close/>
                </a:path>
                <a:path w="2260600" h="1711960">
                  <a:moveTo>
                    <a:pt x="110066" y="339852"/>
                  </a:moveTo>
                  <a:lnTo>
                    <a:pt x="107042" y="337674"/>
                  </a:lnTo>
                  <a:lnTo>
                    <a:pt x="101600" y="337566"/>
                  </a:lnTo>
                  <a:lnTo>
                    <a:pt x="90714" y="343444"/>
                  </a:lnTo>
                  <a:lnTo>
                    <a:pt x="99906" y="350062"/>
                  </a:lnTo>
                  <a:lnTo>
                    <a:pt x="101600" y="350901"/>
                  </a:lnTo>
                  <a:lnTo>
                    <a:pt x="101600" y="339852"/>
                  </a:lnTo>
                  <a:lnTo>
                    <a:pt x="110066" y="339852"/>
                  </a:lnTo>
                  <a:close/>
                </a:path>
                <a:path w="2260600" h="1711960">
                  <a:moveTo>
                    <a:pt x="93133" y="381508"/>
                  </a:moveTo>
                  <a:lnTo>
                    <a:pt x="92807" y="381000"/>
                  </a:lnTo>
                  <a:lnTo>
                    <a:pt x="92075" y="381000"/>
                  </a:lnTo>
                  <a:lnTo>
                    <a:pt x="93133" y="381508"/>
                  </a:lnTo>
                  <a:close/>
                </a:path>
                <a:path w="2260600" h="1711960">
                  <a:moveTo>
                    <a:pt x="101600" y="401574"/>
                  </a:moveTo>
                  <a:lnTo>
                    <a:pt x="95504" y="397002"/>
                  </a:lnTo>
                  <a:lnTo>
                    <a:pt x="92075" y="397002"/>
                  </a:lnTo>
                  <a:lnTo>
                    <a:pt x="101600" y="401574"/>
                  </a:lnTo>
                  <a:close/>
                </a:path>
                <a:path w="2260600" h="1711960">
                  <a:moveTo>
                    <a:pt x="114300" y="384810"/>
                  </a:moveTo>
                  <a:lnTo>
                    <a:pt x="114300" y="377190"/>
                  </a:lnTo>
                  <a:lnTo>
                    <a:pt x="111760" y="376123"/>
                  </a:lnTo>
                  <a:lnTo>
                    <a:pt x="101600" y="381000"/>
                  </a:lnTo>
                  <a:lnTo>
                    <a:pt x="92807" y="381000"/>
                  </a:lnTo>
                  <a:lnTo>
                    <a:pt x="93133" y="381508"/>
                  </a:lnTo>
                  <a:lnTo>
                    <a:pt x="99906" y="384759"/>
                  </a:lnTo>
                  <a:lnTo>
                    <a:pt x="114300" y="384810"/>
                  </a:lnTo>
                  <a:close/>
                </a:path>
                <a:path w="2260600" h="1711960">
                  <a:moveTo>
                    <a:pt x="99906" y="384810"/>
                  </a:moveTo>
                  <a:lnTo>
                    <a:pt x="95504" y="382645"/>
                  </a:lnTo>
                  <a:lnTo>
                    <a:pt x="93133" y="381508"/>
                  </a:lnTo>
                  <a:lnTo>
                    <a:pt x="95250" y="384810"/>
                  </a:lnTo>
                  <a:lnTo>
                    <a:pt x="99906" y="384810"/>
                  </a:lnTo>
                  <a:close/>
                </a:path>
                <a:path w="2260600" h="1711960">
                  <a:moveTo>
                    <a:pt x="101600" y="392430"/>
                  </a:moveTo>
                  <a:lnTo>
                    <a:pt x="101600" y="385572"/>
                  </a:lnTo>
                  <a:lnTo>
                    <a:pt x="99906" y="384810"/>
                  </a:lnTo>
                  <a:lnTo>
                    <a:pt x="95250" y="384810"/>
                  </a:lnTo>
                  <a:lnTo>
                    <a:pt x="99906" y="392074"/>
                  </a:lnTo>
                  <a:lnTo>
                    <a:pt x="99906" y="392430"/>
                  </a:lnTo>
                  <a:lnTo>
                    <a:pt x="101600" y="392430"/>
                  </a:lnTo>
                  <a:close/>
                </a:path>
                <a:path w="2260600" h="1711960">
                  <a:moveTo>
                    <a:pt x="101600" y="400050"/>
                  </a:moveTo>
                  <a:lnTo>
                    <a:pt x="101600" y="397002"/>
                  </a:lnTo>
                  <a:lnTo>
                    <a:pt x="95504" y="397002"/>
                  </a:lnTo>
                  <a:lnTo>
                    <a:pt x="99906" y="400304"/>
                  </a:lnTo>
                  <a:lnTo>
                    <a:pt x="99906" y="400761"/>
                  </a:lnTo>
                  <a:lnTo>
                    <a:pt x="101600" y="400050"/>
                  </a:lnTo>
                  <a:close/>
                </a:path>
                <a:path w="2260600" h="1711960">
                  <a:moveTo>
                    <a:pt x="112606" y="355854"/>
                  </a:moveTo>
                  <a:lnTo>
                    <a:pt x="99906" y="350139"/>
                  </a:lnTo>
                  <a:lnTo>
                    <a:pt x="101600" y="351282"/>
                  </a:lnTo>
                  <a:lnTo>
                    <a:pt x="107950" y="355854"/>
                  </a:lnTo>
                  <a:lnTo>
                    <a:pt x="112606" y="355854"/>
                  </a:lnTo>
                  <a:close/>
                </a:path>
                <a:path w="2260600" h="1711960">
                  <a:moveTo>
                    <a:pt x="114300" y="391668"/>
                  </a:moveTo>
                  <a:lnTo>
                    <a:pt x="114300" y="384810"/>
                  </a:lnTo>
                  <a:lnTo>
                    <a:pt x="99906" y="384810"/>
                  </a:lnTo>
                  <a:lnTo>
                    <a:pt x="101600" y="385572"/>
                  </a:lnTo>
                  <a:lnTo>
                    <a:pt x="101600" y="397002"/>
                  </a:lnTo>
                  <a:lnTo>
                    <a:pt x="114300" y="391668"/>
                  </a:lnTo>
                  <a:close/>
                </a:path>
                <a:path w="2260600" h="1711960">
                  <a:moveTo>
                    <a:pt x="101600" y="394716"/>
                  </a:moveTo>
                  <a:lnTo>
                    <a:pt x="101600" y="392430"/>
                  </a:lnTo>
                  <a:lnTo>
                    <a:pt x="99906" y="392430"/>
                  </a:lnTo>
                  <a:lnTo>
                    <a:pt x="99906" y="392074"/>
                  </a:lnTo>
                  <a:lnTo>
                    <a:pt x="101600" y="394716"/>
                  </a:lnTo>
                  <a:close/>
                </a:path>
                <a:path w="2260600" h="1711960">
                  <a:moveTo>
                    <a:pt x="101600" y="401574"/>
                  </a:moveTo>
                  <a:lnTo>
                    <a:pt x="101600" y="400050"/>
                  </a:lnTo>
                  <a:lnTo>
                    <a:pt x="99906" y="400761"/>
                  </a:lnTo>
                  <a:lnTo>
                    <a:pt x="99906" y="400304"/>
                  </a:lnTo>
                  <a:lnTo>
                    <a:pt x="101600" y="401574"/>
                  </a:lnTo>
                  <a:close/>
                </a:path>
                <a:path w="2260600" h="1711960">
                  <a:moveTo>
                    <a:pt x="107042" y="313182"/>
                  </a:moveTo>
                  <a:lnTo>
                    <a:pt x="101600" y="313182"/>
                  </a:lnTo>
                  <a:lnTo>
                    <a:pt x="101600" y="320040"/>
                  </a:lnTo>
                  <a:lnTo>
                    <a:pt x="107042" y="313182"/>
                  </a:lnTo>
                  <a:close/>
                </a:path>
                <a:path w="2260600" h="1711960">
                  <a:moveTo>
                    <a:pt x="117475" y="314706"/>
                  </a:moveTo>
                  <a:lnTo>
                    <a:pt x="114300" y="313182"/>
                  </a:lnTo>
                  <a:lnTo>
                    <a:pt x="107042" y="313182"/>
                  </a:lnTo>
                  <a:lnTo>
                    <a:pt x="101600" y="320040"/>
                  </a:lnTo>
                  <a:lnTo>
                    <a:pt x="114300" y="326136"/>
                  </a:lnTo>
                  <a:lnTo>
                    <a:pt x="114300" y="314706"/>
                  </a:lnTo>
                  <a:lnTo>
                    <a:pt x="117475" y="314706"/>
                  </a:lnTo>
                  <a:close/>
                </a:path>
                <a:path w="2260600" h="1711960">
                  <a:moveTo>
                    <a:pt x="115887" y="326898"/>
                  </a:moveTo>
                  <a:lnTo>
                    <a:pt x="101600" y="320040"/>
                  </a:lnTo>
                  <a:lnTo>
                    <a:pt x="101600" y="326898"/>
                  </a:lnTo>
                  <a:lnTo>
                    <a:pt x="115887" y="326898"/>
                  </a:lnTo>
                  <a:close/>
                </a:path>
                <a:path w="2260600" h="1711960">
                  <a:moveTo>
                    <a:pt x="127000" y="333756"/>
                  </a:moveTo>
                  <a:lnTo>
                    <a:pt x="127000" y="332232"/>
                  </a:lnTo>
                  <a:lnTo>
                    <a:pt x="115887" y="326898"/>
                  </a:lnTo>
                  <a:lnTo>
                    <a:pt x="101600" y="326898"/>
                  </a:lnTo>
                  <a:lnTo>
                    <a:pt x="101600" y="329184"/>
                  </a:lnTo>
                  <a:lnTo>
                    <a:pt x="114300" y="329184"/>
                  </a:lnTo>
                  <a:lnTo>
                    <a:pt x="124758" y="334831"/>
                  </a:lnTo>
                  <a:lnTo>
                    <a:pt x="127000" y="333756"/>
                  </a:lnTo>
                  <a:close/>
                </a:path>
                <a:path w="2260600" h="1711960">
                  <a:moveTo>
                    <a:pt x="124758" y="334831"/>
                  </a:moveTo>
                  <a:lnTo>
                    <a:pt x="114300" y="329184"/>
                  </a:lnTo>
                  <a:lnTo>
                    <a:pt x="101600" y="329184"/>
                  </a:lnTo>
                  <a:lnTo>
                    <a:pt x="101600" y="333756"/>
                  </a:lnTo>
                  <a:lnTo>
                    <a:pt x="106891" y="337566"/>
                  </a:lnTo>
                  <a:lnTo>
                    <a:pt x="114300" y="337566"/>
                  </a:lnTo>
                  <a:lnTo>
                    <a:pt x="114300" y="339852"/>
                  </a:lnTo>
                  <a:lnTo>
                    <a:pt x="124758" y="334831"/>
                  </a:lnTo>
                  <a:close/>
                </a:path>
                <a:path w="2260600" h="1711960">
                  <a:moveTo>
                    <a:pt x="114300" y="342900"/>
                  </a:moveTo>
                  <a:lnTo>
                    <a:pt x="110066" y="339852"/>
                  </a:lnTo>
                  <a:lnTo>
                    <a:pt x="101600" y="339852"/>
                  </a:lnTo>
                  <a:lnTo>
                    <a:pt x="101600" y="342900"/>
                  </a:lnTo>
                  <a:lnTo>
                    <a:pt x="114300" y="342900"/>
                  </a:lnTo>
                  <a:close/>
                </a:path>
                <a:path w="2260600" h="1711960">
                  <a:moveTo>
                    <a:pt x="125663" y="351081"/>
                  </a:moveTo>
                  <a:lnTo>
                    <a:pt x="114300" y="342900"/>
                  </a:lnTo>
                  <a:lnTo>
                    <a:pt x="101600" y="342900"/>
                  </a:lnTo>
                  <a:lnTo>
                    <a:pt x="101600" y="350901"/>
                  </a:lnTo>
                  <a:lnTo>
                    <a:pt x="112606" y="355854"/>
                  </a:lnTo>
                  <a:lnTo>
                    <a:pt x="114300" y="355854"/>
                  </a:lnTo>
                  <a:lnTo>
                    <a:pt x="125663" y="351081"/>
                  </a:lnTo>
                  <a:close/>
                </a:path>
                <a:path w="2260600" h="1711960">
                  <a:moveTo>
                    <a:pt x="114300" y="364236"/>
                  </a:moveTo>
                  <a:lnTo>
                    <a:pt x="114300" y="360426"/>
                  </a:lnTo>
                  <a:lnTo>
                    <a:pt x="104775" y="355854"/>
                  </a:lnTo>
                  <a:lnTo>
                    <a:pt x="101600" y="355854"/>
                  </a:lnTo>
                  <a:lnTo>
                    <a:pt x="101600" y="364236"/>
                  </a:lnTo>
                  <a:lnTo>
                    <a:pt x="114300" y="364236"/>
                  </a:lnTo>
                  <a:close/>
                </a:path>
                <a:path w="2260600" h="1711960">
                  <a:moveTo>
                    <a:pt x="114300" y="373380"/>
                  </a:moveTo>
                  <a:lnTo>
                    <a:pt x="114300" y="368046"/>
                  </a:lnTo>
                  <a:lnTo>
                    <a:pt x="103187" y="368046"/>
                  </a:lnTo>
                  <a:lnTo>
                    <a:pt x="114300" y="373380"/>
                  </a:lnTo>
                  <a:close/>
                </a:path>
                <a:path w="2260600" h="1711960">
                  <a:moveTo>
                    <a:pt x="114300" y="360426"/>
                  </a:moveTo>
                  <a:lnTo>
                    <a:pt x="107950" y="355854"/>
                  </a:lnTo>
                  <a:lnTo>
                    <a:pt x="104775" y="355854"/>
                  </a:lnTo>
                  <a:lnTo>
                    <a:pt x="114300" y="360426"/>
                  </a:lnTo>
                  <a:close/>
                </a:path>
                <a:path w="2260600" h="1711960">
                  <a:moveTo>
                    <a:pt x="121073" y="310134"/>
                  </a:moveTo>
                  <a:lnTo>
                    <a:pt x="114300" y="304038"/>
                  </a:lnTo>
                  <a:lnTo>
                    <a:pt x="107042" y="313182"/>
                  </a:lnTo>
                  <a:lnTo>
                    <a:pt x="114300" y="313182"/>
                  </a:lnTo>
                  <a:lnTo>
                    <a:pt x="114300" y="310134"/>
                  </a:lnTo>
                  <a:lnTo>
                    <a:pt x="121073" y="310134"/>
                  </a:lnTo>
                  <a:close/>
                </a:path>
                <a:path w="2260600" h="1711960">
                  <a:moveTo>
                    <a:pt x="114300" y="339852"/>
                  </a:moveTo>
                  <a:lnTo>
                    <a:pt x="114300" y="337566"/>
                  </a:lnTo>
                  <a:lnTo>
                    <a:pt x="107042" y="337566"/>
                  </a:lnTo>
                  <a:lnTo>
                    <a:pt x="107950" y="338328"/>
                  </a:lnTo>
                  <a:lnTo>
                    <a:pt x="110066" y="339852"/>
                  </a:lnTo>
                  <a:lnTo>
                    <a:pt x="114300" y="339852"/>
                  </a:lnTo>
                  <a:close/>
                </a:path>
                <a:path w="2260600" h="1711960">
                  <a:moveTo>
                    <a:pt x="114300" y="360426"/>
                  </a:moveTo>
                  <a:lnTo>
                    <a:pt x="114300" y="356616"/>
                  </a:lnTo>
                  <a:lnTo>
                    <a:pt x="112606" y="355854"/>
                  </a:lnTo>
                  <a:lnTo>
                    <a:pt x="107950" y="355854"/>
                  </a:lnTo>
                  <a:lnTo>
                    <a:pt x="114300" y="360426"/>
                  </a:lnTo>
                  <a:close/>
                </a:path>
                <a:path w="2260600" h="1711960">
                  <a:moveTo>
                    <a:pt x="127000" y="342900"/>
                  </a:moveTo>
                  <a:lnTo>
                    <a:pt x="127000" y="336042"/>
                  </a:lnTo>
                  <a:lnTo>
                    <a:pt x="124758" y="334831"/>
                  </a:lnTo>
                  <a:lnTo>
                    <a:pt x="114300" y="339852"/>
                  </a:lnTo>
                  <a:lnTo>
                    <a:pt x="110066" y="339852"/>
                  </a:lnTo>
                  <a:lnTo>
                    <a:pt x="114300" y="342900"/>
                  </a:lnTo>
                  <a:lnTo>
                    <a:pt x="127000" y="342900"/>
                  </a:lnTo>
                  <a:close/>
                </a:path>
                <a:path w="2260600" h="1711960">
                  <a:moveTo>
                    <a:pt x="114300" y="377190"/>
                  </a:moveTo>
                  <a:lnTo>
                    <a:pt x="114300" y="374904"/>
                  </a:lnTo>
                  <a:lnTo>
                    <a:pt x="111760" y="376123"/>
                  </a:lnTo>
                  <a:lnTo>
                    <a:pt x="114300" y="377190"/>
                  </a:lnTo>
                  <a:close/>
                </a:path>
                <a:path w="2260600" h="1711960">
                  <a:moveTo>
                    <a:pt x="127000" y="352044"/>
                  </a:moveTo>
                  <a:lnTo>
                    <a:pt x="125663" y="351081"/>
                  </a:lnTo>
                  <a:lnTo>
                    <a:pt x="114300" y="355854"/>
                  </a:lnTo>
                  <a:lnTo>
                    <a:pt x="112606" y="355854"/>
                  </a:lnTo>
                  <a:lnTo>
                    <a:pt x="114300" y="356616"/>
                  </a:lnTo>
                  <a:lnTo>
                    <a:pt x="114300" y="360426"/>
                  </a:lnTo>
                  <a:lnTo>
                    <a:pt x="127000" y="352044"/>
                  </a:lnTo>
                  <a:close/>
                </a:path>
                <a:path w="2260600" h="1711960">
                  <a:moveTo>
                    <a:pt x="128813" y="235349"/>
                  </a:moveTo>
                  <a:lnTo>
                    <a:pt x="127000" y="233934"/>
                  </a:lnTo>
                  <a:lnTo>
                    <a:pt x="114300" y="242316"/>
                  </a:lnTo>
                  <a:lnTo>
                    <a:pt x="116662" y="244088"/>
                  </a:lnTo>
                  <a:lnTo>
                    <a:pt x="127000" y="238506"/>
                  </a:lnTo>
                  <a:lnTo>
                    <a:pt x="127000" y="235458"/>
                  </a:lnTo>
                  <a:lnTo>
                    <a:pt x="128313" y="236009"/>
                  </a:lnTo>
                  <a:lnTo>
                    <a:pt x="128813" y="235349"/>
                  </a:lnTo>
                  <a:close/>
                </a:path>
                <a:path w="2260600" h="1711960">
                  <a:moveTo>
                    <a:pt x="123160" y="248961"/>
                  </a:moveTo>
                  <a:lnTo>
                    <a:pt x="116662" y="244088"/>
                  </a:lnTo>
                  <a:lnTo>
                    <a:pt x="114300" y="245364"/>
                  </a:lnTo>
                  <a:lnTo>
                    <a:pt x="114300" y="252222"/>
                  </a:lnTo>
                  <a:lnTo>
                    <a:pt x="117122" y="252222"/>
                  </a:lnTo>
                  <a:lnTo>
                    <a:pt x="123160" y="248961"/>
                  </a:lnTo>
                  <a:close/>
                </a:path>
                <a:path w="2260600" h="1711960">
                  <a:moveTo>
                    <a:pt x="117122" y="252222"/>
                  </a:moveTo>
                  <a:lnTo>
                    <a:pt x="114300" y="252222"/>
                  </a:lnTo>
                  <a:lnTo>
                    <a:pt x="114300" y="253746"/>
                  </a:lnTo>
                  <a:lnTo>
                    <a:pt x="117122" y="252222"/>
                  </a:lnTo>
                  <a:close/>
                </a:path>
                <a:path w="2260600" h="1711960">
                  <a:moveTo>
                    <a:pt x="133604" y="256794"/>
                  </a:moveTo>
                  <a:lnTo>
                    <a:pt x="127508" y="252222"/>
                  </a:lnTo>
                  <a:lnTo>
                    <a:pt x="117122" y="252222"/>
                  </a:lnTo>
                  <a:lnTo>
                    <a:pt x="114300" y="253746"/>
                  </a:lnTo>
                  <a:lnTo>
                    <a:pt x="114300" y="259842"/>
                  </a:lnTo>
                  <a:lnTo>
                    <a:pt x="115887" y="260508"/>
                  </a:lnTo>
                  <a:lnTo>
                    <a:pt x="127000" y="260604"/>
                  </a:lnTo>
                  <a:lnTo>
                    <a:pt x="127000" y="256794"/>
                  </a:lnTo>
                  <a:lnTo>
                    <a:pt x="133604" y="256794"/>
                  </a:lnTo>
                  <a:close/>
                </a:path>
                <a:path w="2260600" h="1711960">
                  <a:moveTo>
                    <a:pt x="115887" y="260604"/>
                  </a:moveTo>
                  <a:lnTo>
                    <a:pt x="115570" y="260375"/>
                  </a:lnTo>
                  <a:lnTo>
                    <a:pt x="114300" y="259842"/>
                  </a:lnTo>
                  <a:lnTo>
                    <a:pt x="114300" y="260604"/>
                  </a:lnTo>
                  <a:lnTo>
                    <a:pt x="115887" y="260604"/>
                  </a:lnTo>
                  <a:close/>
                </a:path>
                <a:path w="2260600" h="1711960">
                  <a:moveTo>
                    <a:pt x="125185" y="264522"/>
                  </a:moveTo>
                  <a:lnTo>
                    <a:pt x="124758" y="264234"/>
                  </a:lnTo>
                  <a:lnTo>
                    <a:pt x="116662" y="260834"/>
                  </a:lnTo>
                  <a:lnTo>
                    <a:pt x="115887" y="260604"/>
                  </a:lnTo>
                  <a:lnTo>
                    <a:pt x="114300" y="260604"/>
                  </a:lnTo>
                  <a:lnTo>
                    <a:pt x="114300" y="268224"/>
                  </a:lnTo>
                  <a:lnTo>
                    <a:pt x="115887" y="268890"/>
                  </a:lnTo>
                  <a:lnTo>
                    <a:pt x="116662" y="268613"/>
                  </a:lnTo>
                  <a:lnTo>
                    <a:pt x="125185" y="264522"/>
                  </a:lnTo>
                  <a:close/>
                </a:path>
                <a:path w="2260600" h="1711960">
                  <a:moveTo>
                    <a:pt x="115887" y="268986"/>
                  </a:moveTo>
                  <a:lnTo>
                    <a:pt x="115570" y="268757"/>
                  </a:lnTo>
                  <a:lnTo>
                    <a:pt x="114300" y="268224"/>
                  </a:lnTo>
                  <a:lnTo>
                    <a:pt x="115570" y="269138"/>
                  </a:lnTo>
                  <a:lnTo>
                    <a:pt x="115887" y="268986"/>
                  </a:lnTo>
                  <a:close/>
                </a:path>
                <a:path w="2260600" h="1711960">
                  <a:moveTo>
                    <a:pt x="115570" y="269138"/>
                  </a:moveTo>
                  <a:lnTo>
                    <a:pt x="114300" y="268224"/>
                  </a:lnTo>
                  <a:lnTo>
                    <a:pt x="114300" y="269748"/>
                  </a:lnTo>
                  <a:lnTo>
                    <a:pt x="115570" y="269138"/>
                  </a:lnTo>
                  <a:close/>
                </a:path>
                <a:path w="2260600" h="1711960">
                  <a:moveTo>
                    <a:pt x="120650" y="272796"/>
                  </a:moveTo>
                  <a:lnTo>
                    <a:pt x="115570" y="269138"/>
                  </a:lnTo>
                  <a:lnTo>
                    <a:pt x="114300" y="269748"/>
                  </a:lnTo>
                  <a:lnTo>
                    <a:pt x="114300" y="272796"/>
                  </a:lnTo>
                  <a:lnTo>
                    <a:pt x="120650" y="272796"/>
                  </a:lnTo>
                  <a:close/>
                </a:path>
                <a:path w="2260600" h="1711960">
                  <a:moveTo>
                    <a:pt x="127000" y="277368"/>
                  </a:moveTo>
                  <a:lnTo>
                    <a:pt x="120650" y="272796"/>
                  </a:lnTo>
                  <a:lnTo>
                    <a:pt x="114300" y="272796"/>
                  </a:lnTo>
                  <a:lnTo>
                    <a:pt x="114300" y="276606"/>
                  </a:lnTo>
                  <a:lnTo>
                    <a:pt x="114829" y="277368"/>
                  </a:lnTo>
                  <a:lnTo>
                    <a:pt x="127000" y="277368"/>
                  </a:lnTo>
                  <a:close/>
                </a:path>
                <a:path w="2260600" h="1711960">
                  <a:moveTo>
                    <a:pt x="114829" y="277368"/>
                  </a:moveTo>
                  <a:lnTo>
                    <a:pt x="114300" y="276606"/>
                  </a:lnTo>
                  <a:lnTo>
                    <a:pt x="114300" y="277368"/>
                  </a:lnTo>
                  <a:lnTo>
                    <a:pt x="114829" y="277368"/>
                  </a:lnTo>
                  <a:close/>
                </a:path>
                <a:path w="2260600" h="1711960">
                  <a:moveTo>
                    <a:pt x="120650" y="285750"/>
                  </a:moveTo>
                  <a:lnTo>
                    <a:pt x="114829" y="277368"/>
                  </a:lnTo>
                  <a:lnTo>
                    <a:pt x="114300" y="277368"/>
                  </a:lnTo>
                  <a:lnTo>
                    <a:pt x="114300" y="284226"/>
                  </a:lnTo>
                  <a:lnTo>
                    <a:pt x="117475" y="285750"/>
                  </a:lnTo>
                  <a:lnTo>
                    <a:pt x="120650" y="285750"/>
                  </a:lnTo>
                  <a:close/>
                </a:path>
                <a:path w="2260600" h="1711960">
                  <a:moveTo>
                    <a:pt x="117475" y="285750"/>
                  </a:moveTo>
                  <a:lnTo>
                    <a:pt x="114300" y="284226"/>
                  </a:lnTo>
                  <a:lnTo>
                    <a:pt x="114300" y="285750"/>
                  </a:lnTo>
                  <a:lnTo>
                    <a:pt x="117475" y="285750"/>
                  </a:lnTo>
                  <a:close/>
                </a:path>
                <a:path w="2260600" h="1711960">
                  <a:moveTo>
                    <a:pt x="122237" y="288036"/>
                  </a:moveTo>
                  <a:lnTo>
                    <a:pt x="117475" y="285750"/>
                  </a:lnTo>
                  <a:lnTo>
                    <a:pt x="114300" y="285750"/>
                  </a:lnTo>
                  <a:lnTo>
                    <a:pt x="114300" y="288036"/>
                  </a:lnTo>
                  <a:lnTo>
                    <a:pt x="122237" y="288036"/>
                  </a:lnTo>
                  <a:close/>
                </a:path>
                <a:path w="2260600" h="1711960">
                  <a:moveTo>
                    <a:pt x="137583" y="293751"/>
                  </a:moveTo>
                  <a:lnTo>
                    <a:pt x="132861" y="291201"/>
                  </a:lnTo>
                  <a:lnTo>
                    <a:pt x="132715" y="291122"/>
                  </a:lnTo>
                  <a:lnTo>
                    <a:pt x="127000" y="294894"/>
                  </a:lnTo>
                  <a:lnTo>
                    <a:pt x="122237" y="288036"/>
                  </a:lnTo>
                  <a:lnTo>
                    <a:pt x="114300" y="288036"/>
                  </a:lnTo>
                  <a:lnTo>
                    <a:pt x="114300" y="296418"/>
                  </a:lnTo>
                  <a:lnTo>
                    <a:pt x="127000" y="296418"/>
                  </a:lnTo>
                  <a:lnTo>
                    <a:pt x="129988" y="297852"/>
                  </a:lnTo>
                  <a:lnTo>
                    <a:pt x="137583" y="293751"/>
                  </a:lnTo>
                  <a:close/>
                </a:path>
                <a:path w="2260600" h="1711960">
                  <a:moveTo>
                    <a:pt x="129988" y="297852"/>
                  </a:moveTo>
                  <a:lnTo>
                    <a:pt x="127000" y="296418"/>
                  </a:lnTo>
                  <a:lnTo>
                    <a:pt x="114300" y="296418"/>
                  </a:lnTo>
                  <a:lnTo>
                    <a:pt x="114300" y="299466"/>
                  </a:lnTo>
                  <a:lnTo>
                    <a:pt x="127000" y="299466"/>
                  </a:lnTo>
                  <a:lnTo>
                    <a:pt x="129988" y="297852"/>
                  </a:lnTo>
                  <a:close/>
                </a:path>
                <a:path w="2260600" h="1711960">
                  <a:moveTo>
                    <a:pt x="137885" y="301752"/>
                  </a:moveTo>
                  <a:lnTo>
                    <a:pt x="137583" y="301498"/>
                  </a:lnTo>
                  <a:lnTo>
                    <a:pt x="129988" y="297852"/>
                  </a:lnTo>
                  <a:lnTo>
                    <a:pt x="127000" y="299466"/>
                  </a:lnTo>
                  <a:lnTo>
                    <a:pt x="114300" y="299466"/>
                  </a:lnTo>
                  <a:lnTo>
                    <a:pt x="114300" y="301752"/>
                  </a:lnTo>
                  <a:lnTo>
                    <a:pt x="137885" y="301752"/>
                  </a:lnTo>
                  <a:close/>
                </a:path>
                <a:path w="2260600" h="1711960">
                  <a:moveTo>
                    <a:pt x="139700" y="309372"/>
                  </a:moveTo>
                  <a:lnTo>
                    <a:pt x="139700" y="302514"/>
                  </a:lnTo>
                  <a:lnTo>
                    <a:pt x="138112" y="301752"/>
                  </a:lnTo>
                  <a:lnTo>
                    <a:pt x="114300" y="301752"/>
                  </a:lnTo>
                  <a:lnTo>
                    <a:pt x="114300" y="304038"/>
                  </a:lnTo>
                  <a:lnTo>
                    <a:pt x="121073" y="310134"/>
                  </a:lnTo>
                  <a:lnTo>
                    <a:pt x="138112" y="310134"/>
                  </a:lnTo>
                  <a:lnTo>
                    <a:pt x="138641" y="309816"/>
                  </a:lnTo>
                  <a:lnTo>
                    <a:pt x="139700" y="309372"/>
                  </a:lnTo>
                  <a:close/>
                </a:path>
                <a:path w="2260600" h="1711960">
                  <a:moveTo>
                    <a:pt x="126153" y="314706"/>
                  </a:moveTo>
                  <a:lnTo>
                    <a:pt x="121073" y="310134"/>
                  </a:lnTo>
                  <a:lnTo>
                    <a:pt x="114300" y="310134"/>
                  </a:lnTo>
                  <a:lnTo>
                    <a:pt x="114300" y="313182"/>
                  </a:lnTo>
                  <a:lnTo>
                    <a:pt x="117475" y="314706"/>
                  </a:lnTo>
                  <a:lnTo>
                    <a:pt x="126153" y="314706"/>
                  </a:lnTo>
                  <a:close/>
                </a:path>
                <a:path w="2260600" h="1711960">
                  <a:moveTo>
                    <a:pt x="127000" y="323088"/>
                  </a:moveTo>
                  <a:lnTo>
                    <a:pt x="127000" y="319278"/>
                  </a:lnTo>
                  <a:lnTo>
                    <a:pt x="117475" y="314706"/>
                  </a:lnTo>
                  <a:lnTo>
                    <a:pt x="114300" y="314706"/>
                  </a:lnTo>
                  <a:lnTo>
                    <a:pt x="114300" y="323088"/>
                  </a:lnTo>
                  <a:lnTo>
                    <a:pt x="127000" y="323088"/>
                  </a:lnTo>
                  <a:close/>
                </a:path>
                <a:path w="2260600" h="1711960">
                  <a:moveTo>
                    <a:pt x="127000" y="326898"/>
                  </a:moveTo>
                  <a:lnTo>
                    <a:pt x="127000" y="323088"/>
                  </a:lnTo>
                  <a:lnTo>
                    <a:pt x="114300" y="323088"/>
                  </a:lnTo>
                  <a:lnTo>
                    <a:pt x="114300" y="326136"/>
                  </a:lnTo>
                  <a:lnTo>
                    <a:pt x="115887" y="326898"/>
                  </a:lnTo>
                  <a:lnTo>
                    <a:pt x="127000" y="326898"/>
                  </a:lnTo>
                  <a:close/>
                </a:path>
                <a:path w="2260600" h="1711960">
                  <a:moveTo>
                    <a:pt x="127000" y="350520"/>
                  </a:moveTo>
                  <a:lnTo>
                    <a:pt x="127000" y="342900"/>
                  </a:lnTo>
                  <a:lnTo>
                    <a:pt x="114300" y="342900"/>
                  </a:lnTo>
                  <a:lnTo>
                    <a:pt x="125663" y="351081"/>
                  </a:lnTo>
                  <a:lnTo>
                    <a:pt x="127000" y="350520"/>
                  </a:lnTo>
                  <a:close/>
                </a:path>
                <a:path w="2260600" h="1711960">
                  <a:moveTo>
                    <a:pt x="138641" y="285750"/>
                  </a:moveTo>
                  <a:lnTo>
                    <a:pt x="127000" y="277368"/>
                  </a:lnTo>
                  <a:lnTo>
                    <a:pt x="114829" y="277368"/>
                  </a:lnTo>
                  <a:lnTo>
                    <a:pt x="120650" y="285750"/>
                  </a:lnTo>
                  <a:lnTo>
                    <a:pt x="138641" y="285750"/>
                  </a:lnTo>
                  <a:close/>
                </a:path>
                <a:path w="2260600" h="1711960">
                  <a:moveTo>
                    <a:pt x="125185" y="272796"/>
                  </a:moveTo>
                  <a:lnTo>
                    <a:pt x="116662" y="269216"/>
                  </a:lnTo>
                  <a:lnTo>
                    <a:pt x="115887" y="268986"/>
                  </a:lnTo>
                  <a:lnTo>
                    <a:pt x="115570" y="269138"/>
                  </a:lnTo>
                  <a:lnTo>
                    <a:pt x="120650" y="272796"/>
                  </a:lnTo>
                  <a:lnTo>
                    <a:pt x="125185" y="272796"/>
                  </a:lnTo>
                  <a:close/>
                </a:path>
                <a:path w="2260600" h="1711960">
                  <a:moveTo>
                    <a:pt x="139700" y="263652"/>
                  </a:moveTo>
                  <a:lnTo>
                    <a:pt x="139700" y="261366"/>
                  </a:lnTo>
                  <a:lnTo>
                    <a:pt x="138641" y="260604"/>
                  </a:lnTo>
                  <a:lnTo>
                    <a:pt x="115887" y="260604"/>
                  </a:lnTo>
                  <a:lnTo>
                    <a:pt x="116662" y="260834"/>
                  </a:lnTo>
                  <a:lnTo>
                    <a:pt x="125185" y="264414"/>
                  </a:lnTo>
                  <a:lnTo>
                    <a:pt x="125663" y="264293"/>
                  </a:lnTo>
                  <a:lnTo>
                    <a:pt x="127000" y="263652"/>
                  </a:lnTo>
                  <a:lnTo>
                    <a:pt x="139700" y="263652"/>
                  </a:lnTo>
                  <a:close/>
                </a:path>
                <a:path w="2260600" h="1711960">
                  <a:moveTo>
                    <a:pt x="139700" y="273558"/>
                  </a:moveTo>
                  <a:lnTo>
                    <a:pt x="139700" y="265176"/>
                  </a:lnTo>
                  <a:lnTo>
                    <a:pt x="127000" y="265176"/>
                  </a:lnTo>
                  <a:lnTo>
                    <a:pt x="125663" y="264614"/>
                  </a:lnTo>
                  <a:lnTo>
                    <a:pt x="125185" y="264522"/>
                  </a:lnTo>
                  <a:lnTo>
                    <a:pt x="115887" y="268986"/>
                  </a:lnTo>
                  <a:lnTo>
                    <a:pt x="116662" y="269216"/>
                  </a:lnTo>
                  <a:lnTo>
                    <a:pt x="125185" y="272796"/>
                  </a:lnTo>
                  <a:lnTo>
                    <a:pt x="127000" y="272796"/>
                  </a:lnTo>
                  <a:lnTo>
                    <a:pt x="128313" y="273347"/>
                  </a:lnTo>
                  <a:lnTo>
                    <a:pt x="128587" y="273462"/>
                  </a:lnTo>
                  <a:lnTo>
                    <a:pt x="139700" y="273558"/>
                  </a:lnTo>
                  <a:close/>
                </a:path>
                <a:path w="2260600" h="1711960">
                  <a:moveTo>
                    <a:pt x="127000" y="332232"/>
                  </a:moveTo>
                  <a:lnTo>
                    <a:pt x="127000" y="326898"/>
                  </a:lnTo>
                  <a:lnTo>
                    <a:pt x="115887" y="326898"/>
                  </a:lnTo>
                  <a:lnTo>
                    <a:pt x="127000" y="332232"/>
                  </a:lnTo>
                  <a:close/>
                </a:path>
                <a:path w="2260600" h="1711960">
                  <a:moveTo>
                    <a:pt x="150495" y="252260"/>
                  </a:moveTo>
                  <a:lnTo>
                    <a:pt x="139700" y="243840"/>
                  </a:lnTo>
                  <a:lnTo>
                    <a:pt x="128813" y="238614"/>
                  </a:lnTo>
                  <a:lnTo>
                    <a:pt x="127000" y="238506"/>
                  </a:lnTo>
                  <a:lnTo>
                    <a:pt x="116662" y="244088"/>
                  </a:lnTo>
                  <a:lnTo>
                    <a:pt x="123160" y="248961"/>
                  </a:lnTo>
                  <a:lnTo>
                    <a:pt x="127000" y="246888"/>
                  </a:lnTo>
                  <a:lnTo>
                    <a:pt x="139700" y="246888"/>
                  </a:lnTo>
                  <a:lnTo>
                    <a:pt x="139700" y="256794"/>
                  </a:lnTo>
                  <a:lnTo>
                    <a:pt x="150495" y="252260"/>
                  </a:lnTo>
                  <a:close/>
                </a:path>
                <a:path w="2260600" h="1711960">
                  <a:moveTo>
                    <a:pt x="127508" y="252222"/>
                  </a:moveTo>
                  <a:lnTo>
                    <a:pt x="123160" y="248961"/>
                  </a:lnTo>
                  <a:lnTo>
                    <a:pt x="117122" y="252222"/>
                  </a:lnTo>
                  <a:lnTo>
                    <a:pt x="127508" y="252222"/>
                  </a:lnTo>
                  <a:close/>
                </a:path>
                <a:path w="2260600" h="1711960">
                  <a:moveTo>
                    <a:pt x="122237" y="288036"/>
                  </a:moveTo>
                  <a:lnTo>
                    <a:pt x="120650" y="285750"/>
                  </a:lnTo>
                  <a:lnTo>
                    <a:pt x="117475" y="285750"/>
                  </a:lnTo>
                  <a:lnTo>
                    <a:pt x="122237" y="288036"/>
                  </a:lnTo>
                  <a:close/>
                </a:path>
                <a:path w="2260600" h="1711960">
                  <a:moveTo>
                    <a:pt x="127000" y="319278"/>
                  </a:moveTo>
                  <a:lnTo>
                    <a:pt x="127000" y="315468"/>
                  </a:lnTo>
                  <a:lnTo>
                    <a:pt x="126153" y="314706"/>
                  </a:lnTo>
                  <a:lnTo>
                    <a:pt x="117475" y="314706"/>
                  </a:lnTo>
                  <a:lnTo>
                    <a:pt x="127000" y="319278"/>
                  </a:lnTo>
                  <a:close/>
                </a:path>
                <a:path w="2260600" h="1711960">
                  <a:moveTo>
                    <a:pt x="137583" y="277368"/>
                  </a:moveTo>
                  <a:lnTo>
                    <a:pt x="136071" y="276606"/>
                  </a:lnTo>
                  <a:lnTo>
                    <a:pt x="128813" y="273558"/>
                  </a:lnTo>
                  <a:lnTo>
                    <a:pt x="127000" y="273558"/>
                  </a:lnTo>
                  <a:lnTo>
                    <a:pt x="125185" y="272796"/>
                  </a:lnTo>
                  <a:lnTo>
                    <a:pt x="120650" y="272796"/>
                  </a:lnTo>
                  <a:lnTo>
                    <a:pt x="127000" y="277368"/>
                  </a:lnTo>
                  <a:lnTo>
                    <a:pt x="137583" y="277368"/>
                  </a:lnTo>
                  <a:close/>
                </a:path>
                <a:path w="2260600" h="1711960">
                  <a:moveTo>
                    <a:pt x="139700" y="286512"/>
                  </a:moveTo>
                  <a:lnTo>
                    <a:pt x="138641" y="285750"/>
                  </a:lnTo>
                  <a:lnTo>
                    <a:pt x="120650" y="285750"/>
                  </a:lnTo>
                  <a:lnTo>
                    <a:pt x="122237" y="288036"/>
                  </a:lnTo>
                  <a:lnTo>
                    <a:pt x="127000" y="288036"/>
                  </a:lnTo>
                  <a:lnTo>
                    <a:pt x="131233" y="290322"/>
                  </a:lnTo>
                  <a:lnTo>
                    <a:pt x="133927" y="290322"/>
                  </a:lnTo>
                  <a:lnTo>
                    <a:pt x="139700" y="286512"/>
                  </a:lnTo>
                  <a:close/>
                </a:path>
                <a:path w="2260600" h="1711960">
                  <a:moveTo>
                    <a:pt x="137583" y="310261"/>
                  </a:moveTo>
                  <a:lnTo>
                    <a:pt x="121073" y="310134"/>
                  </a:lnTo>
                  <a:lnTo>
                    <a:pt x="126153" y="314706"/>
                  </a:lnTo>
                  <a:lnTo>
                    <a:pt x="127000" y="314706"/>
                  </a:lnTo>
                  <a:lnTo>
                    <a:pt x="137583" y="310261"/>
                  </a:lnTo>
                  <a:close/>
                </a:path>
                <a:path w="2260600" h="1711960">
                  <a:moveTo>
                    <a:pt x="131233" y="290322"/>
                  </a:moveTo>
                  <a:lnTo>
                    <a:pt x="127000" y="288036"/>
                  </a:lnTo>
                  <a:lnTo>
                    <a:pt x="122237" y="288036"/>
                  </a:lnTo>
                  <a:lnTo>
                    <a:pt x="127000" y="290322"/>
                  </a:lnTo>
                  <a:lnTo>
                    <a:pt x="131233" y="290322"/>
                  </a:lnTo>
                  <a:close/>
                </a:path>
                <a:path w="2260600" h="1711960">
                  <a:moveTo>
                    <a:pt x="132715" y="291122"/>
                  </a:moveTo>
                  <a:lnTo>
                    <a:pt x="131233" y="290322"/>
                  </a:lnTo>
                  <a:lnTo>
                    <a:pt x="127000" y="290322"/>
                  </a:lnTo>
                  <a:lnTo>
                    <a:pt x="122237" y="288036"/>
                  </a:lnTo>
                  <a:lnTo>
                    <a:pt x="127000" y="294894"/>
                  </a:lnTo>
                  <a:lnTo>
                    <a:pt x="132715" y="291122"/>
                  </a:lnTo>
                  <a:close/>
                </a:path>
                <a:path w="2260600" h="1711960">
                  <a:moveTo>
                    <a:pt x="139700" y="252222"/>
                  </a:moveTo>
                  <a:lnTo>
                    <a:pt x="139700" y="246888"/>
                  </a:lnTo>
                  <a:lnTo>
                    <a:pt x="127000" y="246888"/>
                  </a:lnTo>
                  <a:lnTo>
                    <a:pt x="123160" y="248961"/>
                  </a:lnTo>
                  <a:lnTo>
                    <a:pt x="127508" y="252222"/>
                  </a:lnTo>
                  <a:lnTo>
                    <a:pt x="139700" y="252222"/>
                  </a:lnTo>
                  <a:close/>
                </a:path>
                <a:path w="2260600" h="1711960">
                  <a:moveTo>
                    <a:pt x="127000" y="336042"/>
                  </a:moveTo>
                  <a:lnTo>
                    <a:pt x="127000" y="333756"/>
                  </a:lnTo>
                  <a:lnTo>
                    <a:pt x="124758" y="334831"/>
                  </a:lnTo>
                  <a:lnTo>
                    <a:pt x="127000" y="336042"/>
                  </a:lnTo>
                  <a:close/>
                </a:path>
                <a:path w="2260600" h="1711960">
                  <a:moveTo>
                    <a:pt x="139700" y="265176"/>
                  </a:moveTo>
                  <a:lnTo>
                    <a:pt x="139700" y="263652"/>
                  </a:lnTo>
                  <a:lnTo>
                    <a:pt x="127000" y="263652"/>
                  </a:lnTo>
                  <a:lnTo>
                    <a:pt x="125185" y="264522"/>
                  </a:lnTo>
                  <a:lnTo>
                    <a:pt x="125663" y="264614"/>
                  </a:lnTo>
                  <a:lnTo>
                    <a:pt x="127000" y="265176"/>
                  </a:lnTo>
                  <a:lnTo>
                    <a:pt x="139700" y="265176"/>
                  </a:lnTo>
                  <a:close/>
                </a:path>
                <a:path w="2260600" h="1711960">
                  <a:moveTo>
                    <a:pt x="128587" y="273558"/>
                  </a:moveTo>
                  <a:lnTo>
                    <a:pt x="128313" y="273347"/>
                  </a:lnTo>
                  <a:lnTo>
                    <a:pt x="127000" y="272796"/>
                  </a:lnTo>
                  <a:lnTo>
                    <a:pt x="125185" y="272796"/>
                  </a:lnTo>
                  <a:lnTo>
                    <a:pt x="127000" y="273558"/>
                  </a:lnTo>
                  <a:lnTo>
                    <a:pt x="128587" y="273558"/>
                  </a:lnTo>
                  <a:close/>
                </a:path>
                <a:path w="2260600" h="1711960">
                  <a:moveTo>
                    <a:pt x="139700" y="317754"/>
                  </a:moveTo>
                  <a:lnTo>
                    <a:pt x="139700" y="310134"/>
                  </a:lnTo>
                  <a:lnTo>
                    <a:pt x="137583" y="310261"/>
                  </a:lnTo>
                  <a:lnTo>
                    <a:pt x="127000" y="314706"/>
                  </a:lnTo>
                  <a:lnTo>
                    <a:pt x="126153" y="314706"/>
                  </a:lnTo>
                  <a:lnTo>
                    <a:pt x="127000" y="315468"/>
                  </a:lnTo>
                  <a:lnTo>
                    <a:pt x="127000" y="323088"/>
                  </a:lnTo>
                  <a:lnTo>
                    <a:pt x="139700" y="317754"/>
                  </a:lnTo>
                  <a:close/>
                </a:path>
                <a:path w="2260600" h="1711960">
                  <a:moveTo>
                    <a:pt x="158750" y="215646"/>
                  </a:moveTo>
                  <a:lnTo>
                    <a:pt x="144991" y="205740"/>
                  </a:lnTo>
                  <a:lnTo>
                    <a:pt x="139700" y="205740"/>
                  </a:lnTo>
                  <a:lnTo>
                    <a:pt x="127000" y="211836"/>
                  </a:lnTo>
                  <a:lnTo>
                    <a:pt x="127000" y="219456"/>
                  </a:lnTo>
                  <a:lnTo>
                    <a:pt x="128813" y="219456"/>
                  </a:lnTo>
                  <a:lnTo>
                    <a:pt x="129988" y="218783"/>
                  </a:lnTo>
                  <a:lnTo>
                    <a:pt x="139700" y="214122"/>
                  </a:lnTo>
                  <a:lnTo>
                    <a:pt x="139700" y="210312"/>
                  </a:lnTo>
                  <a:lnTo>
                    <a:pt x="142345" y="214122"/>
                  </a:lnTo>
                  <a:lnTo>
                    <a:pt x="152400" y="214122"/>
                  </a:lnTo>
                  <a:lnTo>
                    <a:pt x="155575" y="215646"/>
                  </a:lnTo>
                  <a:lnTo>
                    <a:pt x="158750" y="215646"/>
                  </a:lnTo>
                  <a:close/>
                </a:path>
                <a:path w="2260600" h="1711960">
                  <a:moveTo>
                    <a:pt x="128587" y="219456"/>
                  </a:moveTo>
                  <a:lnTo>
                    <a:pt x="127000" y="219456"/>
                  </a:lnTo>
                  <a:lnTo>
                    <a:pt x="127000" y="220218"/>
                  </a:lnTo>
                  <a:lnTo>
                    <a:pt x="128587" y="219456"/>
                  </a:lnTo>
                  <a:close/>
                </a:path>
                <a:path w="2260600" h="1711960">
                  <a:moveTo>
                    <a:pt x="151870" y="227837"/>
                  </a:moveTo>
                  <a:lnTo>
                    <a:pt x="147917" y="222145"/>
                  </a:lnTo>
                  <a:lnTo>
                    <a:pt x="141514" y="219456"/>
                  </a:lnTo>
                  <a:lnTo>
                    <a:pt x="128587" y="219456"/>
                  </a:lnTo>
                  <a:lnTo>
                    <a:pt x="127000" y="220218"/>
                  </a:lnTo>
                  <a:lnTo>
                    <a:pt x="127000" y="227076"/>
                  </a:lnTo>
                  <a:lnTo>
                    <a:pt x="128313" y="227627"/>
                  </a:lnTo>
                  <a:lnTo>
                    <a:pt x="128587" y="227742"/>
                  </a:lnTo>
                  <a:lnTo>
                    <a:pt x="134504" y="227837"/>
                  </a:lnTo>
                  <a:lnTo>
                    <a:pt x="139700" y="220980"/>
                  </a:lnTo>
                  <a:lnTo>
                    <a:pt x="146843" y="227837"/>
                  </a:lnTo>
                  <a:lnTo>
                    <a:pt x="151870" y="227837"/>
                  </a:lnTo>
                  <a:close/>
                </a:path>
                <a:path w="2260600" h="1711960">
                  <a:moveTo>
                    <a:pt x="128587" y="227837"/>
                  </a:moveTo>
                  <a:lnTo>
                    <a:pt x="128313" y="227627"/>
                  </a:lnTo>
                  <a:lnTo>
                    <a:pt x="127000" y="227076"/>
                  </a:lnTo>
                  <a:lnTo>
                    <a:pt x="127000" y="227837"/>
                  </a:lnTo>
                  <a:lnTo>
                    <a:pt x="128587" y="227837"/>
                  </a:lnTo>
                  <a:close/>
                </a:path>
                <a:path w="2260600" h="1711960">
                  <a:moveTo>
                    <a:pt x="133131" y="229651"/>
                  </a:moveTo>
                  <a:lnTo>
                    <a:pt x="128813" y="227837"/>
                  </a:lnTo>
                  <a:lnTo>
                    <a:pt x="127000" y="227837"/>
                  </a:lnTo>
                  <a:lnTo>
                    <a:pt x="127000" y="230886"/>
                  </a:lnTo>
                  <a:lnTo>
                    <a:pt x="132195" y="230886"/>
                  </a:lnTo>
                  <a:lnTo>
                    <a:pt x="133131" y="229651"/>
                  </a:lnTo>
                  <a:close/>
                </a:path>
                <a:path w="2260600" h="1711960">
                  <a:moveTo>
                    <a:pt x="132195" y="230886"/>
                  </a:moveTo>
                  <a:lnTo>
                    <a:pt x="127000" y="230886"/>
                  </a:lnTo>
                  <a:lnTo>
                    <a:pt x="127000" y="233934"/>
                  </a:lnTo>
                  <a:lnTo>
                    <a:pt x="128813" y="235348"/>
                  </a:lnTo>
                  <a:lnTo>
                    <a:pt x="132195" y="230886"/>
                  </a:lnTo>
                  <a:close/>
                </a:path>
                <a:path w="2260600" h="1711960">
                  <a:moveTo>
                    <a:pt x="128313" y="236009"/>
                  </a:moveTo>
                  <a:lnTo>
                    <a:pt x="127000" y="235458"/>
                  </a:lnTo>
                  <a:lnTo>
                    <a:pt x="127000" y="237744"/>
                  </a:lnTo>
                  <a:lnTo>
                    <a:pt x="128313" y="236009"/>
                  </a:lnTo>
                  <a:close/>
                </a:path>
                <a:path w="2260600" h="1711960">
                  <a:moveTo>
                    <a:pt x="132715" y="238506"/>
                  </a:moveTo>
                  <a:lnTo>
                    <a:pt x="132195" y="237986"/>
                  </a:lnTo>
                  <a:lnTo>
                    <a:pt x="131233" y="237236"/>
                  </a:lnTo>
                  <a:lnTo>
                    <a:pt x="128813" y="236219"/>
                  </a:lnTo>
                  <a:lnTo>
                    <a:pt x="128587" y="236124"/>
                  </a:lnTo>
                  <a:lnTo>
                    <a:pt x="128313" y="236009"/>
                  </a:lnTo>
                  <a:lnTo>
                    <a:pt x="127000" y="237744"/>
                  </a:lnTo>
                  <a:lnTo>
                    <a:pt x="128587" y="238506"/>
                  </a:lnTo>
                  <a:lnTo>
                    <a:pt x="132715" y="238506"/>
                  </a:lnTo>
                  <a:close/>
                </a:path>
                <a:path w="2260600" h="1711960">
                  <a:moveTo>
                    <a:pt x="128587" y="238506"/>
                  </a:moveTo>
                  <a:lnTo>
                    <a:pt x="127000" y="237744"/>
                  </a:lnTo>
                  <a:lnTo>
                    <a:pt x="127000" y="238506"/>
                  </a:lnTo>
                  <a:lnTo>
                    <a:pt x="128587" y="238506"/>
                  </a:lnTo>
                  <a:close/>
                </a:path>
                <a:path w="2260600" h="1711960">
                  <a:moveTo>
                    <a:pt x="138641" y="260604"/>
                  </a:moveTo>
                  <a:lnTo>
                    <a:pt x="138112" y="260175"/>
                  </a:lnTo>
                  <a:lnTo>
                    <a:pt x="133604" y="256794"/>
                  </a:lnTo>
                  <a:lnTo>
                    <a:pt x="127000" y="256794"/>
                  </a:lnTo>
                  <a:lnTo>
                    <a:pt x="127000" y="260604"/>
                  </a:lnTo>
                  <a:lnTo>
                    <a:pt x="138641" y="260604"/>
                  </a:lnTo>
                  <a:close/>
                </a:path>
                <a:path w="2260600" h="1711960">
                  <a:moveTo>
                    <a:pt x="139700" y="285750"/>
                  </a:moveTo>
                  <a:lnTo>
                    <a:pt x="139700" y="278130"/>
                  </a:lnTo>
                  <a:lnTo>
                    <a:pt x="138641" y="277685"/>
                  </a:lnTo>
                  <a:lnTo>
                    <a:pt x="138112" y="277368"/>
                  </a:lnTo>
                  <a:lnTo>
                    <a:pt x="127000" y="277368"/>
                  </a:lnTo>
                  <a:lnTo>
                    <a:pt x="138641" y="285750"/>
                  </a:lnTo>
                  <a:lnTo>
                    <a:pt x="139700" y="285750"/>
                  </a:lnTo>
                  <a:close/>
                </a:path>
                <a:path w="2260600" h="1711960">
                  <a:moveTo>
                    <a:pt x="139700" y="256794"/>
                  </a:moveTo>
                  <a:lnTo>
                    <a:pt x="139700" y="252222"/>
                  </a:lnTo>
                  <a:lnTo>
                    <a:pt x="127508" y="252222"/>
                  </a:lnTo>
                  <a:lnTo>
                    <a:pt x="133604" y="256794"/>
                  </a:lnTo>
                  <a:lnTo>
                    <a:pt x="139700" y="256794"/>
                  </a:lnTo>
                  <a:close/>
                </a:path>
                <a:path w="2260600" h="1711960">
                  <a:moveTo>
                    <a:pt x="131233" y="237236"/>
                  </a:moveTo>
                  <a:lnTo>
                    <a:pt x="128813" y="235349"/>
                  </a:lnTo>
                  <a:lnTo>
                    <a:pt x="128313" y="236009"/>
                  </a:lnTo>
                  <a:lnTo>
                    <a:pt x="131233" y="237236"/>
                  </a:lnTo>
                  <a:close/>
                </a:path>
                <a:path w="2260600" h="1711960">
                  <a:moveTo>
                    <a:pt x="146050" y="219456"/>
                  </a:moveTo>
                  <a:lnTo>
                    <a:pt x="142345" y="214122"/>
                  </a:lnTo>
                  <a:lnTo>
                    <a:pt x="139700" y="214122"/>
                  </a:lnTo>
                  <a:lnTo>
                    <a:pt x="128813" y="219347"/>
                  </a:lnTo>
                  <a:lnTo>
                    <a:pt x="139700" y="219456"/>
                  </a:lnTo>
                  <a:lnTo>
                    <a:pt x="139700" y="218694"/>
                  </a:lnTo>
                  <a:lnTo>
                    <a:pt x="141514" y="219456"/>
                  </a:lnTo>
                  <a:lnTo>
                    <a:pt x="146050" y="219456"/>
                  </a:lnTo>
                  <a:close/>
                </a:path>
                <a:path w="2260600" h="1711960">
                  <a:moveTo>
                    <a:pt x="134504" y="227837"/>
                  </a:moveTo>
                  <a:lnTo>
                    <a:pt x="128813" y="227837"/>
                  </a:lnTo>
                  <a:lnTo>
                    <a:pt x="132715" y="229476"/>
                  </a:lnTo>
                  <a:lnTo>
                    <a:pt x="132861" y="229537"/>
                  </a:lnTo>
                  <a:lnTo>
                    <a:pt x="133131" y="229651"/>
                  </a:lnTo>
                  <a:lnTo>
                    <a:pt x="134504" y="227837"/>
                  </a:lnTo>
                  <a:close/>
                </a:path>
                <a:path w="2260600" h="1711960">
                  <a:moveTo>
                    <a:pt x="152400" y="240792"/>
                  </a:moveTo>
                  <a:lnTo>
                    <a:pt x="152400" y="236982"/>
                  </a:lnTo>
                  <a:lnTo>
                    <a:pt x="142875" y="232410"/>
                  </a:lnTo>
                  <a:lnTo>
                    <a:pt x="139700" y="232410"/>
                  </a:lnTo>
                  <a:lnTo>
                    <a:pt x="136071" y="230886"/>
                  </a:lnTo>
                  <a:lnTo>
                    <a:pt x="132195" y="230886"/>
                  </a:lnTo>
                  <a:lnTo>
                    <a:pt x="128813" y="235349"/>
                  </a:lnTo>
                  <a:lnTo>
                    <a:pt x="131233" y="237236"/>
                  </a:lnTo>
                  <a:lnTo>
                    <a:pt x="134257" y="238506"/>
                  </a:lnTo>
                  <a:lnTo>
                    <a:pt x="139700" y="238506"/>
                  </a:lnTo>
                  <a:lnTo>
                    <a:pt x="139700" y="240792"/>
                  </a:lnTo>
                  <a:lnTo>
                    <a:pt x="152400" y="240792"/>
                  </a:lnTo>
                  <a:close/>
                </a:path>
                <a:path w="2260600" h="1711960">
                  <a:moveTo>
                    <a:pt x="139700" y="243840"/>
                  </a:moveTo>
                  <a:lnTo>
                    <a:pt x="132861" y="238506"/>
                  </a:lnTo>
                  <a:lnTo>
                    <a:pt x="128813" y="238506"/>
                  </a:lnTo>
                  <a:lnTo>
                    <a:pt x="129988" y="239178"/>
                  </a:lnTo>
                  <a:lnTo>
                    <a:pt x="139700" y="243840"/>
                  </a:lnTo>
                  <a:close/>
                </a:path>
                <a:path w="2260600" h="1711960">
                  <a:moveTo>
                    <a:pt x="139700" y="277368"/>
                  </a:moveTo>
                  <a:lnTo>
                    <a:pt x="139700" y="273558"/>
                  </a:lnTo>
                  <a:lnTo>
                    <a:pt x="128813" y="273558"/>
                  </a:lnTo>
                  <a:lnTo>
                    <a:pt x="137583" y="277241"/>
                  </a:lnTo>
                  <a:lnTo>
                    <a:pt x="139700" y="277368"/>
                  </a:lnTo>
                  <a:close/>
                </a:path>
                <a:path w="2260600" h="1711960">
                  <a:moveTo>
                    <a:pt x="139700" y="301752"/>
                  </a:moveTo>
                  <a:lnTo>
                    <a:pt x="139700" y="294894"/>
                  </a:lnTo>
                  <a:lnTo>
                    <a:pt x="137583" y="293751"/>
                  </a:lnTo>
                  <a:lnTo>
                    <a:pt x="129988" y="297852"/>
                  </a:lnTo>
                  <a:lnTo>
                    <a:pt x="137885" y="301643"/>
                  </a:lnTo>
                  <a:lnTo>
                    <a:pt x="139700" y="301752"/>
                  </a:lnTo>
                  <a:close/>
                </a:path>
                <a:path w="2260600" h="1711960">
                  <a:moveTo>
                    <a:pt x="134257" y="238506"/>
                  </a:moveTo>
                  <a:lnTo>
                    <a:pt x="131233" y="237236"/>
                  </a:lnTo>
                  <a:lnTo>
                    <a:pt x="132715" y="238391"/>
                  </a:lnTo>
                  <a:lnTo>
                    <a:pt x="134257" y="238506"/>
                  </a:lnTo>
                  <a:close/>
                </a:path>
                <a:path w="2260600" h="1711960">
                  <a:moveTo>
                    <a:pt x="133927" y="290322"/>
                  </a:moveTo>
                  <a:lnTo>
                    <a:pt x="131233" y="290322"/>
                  </a:lnTo>
                  <a:lnTo>
                    <a:pt x="132715" y="291122"/>
                  </a:lnTo>
                  <a:lnTo>
                    <a:pt x="133927" y="290322"/>
                  </a:lnTo>
                  <a:close/>
                </a:path>
                <a:path w="2260600" h="1711960">
                  <a:moveTo>
                    <a:pt x="136071" y="230886"/>
                  </a:moveTo>
                  <a:lnTo>
                    <a:pt x="133131" y="229651"/>
                  </a:lnTo>
                  <a:lnTo>
                    <a:pt x="132195" y="230886"/>
                  </a:lnTo>
                  <a:lnTo>
                    <a:pt x="136071" y="230886"/>
                  </a:lnTo>
                  <a:close/>
                </a:path>
                <a:path w="2260600" h="1711960">
                  <a:moveTo>
                    <a:pt x="139700" y="292608"/>
                  </a:moveTo>
                  <a:lnTo>
                    <a:pt x="139700" y="290322"/>
                  </a:lnTo>
                  <a:lnTo>
                    <a:pt x="133927" y="290322"/>
                  </a:lnTo>
                  <a:lnTo>
                    <a:pt x="132861" y="291025"/>
                  </a:lnTo>
                  <a:lnTo>
                    <a:pt x="132715" y="291122"/>
                  </a:lnTo>
                  <a:lnTo>
                    <a:pt x="137583" y="293751"/>
                  </a:lnTo>
                  <a:lnTo>
                    <a:pt x="139700" y="292608"/>
                  </a:lnTo>
                  <a:close/>
                </a:path>
                <a:path w="2260600" h="1711960">
                  <a:moveTo>
                    <a:pt x="152400" y="249936"/>
                  </a:moveTo>
                  <a:lnTo>
                    <a:pt x="152400" y="240792"/>
                  </a:lnTo>
                  <a:lnTo>
                    <a:pt x="139700" y="240792"/>
                  </a:lnTo>
                  <a:lnTo>
                    <a:pt x="134504" y="238609"/>
                  </a:lnTo>
                  <a:lnTo>
                    <a:pt x="132861" y="238506"/>
                  </a:lnTo>
                  <a:lnTo>
                    <a:pt x="139700" y="243840"/>
                  </a:lnTo>
                  <a:lnTo>
                    <a:pt x="152400" y="249936"/>
                  </a:lnTo>
                  <a:close/>
                </a:path>
                <a:path w="2260600" h="1711960">
                  <a:moveTo>
                    <a:pt x="151606" y="232410"/>
                  </a:moveTo>
                  <a:lnTo>
                    <a:pt x="146843" y="227837"/>
                  </a:lnTo>
                  <a:lnTo>
                    <a:pt x="134504" y="227837"/>
                  </a:lnTo>
                  <a:lnTo>
                    <a:pt x="133131" y="229651"/>
                  </a:lnTo>
                  <a:lnTo>
                    <a:pt x="136071" y="230886"/>
                  </a:lnTo>
                  <a:lnTo>
                    <a:pt x="139700" y="230886"/>
                  </a:lnTo>
                  <a:lnTo>
                    <a:pt x="142875" y="232410"/>
                  </a:lnTo>
                  <a:lnTo>
                    <a:pt x="151606" y="232410"/>
                  </a:lnTo>
                  <a:close/>
                </a:path>
                <a:path w="2260600" h="1711960">
                  <a:moveTo>
                    <a:pt x="152400" y="253746"/>
                  </a:moveTo>
                  <a:lnTo>
                    <a:pt x="150495" y="252260"/>
                  </a:lnTo>
                  <a:lnTo>
                    <a:pt x="139700" y="256794"/>
                  </a:lnTo>
                  <a:lnTo>
                    <a:pt x="133604" y="256794"/>
                  </a:lnTo>
                  <a:lnTo>
                    <a:pt x="138641" y="260572"/>
                  </a:lnTo>
                  <a:lnTo>
                    <a:pt x="139700" y="260604"/>
                  </a:lnTo>
                  <a:lnTo>
                    <a:pt x="139700" y="261366"/>
                  </a:lnTo>
                  <a:lnTo>
                    <a:pt x="152400" y="253746"/>
                  </a:lnTo>
                  <a:close/>
                </a:path>
                <a:path w="2260600" h="1711960">
                  <a:moveTo>
                    <a:pt x="139700" y="290322"/>
                  </a:moveTo>
                  <a:lnTo>
                    <a:pt x="139700" y="286512"/>
                  </a:lnTo>
                  <a:lnTo>
                    <a:pt x="133927" y="290322"/>
                  </a:lnTo>
                  <a:lnTo>
                    <a:pt x="139700" y="290322"/>
                  </a:lnTo>
                  <a:close/>
                </a:path>
                <a:path w="2260600" h="1711960">
                  <a:moveTo>
                    <a:pt x="146843" y="227837"/>
                  </a:moveTo>
                  <a:lnTo>
                    <a:pt x="139700" y="220980"/>
                  </a:lnTo>
                  <a:lnTo>
                    <a:pt x="134504" y="227837"/>
                  </a:lnTo>
                  <a:lnTo>
                    <a:pt x="146843" y="227837"/>
                  </a:lnTo>
                  <a:close/>
                </a:path>
                <a:path w="2260600" h="1711960">
                  <a:moveTo>
                    <a:pt x="139700" y="240792"/>
                  </a:moveTo>
                  <a:lnTo>
                    <a:pt x="139700" y="238506"/>
                  </a:lnTo>
                  <a:lnTo>
                    <a:pt x="134504" y="238506"/>
                  </a:lnTo>
                  <a:lnTo>
                    <a:pt x="136071" y="239268"/>
                  </a:lnTo>
                  <a:lnTo>
                    <a:pt x="139700" y="240792"/>
                  </a:lnTo>
                  <a:close/>
                </a:path>
                <a:path w="2260600" h="1711960">
                  <a:moveTo>
                    <a:pt x="142875" y="232410"/>
                  </a:moveTo>
                  <a:lnTo>
                    <a:pt x="139700" y="230886"/>
                  </a:lnTo>
                  <a:lnTo>
                    <a:pt x="136071" y="230886"/>
                  </a:lnTo>
                  <a:lnTo>
                    <a:pt x="139700" y="232410"/>
                  </a:lnTo>
                  <a:lnTo>
                    <a:pt x="142875" y="232410"/>
                  </a:lnTo>
                  <a:close/>
                </a:path>
                <a:path w="2260600" h="1711960">
                  <a:moveTo>
                    <a:pt x="139700" y="294894"/>
                  </a:moveTo>
                  <a:lnTo>
                    <a:pt x="139700" y="292608"/>
                  </a:lnTo>
                  <a:lnTo>
                    <a:pt x="137583" y="293751"/>
                  </a:lnTo>
                  <a:lnTo>
                    <a:pt x="139700" y="294894"/>
                  </a:lnTo>
                  <a:close/>
                </a:path>
                <a:path w="2260600" h="1711960">
                  <a:moveTo>
                    <a:pt x="139700" y="278130"/>
                  </a:moveTo>
                  <a:lnTo>
                    <a:pt x="139700" y="277368"/>
                  </a:lnTo>
                  <a:lnTo>
                    <a:pt x="138112" y="277368"/>
                  </a:lnTo>
                  <a:lnTo>
                    <a:pt x="138641" y="277685"/>
                  </a:lnTo>
                  <a:lnTo>
                    <a:pt x="139700" y="278130"/>
                  </a:lnTo>
                  <a:close/>
                </a:path>
                <a:path w="2260600" h="1711960">
                  <a:moveTo>
                    <a:pt x="139700" y="302514"/>
                  </a:moveTo>
                  <a:lnTo>
                    <a:pt x="139700" y="301752"/>
                  </a:lnTo>
                  <a:lnTo>
                    <a:pt x="138112" y="301752"/>
                  </a:lnTo>
                  <a:lnTo>
                    <a:pt x="139700" y="302514"/>
                  </a:lnTo>
                  <a:close/>
                </a:path>
                <a:path w="2260600" h="1711960">
                  <a:moveTo>
                    <a:pt x="139700" y="310134"/>
                  </a:moveTo>
                  <a:lnTo>
                    <a:pt x="139700" y="309372"/>
                  </a:lnTo>
                  <a:lnTo>
                    <a:pt x="138112" y="310038"/>
                  </a:lnTo>
                  <a:lnTo>
                    <a:pt x="139700" y="310134"/>
                  </a:lnTo>
                  <a:close/>
                </a:path>
                <a:path w="2260600" h="1711960">
                  <a:moveTo>
                    <a:pt x="139700" y="261366"/>
                  </a:moveTo>
                  <a:lnTo>
                    <a:pt x="139700" y="260604"/>
                  </a:lnTo>
                  <a:lnTo>
                    <a:pt x="138641" y="260604"/>
                  </a:lnTo>
                  <a:lnTo>
                    <a:pt x="139700" y="261366"/>
                  </a:lnTo>
                  <a:close/>
                </a:path>
                <a:path w="2260600" h="1711960">
                  <a:moveTo>
                    <a:pt x="139700" y="286512"/>
                  </a:moveTo>
                  <a:lnTo>
                    <a:pt x="139700" y="285750"/>
                  </a:lnTo>
                  <a:lnTo>
                    <a:pt x="138641" y="285750"/>
                  </a:lnTo>
                  <a:lnTo>
                    <a:pt x="139700" y="286512"/>
                  </a:lnTo>
                  <a:close/>
                </a:path>
                <a:path w="2260600" h="1711960">
                  <a:moveTo>
                    <a:pt x="158496" y="197358"/>
                  </a:moveTo>
                  <a:lnTo>
                    <a:pt x="152400" y="192786"/>
                  </a:lnTo>
                  <a:lnTo>
                    <a:pt x="139700" y="201168"/>
                  </a:lnTo>
                  <a:lnTo>
                    <a:pt x="142062" y="202940"/>
                  </a:lnTo>
                  <a:lnTo>
                    <a:pt x="152400" y="197358"/>
                  </a:lnTo>
                  <a:lnTo>
                    <a:pt x="158496" y="197358"/>
                  </a:lnTo>
                  <a:close/>
                </a:path>
                <a:path w="2260600" h="1711960">
                  <a:moveTo>
                    <a:pt x="141514" y="203236"/>
                  </a:moveTo>
                  <a:lnTo>
                    <a:pt x="139700" y="201930"/>
                  </a:lnTo>
                  <a:lnTo>
                    <a:pt x="139700" y="204216"/>
                  </a:lnTo>
                  <a:lnTo>
                    <a:pt x="141514" y="203236"/>
                  </a:lnTo>
                  <a:close/>
                </a:path>
                <a:path w="2260600" h="1711960">
                  <a:moveTo>
                    <a:pt x="144991" y="205740"/>
                  </a:moveTo>
                  <a:lnTo>
                    <a:pt x="141514" y="203236"/>
                  </a:lnTo>
                  <a:lnTo>
                    <a:pt x="139700" y="204216"/>
                  </a:lnTo>
                  <a:lnTo>
                    <a:pt x="139700" y="205740"/>
                  </a:lnTo>
                  <a:lnTo>
                    <a:pt x="144991" y="205740"/>
                  </a:lnTo>
                  <a:close/>
                </a:path>
                <a:path w="2260600" h="1711960">
                  <a:moveTo>
                    <a:pt x="142345" y="214122"/>
                  </a:moveTo>
                  <a:lnTo>
                    <a:pt x="139700" y="210312"/>
                  </a:lnTo>
                  <a:lnTo>
                    <a:pt x="139700" y="214122"/>
                  </a:lnTo>
                  <a:lnTo>
                    <a:pt x="142345" y="214122"/>
                  </a:lnTo>
                  <a:close/>
                </a:path>
                <a:path w="2260600" h="1711960">
                  <a:moveTo>
                    <a:pt x="141514" y="219456"/>
                  </a:moveTo>
                  <a:lnTo>
                    <a:pt x="139700" y="218694"/>
                  </a:lnTo>
                  <a:lnTo>
                    <a:pt x="139700" y="219456"/>
                  </a:lnTo>
                  <a:lnTo>
                    <a:pt x="141514" y="219456"/>
                  </a:lnTo>
                  <a:close/>
                </a:path>
                <a:path w="2260600" h="1711960">
                  <a:moveTo>
                    <a:pt x="152400" y="251460"/>
                  </a:moveTo>
                  <a:lnTo>
                    <a:pt x="152400" y="249936"/>
                  </a:lnTo>
                  <a:lnTo>
                    <a:pt x="139700" y="243840"/>
                  </a:lnTo>
                  <a:lnTo>
                    <a:pt x="150495" y="252260"/>
                  </a:lnTo>
                  <a:lnTo>
                    <a:pt x="152400" y="251460"/>
                  </a:lnTo>
                  <a:close/>
                </a:path>
                <a:path w="2260600" h="1711960">
                  <a:moveTo>
                    <a:pt x="145796" y="205740"/>
                  </a:moveTo>
                  <a:lnTo>
                    <a:pt x="142062" y="202940"/>
                  </a:lnTo>
                  <a:lnTo>
                    <a:pt x="141514" y="203236"/>
                  </a:lnTo>
                  <a:lnTo>
                    <a:pt x="144991" y="205740"/>
                  </a:lnTo>
                  <a:lnTo>
                    <a:pt x="145796" y="205740"/>
                  </a:lnTo>
                  <a:close/>
                </a:path>
                <a:path w="2260600" h="1711960">
                  <a:moveTo>
                    <a:pt x="147917" y="222145"/>
                  </a:moveTo>
                  <a:lnTo>
                    <a:pt x="146050" y="219456"/>
                  </a:lnTo>
                  <a:lnTo>
                    <a:pt x="141514" y="219456"/>
                  </a:lnTo>
                  <a:lnTo>
                    <a:pt x="147917" y="222145"/>
                  </a:lnTo>
                  <a:close/>
                </a:path>
                <a:path w="2260600" h="1711960">
                  <a:moveTo>
                    <a:pt x="171704" y="207264"/>
                  </a:moveTo>
                  <a:lnTo>
                    <a:pt x="158496" y="197358"/>
                  </a:lnTo>
                  <a:lnTo>
                    <a:pt x="152400" y="197358"/>
                  </a:lnTo>
                  <a:lnTo>
                    <a:pt x="142062" y="202940"/>
                  </a:lnTo>
                  <a:lnTo>
                    <a:pt x="145796" y="205740"/>
                  </a:lnTo>
                  <a:lnTo>
                    <a:pt x="152400" y="205740"/>
                  </a:lnTo>
                  <a:lnTo>
                    <a:pt x="152400" y="201930"/>
                  </a:lnTo>
                  <a:lnTo>
                    <a:pt x="165100" y="207264"/>
                  </a:lnTo>
                  <a:lnTo>
                    <a:pt x="171704" y="207264"/>
                  </a:lnTo>
                  <a:close/>
                </a:path>
                <a:path w="2260600" h="1711960">
                  <a:moveTo>
                    <a:pt x="155575" y="215646"/>
                  </a:moveTo>
                  <a:lnTo>
                    <a:pt x="152400" y="214122"/>
                  </a:lnTo>
                  <a:lnTo>
                    <a:pt x="142345" y="214122"/>
                  </a:lnTo>
                  <a:lnTo>
                    <a:pt x="146050" y="219456"/>
                  </a:lnTo>
                  <a:lnTo>
                    <a:pt x="152400" y="219456"/>
                  </a:lnTo>
                  <a:lnTo>
                    <a:pt x="152400" y="215646"/>
                  </a:lnTo>
                  <a:lnTo>
                    <a:pt x="155575" y="215646"/>
                  </a:lnTo>
                  <a:close/>
                </a:path>
                <a:path w="2260600" h="1711960">
                  <a:moveTo>
                    <a:pt x="152400" y="236982"/>
                  </a:moveTo>
                  <a:lnTo>
                    <a:pt x="152400" y="233172"/>
                  </a:lnTo>
                  <a:lnTo>
                    <a:pt x="151606" y="232410"/>
                  </a:lnTo>
                  <a:lnTo>
                    <a:pt x="142875" y="232410"/>
                  </a:lnTo>
                  <a:lnTo>
                    <a:pt x="152400" y="236982"/>
                  </a:lnTo>
                  <a:close/>
                </a:path>
                <a:path w="2260600" h="1711960">
                  <a:moveTo>
                    <a:pt x="159004" y="215646"/>
                  </a:moveTo>
                  <a:lnTo>
                    <a:pt x="145796" y="205740"/>
                  </a:lnTo>
                  <a:lnTo>
                    <a:pt x="144991" y="205740"/>
                  </a:lnTo>
                  <a:lnTo>
                    <a:pt x="158750" y="215646"/>
                  </a:lnTo>
                  <a:lnTo>
                    <a:pt x="159004" y="215646"/>
                  </a:lnTo>
                  <a:close/>
                </a:path>
                <a:path w="2260600" h="1711960">
                  <a:moveTo>
                    <a:pt x="165100" y="215646"/>
                  </a:moveTo>
                  <a:lnTo>
                    <a:pt x="165100" y="211836"/>
                  </a:lnTo>
                  <a:lnTo>
                    <a:pt x="152400" y="205740"/>
                  </a:lnTo>
                  <a:lnTo>
                    <a:pt x="145796" y="205740"/>
                  </a:lnTo>
                  <a:lnTo>
                    <a:pt x="159004" y="215646"/>
                  </a:lnTo>
                  <a:lnTo>
                    <a:pt x="165100" y="215646"/>
                  </a:lnTo>
                  <a:close/>
                </a:path>
                <a:path w="2260600" h="1711960">
                  <a:moveTo>
                    <a:pt x="165100" y="220218"/>
                  </a:moveTo>
                  <a:lnTo>
                    <a:pt x="163512" y="219456"/>
                  </a:lnTo>
                  <a:lnTo>
                    <a:pt x="146050" y="219456"/>
                  </a:lnTo>
                  <a:lnTo>
                    <a:pt x="147917" y="222145"/>
                  </a:lnTo>
                  <a:lnTo>
                    <a:pt x="152400" y="224028"/>
                  </a:lnTo>
                  <a:lnTo>
                    <a:pt x="159327" y="224028"/>
                  </a:lnTo>
                  <a:lnTo>
                    <a:pt x="165100" y="220218"/>
                  </a:lnTo>
                  <a:close/>
                </a:path>
                <a:path w="2260600" h="1711960">
                  <a:moveTo>
                    <a:pt x="163286" y="227837"/>
                  </a:moveTo>
                  <a:lnTo>
                    <a:pt x="153554" y="227837"/>
                  </a:lnTo>
                  <a:lnTo>
                    <a:pt x="152400" y="228600"/>
                  </a:lnTo>
                  <a:lnTo>
                    <a:pt x="151870" y="227837"/>
                  </a:lnTo>
                  <a:lnTo>
                    <a:pt x="146843" y="227837"/>
                  </a:lnTo>
                  <a:lnTo>
                    <a:pt x="151606" y="232410"/>
                  </a:lnTo>
                  <a:lnTo>
                    <a:pt x="152400" y="232410"/>
                  </a:lnTo>
                  <a:lnTo>
                    <a:pt x="163286" y="227837"/>
                  </a:lnTo>
                  <a:close/>
                </a:path>
                <a:path w="2260600" h="1711960">
                  <a:moveTo>
                    <a:pt x="159327" y="224028"/>
                  </a:moveTo>
                  <a:lnTo>
                    <a:pt x="152400" y="224028"/>
                  </a:lnTo>
                  <a:lnTo>
                    <a:pt x="147917" y="222145"/>
                  </a:lnTo>
                  <a:lnTo>
                    <a:pt x="151870" y="227837"/>
                  </a:lnTo>
                  <a:lnTo>
                    <a:pt x="153554" y="227837"/>
                  </a:lnTo>
                  <a:lnTo>
                    <a:pt x="159327" y="224028"/>
                  </a:lnTo>
                  <a:close/>
                </a:path>
                <a:path w="2260600" h="1711960">
                  <a:moveTo>
                    <a:pt x="165100" y="235458"/>
                  </a:moveTo>
                  <a:lnTo>
                    <a:pt x="165100" y="227837"/>
                  </a:lnTo>
                  <a:lnTo>
                    <a:pt x="163286" y="227837"/>
                  </a:lnTo>
                  <a:lnTo>
                    <a:pt x="152400" y="232410"/>
                  </a:lnTo>
                  <a:lnTo>
                    <a:pt x="151606" y="232410"/>
                  </a:lnTo>
                  <a:lnTo>
                    <a:pt x="152400" y="233172"/>
                  </a:lnTo>
                  <a:lnTo>
                    <a:pt x="152400" y="240792"/>
                  </a:lnTo>
                  <a:lnTo>
                    <a:pt x="165100" y="235458"/>
                  </a:lnTo>
                  <a:close/>
                </a:path>
                <a:path w="2260600" h="1711960">
                  <a:moveTo>
                    <a:pt x="153554" y="227837"/>
                  </a:moveTo>
                  <a:lnTo>
                    <a:pt x="151870" y="227837"/>
                  </a:lnTo>
                  <a:lnTo>
                    <a:pt x="152400" y="228600"/>
                  </a:lnTo>
                  <a:lnTo>
                    <a:pt x="153554" y="227837"/>
                  </a:lnTo>
                  <a:close/>
                </a:path>
                <a:path w="2260600" h="1711960">
                  <a:moveTo>
                    <a:pt x="183661" y="191262"/>
                  </a:moveTo>
                  <a:lnTo>
                    <a:pt x="177800" y="186690"/>
                  </a:lnTo>
                  <a:lnTo>
                    <a:pt x="170391" y="181356"/>
                  </a:lnTo>
                  <a:lnTo>
                    <a:pt x="165100" y="181356"/>
                  </a:lnTo>
                  <a:lnTo>
                    <a:pt x="152400" y="187452"/>
                  </a:lnTo>
                  <a:lnTo>
                    <a:pt x="152400" y="188976"/>
                  </a:lnTo>
                  <a:lnTo>
                    <a:pt x="158172" y="188976"/>
                  </a:lnTo>
                  <a:lnTo>
                    <a:pt x="165100" y="184404"/>
                  </a:lnTo>
                  <a:lnTo>
                    <a:pt x="169582" y="191396"/>
                  </a:lnTo>
                  <a:lnTo>
                    <a:pt x="177800" y="195834"/>
                  </a:lnTo>
                  <a:lnTo>
                    <a:pt x="177800" y="191262"/>
                  </a:lnTo>
                  <a:lnTo>
                    <a:pt x="183661" y="191262"/>
                  </a:lnTo>
                  <a:close/>
                </a:path>
                <a:path w="2260600" h="1711960">
                  <a:moveTo>
                    <a:pt x="158172" y="188976"/>
                  </a:moveTo>
                  <a:lnTo>
                    <a:pt x="152400" y="188976"/>
                  </a:lnTo>
                  <a:lnTo>
                    <a:pt x="152400" y="192786"/>
                  </a:lnTo>
                  <a:lnTo>
                    <a:pt x="158172" y="188976"/>
                  </a:lnTo>
                  <a:close/>
                </a:path>
                <a:path w="2260600" h="1711960">
                  <a:moveTo>
                    <a:pt x="174064" y="198388"/>
                  </a:moveTo>
                  <a:lnTo>
                    <a:pt x="169582" y="191396"/>
                  </a:lnTo>
                  <a:lnTo>
                    <a:pt x="165100" y="188976"/>
                  </a:lnTo>
                  <a:lnTo>
                    <a:pt x="158172" y="188976"/>
                  </a:lnTo>
                  <a:lnTo>
                    <a:pt x="152400" y="192786"/>
                  </a:lnTo>
                  <a:lnTo>
                    <a:pt x="158496" y="197358"/>
                  </a:lnTo>
                  <a:lnTo>
                    <a:pt x="165100" y="197358"/>
                  </a:lnTo>
                  <a:lnTo>
                    <a:pt x="165100" y="193548"/>
                  </a:lnTo>
                  <a:lnTo>
                    <a:pt x="174064" y="198388"/>
                  </a:lnTo>
                  <a:close/>
                </a:path>
                <a:path w="2260600" h="1711960">
                  <a:moveTo>
                    <a:pt x="176497" y="210859"/>
                  </a:moveTo>
                  <a:lnTo>
                    <a:pt x="171704" y="207264"/>
                  </a:lnTo>
                  <a:lnTo>
                    <a:pt x="165100" y="207264"/>
                  </a:lnTo>
                  <a:lnTo>
                    <a:pt x="152400" y="201930"/>
                  </a:lnTo>
                  <a:lnTo>
                    <a:pt x="152400" y="205740"/>
                  </a:lnTo>
                  <a:lnTo>
                    <a:pt x="165100" y="211836"/>
                  </a:lnTo>
                  <a:lnTo>
                    <a:pt x="165100" y="215646"/>
                  </a:lnTo>
                  <a:lnTo>
                    <a:pt x="176497" y="210859"/>
                  </a:lnTo>
                  <a:close/>
                </a:path>
                <a:path w="2260600" h="1711960">
                  <a:moveTo>
                    <a:pt x="163286" y="219456"/>
                  </a:moveTo>
                  <a:lnTo>
                    <a:pt x="159004" y="217291"/>
                  </a:lnTo>
                  <a:lnTo>
                    <a:pt x="155575" y="215646"/>
                  </a:lnTo>
                  <a:lnTo>
                    <a:pt x="152400" y="215646"/>
                  </a:lnTo>
                  <a:lnTo>
                    <a:pt x="152400" y="219456"/>
                  </a:lnTo>
                  <a:lnTo>
                    <a:pt x="163286" y="219456"/>
                  </a:lnTo>
                  <a:close/>
                </a:path>
                <a:path w="2260600" h="1711960">
                  <a:moveTo>
                    <a:pt x="165100" y="227076"/>
                  </a:moveTo>
                  <a:lnTo>
                    <a:pt x="165100" y="224028"/>
                  </a:lnTo>
                  <a:lnTo>
                    <a:pt x="159327" y="224028"/>
                  </a:lnTo>
                  <a:lnTo>
                    <a:pt x="153554" y="227837"/>
                  </a:lnTo>
                  <a:lnTo>
                    <a:pt x="163512" y="227837"/>
                  </a:lnTo>
                  <a:lnTo>
                    <a:pt x="164041" y="227520"/>
                  </a:lnTo>
                  <a:lnTo>
                    <a:pt x="165100" y="227076"/>
                  </a:lnTo>
                  <a:close/>
                </a:path>
                <a:path w="2260600" h="1711960">
                  <a:moveTo>
                    <a:pt x="164041" y="219456"/>
                  </a:moveTo>
                  <a:lnTo>
                    <a:pt x="158750" y="215646"/>
                  </a:lnTo>
                  <a:lnTo>
                    <a:pt x="155575" y="215646"/>
                  </a:lnTo>
                  <a:lnTo>
                    <a:pt x="163286" y="219347"/>
                  </a:lnTo>
                  <a:lnTo>
                    <a:pt x="164041" y="219456"/>
                  </a:lnTo>
                  <a:close/>
                </a:path>
                <a:path w="2260600" h="1711960">
                  <a:moveTo>
                    <a:pt x="169582" y="191396"/>
                  </a:moveTo>
                  <a:lnTo>
                    <a:pt x="165100" y="184404"/>
                  </a:lnTo>
                  <a:lnTo>
                    <a:pt x="158172" y="188976"/>
                  </a:lnTo>
                  <a:lnTo>
                    <a:pt x="165100" y="188976"/>
                  </a:lnTo>
                  <a:lnTo>
                    <a:pt x="169582" y="191396"/>
                  </a:lnTo>
                  <a:close/>
                </a:path>
                <a:path w="2260600" h="1711960">
                  <a:moveTo>
                    <a:pt x="190500" y="201930"/>
                  </a:moveTo>
                  <a:lnTo>
                    <a:pt x="190500" y="200406"/>
                  </a:lnTo>
                  <a:lnTo>
                    <a:pt x="184150" y="200406"/>
                  </a:lnTo>
                  <a:lnTo>
                    <a:pt x="177800" y="204216"/>
                  </a:lnTo>
                  <a:lnTo>
                    <a:pt x="174064" y="198388"/>
                  </a:lnTo>
                  <a:lnTo>
                    <a:pt x="165100" y="193548"/>
                  </a:lnTo>
                  <a:lnTo>
                    <a:pt x="165100" y="197358"/>
                  </a:lnTo>
                  <a:lnTo>
                    <a:pt x="158496" y="197358"/>
                  </a:lnTo>
                  <a:lnTo>
                    <a:pt x="171704" y="207264"/>
                  </a:lnTo>
                  <a:lnTo>
                    <a:pt x="177800" y="207264"/>
                  </a:lnTo>
                  <a:lnTo>
                    <a:pt x="190500" y="201930"/>
                  </a:lnTo>
                  <a:close/>
                </a:path>
                <a:path w="2260600" h="1711960">
                  <a:moveTo>
                    <a:pt x="163286" y="218911"/>
                  </a:moveTo>
                  <a:lnTo>
                    <a:pt x="159004" y="215646"/>
                  </a:lnTo>
                  <a:lnTo>
                    <a:pt x="158750" y="215646"/>
                  </a:lnTo>
                  <a:lnTo>
                    <a:pt x="163286" y="218911"/>
                  </a:lnTo>
                  <a:close/>
                </a:path>
                <a:path w="2260600" h="1711960">
                  <a:moveTo>
                    <a:pt x="177800" y="211836"/>
                  </a:moveTo>
                  <a:lnTo>
                    <a:pt x="176497" y="210859"/>
                  </a:lnTo>
                  <a:lnTo>
                    <a:pt x="165100" y="215646"/>
                  </a:lnTo>
                  <a:lnTo>
                    <a:pt x="159004" y="215646"/>
                  </a:lnTo>
                  <a:lnTo>
                    <a:pt x="164041" y="219424"/>
                  </a:lnTo>
                  <a:lnTo>
                    <a:pt x="165100" y="219456"/>
                  </a:lnTo>
                  <a:lnTo>
                    <a:pt x="165100" y="220218"/>
                  </a:lnTo>
                  <a:lnTo>
                    <a:pt x="177800" y="211836"/>
                  </a:lnTo>
                  <a:close/>
                </a:path>
                <a:path w="2260600" h="1711960">
                  <a:moveTo>
                    <a:pt x="165100" y="224028"/>
                  </a:moveTo>
                  <a:lnTo>
                    <a:pt x="165100" y="220218"/>
                  </a:lnTo>
                  <a:lnTo>
                    <a:pt x="159327" y="224028"/>
                  </a:lnTo>
                  <a:lnTo>
                    <a:pt x="165100" y="224028"/>
                  </a:lnTo>
                  <a:close/>
                </a:path>
                <a:path w="2260600" h="1711960">
                  <a:moveTo>
                    <a:pt x="165100" y="220218"/>
                  </a:moveTo>
                  <a:lnTo>
                    <a:pt x="164041" y="219456"/>
                  </a:lnTo>
                  <a:lnTo>
                    <a:pt x="163512" y="219456"/>
                  </a:lnTo>
                  <a:lnTo>
                    <a:pt x="165100" y="220218"/>
                  </a:lnTo>
                  <a:close/>
                </a:path>
                <a:path w="2260600" h="1711960">
                  <a:moveTo>
                    <a:pt x="165100" y="227837"/>
                  </a:moveTo>
                  <a:lnTo>
                    <a:pt x="165100" y="227076"/>
                  </a:lnTo>
                  <a:lnTo>
                    <a:pt x="163512" y="227742"/>
                  </a:lnTo>
                  <a:lnTo>
                    <a:pt x="165100" y="227837"/>
                  </a:lnTo>
                  <a:close/>
                </a:path>
                <a:path w="2260600" h="1711960">
                  <a:moveTo>
                    <a:pt x="165100" y="220218"/>
                  </a:moveTo>
                  <a:lnTo>
                    <a:pt x="165100" y="219456"/>
                  </a:lnTo>
                  <a:lnTo>
                    <a:pt x="164041" y="219456"/>
                  </a:lnTo>
                  <a:lnTo>
                    <a:pt x="165100" y="220218"/>
                  </a:lnTo>
                  <a:close/>
                </a:path>
                <a:path w="2260600" h="1711960">
                  <a:moveTo>
                    <a:pt x="165629" y="177196"/>
                  </a:moveTo>
                  <a:lnTo>
                    <a:pt x="165100" y="176784"/>
                  </a:lnTo>
                  <a:lnTo>
                    <a:pt x="165100" y="177546"/>
                  </a:lnTo>
                  <a:lnTo>
                    <a:pt x="165629" y="177196"/>
                  </a:lnTo>
                  <a:close/>
                </a:path>
                <a:path w="2260600" h="1711960">
                  <a:moveTo>
                    <a:pt x="166914" y="178199"/>
                  </a:moveTo>
                  <a:lnTo>
                    <a:pt x="165629" y="177196"/>
                  </a:lnTo>
                  <a:lnTo>
                    <a:pt x="165100" y="177546"/>
                  </a:lnTo>
                  <a:lnTo>
                    <a:pt x="166370" y="178460"/>
                  </a:lnTo>
                  <a:lnTo>
                    <a:pt x="166914" y="178199"/>
                  </a:lnTo>
                  <a:close/>
                </a:path>
                <a:path w="2260600" h="1711960">
                  <a:moveTo>
                    <a:pt x="166370" y="178460"/>
                  </a:moveTo>
                  <a:lnTo>
                    <a:pt x="165100" y="177546"/>
                  </a:lnTo>
                  <a:lnTo>
                    <a:pt x="165100" y="179070"/>
                  </a:lnTo>
                  <a:lnTo>
                    <a:pt x="166370" y="178460"/>
                  </a:lnTo>
                  <a:close/>
                </a:path>
                <a:path w="2260600" h="1711960">
                  <a:moveTo>
                    <a:pt x="170391" y="181356"/>
                  </a:moveTo>
                  <a:lnTo>
                    <a:pt x="166370" y="178460"/>
                  </a:lnTo>
                  <a:lnTo>
                    <a:pt x="165100" y="179070"/>
                  </a:lnTo>
                  <a:lnTo>
                    <a:pt x="165100" y="181356"/>
                  </a:lnTo>
                  <a:lnTo>
                    <a:pt x="170391" y="181356"/>
                  </a:lnTo>
                  <a:close/>
                </a:path>
                <a:path w="2260600" h="1711960">
                  <a:moveTo>
                    <a:pt x="183091" y="172974"/>
                  </a:moveTo>
                  <a:lnTo>
                    <a:pt x="177800" y="169164"/>
                  </a:lnTo>
                  <a:lnTo>
                    <a:pt x="165629" y="177196"/>
                  </a:lnTo>
                  <a:lnTo>
                    <a:pt x="166914" y="178199"/>
                  </a:lnTo>
                  <a:lnTo>
                    <a:pt x="177800" y="172974"/>
                  </a:lnTo>
                  <a:lnTo>
                    <a:pt x="183091" y="172974"/>
                  </a:lnTo>
                  <a:close/>
                </a:path>
                <a:path w="2260600" h="1711960">
                  <a:moveTo>
                    <a:pt x="170961" y="181356"/>
                  </a:moveTo>
                  <a:lnTo>
                    <a:pt x="166914" y="178199"/>
                  </a:lnTo>
                  <a:lnTo>
                    <a:pt x="166370" y="178460"/>
                  </a:lnTo>
                  <a:lnTo>
                    <a:pt x="170391" y="181356"/>
                  </a:lnTo>
                  <a:lnTo>
                    <a:pt x="170961" y="181356"/>
                  </a:lnTo>
                  <a:close/>
                </a:path>
                <a:path w="2260600" h="1711960">
                  <a:moveTo>
                    <a:pt x="196850" y="182880"/>
                  </a:moveTo>
                  <a:lnTo>
                    <a:pt x="183091" y="172974"/>
                  </a:lnTo>
                  <a:lnTo>
                    <a:pt x="177800" y="172974"/>
                  </a:lnTo>
                  <a:lnTo>
                    <a:pt x="166914" y="178199"/>
                  </a:lnTo>
                  <a:lnTo>
                    <a:pt x="170961" y="181356"/>
                  </a:lnTo>
                  <a:lnTo>
                    <a:pt x="177800" y="181356"/>
                  </a:lnTo>
                  <a:lnTo>
                    <a:pt x="177800" y="177546"/>
                  </a:lnTo>
                  <a:lnTo>
                    <a:pt x="190500" y="182880"/>
                  </a:lnTo>
                  <a:lnTo>
                    <a:pt x="196850" y="182880"/>
                  </a:lnTo>
                  <a:close/>
                </a:path>
                <a:path w="2260600" h="1711960">
                  <a:moveTo>
                    <a:pt x="190500" y="196596"/>
                  </a:moveTo>
                  <a:lnTo>
                    <a:pt x="183661" y="191262"/>
                  </a:lnTo>
                  <a:lnTo>
                    <a:pt x="177800" y="191262"/>
                  </a:lnTo>
                  <a:lnTo>
                    <a:pt x="177800" y="195834"/>
                  </a:lnTo>
                  <a:lnTo>
                    <a:pt x="169582" y="191396"/>
                  </a:lnTo>
                  <a:lnTo>
                    <a:pt x="174064" y="198388"/>
                  </a:lnTo>
                  <a:lnTo>
                    <a:pt x="177800" y="200406"/>
                  </a:lnTo>
                  <a:lnTo>
                    <a:pt x="184150" y="200406"/>
                  </a:lnTo>
                  <a:lnTo>
                    <a:pt x="190500" y="196596"/>
                  </a:lnTo>
                  <a:close/>
                </a:path>
                <a:path w="2260600" h="1711960">
                  <a:moveTo>
                    <a:pt x="176497" y="185752"/>
                  </a:moveTo>
                  <a:lnTo>
                    <a:pt x="174064" y="183776"/>
                  </a:lnTo>
                  <a:lnTo>
                    <a:pt x="170961" y="181356"/>
                  </a:lnTo>
                  <a:lnTo>
                    <a:pt x="170391" y="181356"/>
                  </a:lnTo>
                  <a:lnTo>
                    <a:pt x="176497" y="185752"/>
                  </a:lnTo>
                  <a:close/>
                </a:path>
                <a:path w="2260600" h="1711960">
                  <a:moveTo>
                    <a:pt x="190500" y="191262"/>
                  </a:moveTo>
                  <a:lnTo>
                    <a:pt x="190500" y="187452"/>
                  </a:lnTo>
                  <a:lnTo>
                    <a:pt x="177800" y="181356"/>
                  </a:lnTo>
                  <a:lnTo>
                    <a:pt x="170961" y="181356"/>
                  </a:lnTo>
                  <a:lnTo>
                    <a:pt x="177800" y="186690"/>
                  </a:lnTo>
                  <a:lnTo>
                    <a:pt x="184150" y="191262"/>
                  </a:lnTo>
                  <a:lnTo>
                    <a:pt x="190500" y="191262"/>
                  </a:lnTo>
                  <a:close/>
                </a:path>
                <a:path w="2260600" h="1711960">
                  <a:moveTo>
                    <a:pt x="177800" y="210312"/>
                  </a:moveTo>
                  <a:lnTo>
                    <a:pt x="177800" y="207264"/>
                  </a:lnTo>
                  <a:lnTo>
                    <a:pt x="171704" y="207264"/>
                  </a:lnTo>
                  <a:lnTo>
                    <a:pt x="176497" y="210859"/>
                  </a:lnTo>
                  <a:lnTo>
                    <a:pt x="177800" y="210312"/>
                  </a:lnTo>
                  <a:close/>
                </a:path>
                <a:path w="2260600" h="1711960">
                  <a:moveTo>
                    <a:pt x="184150" y="200406"/>
                  </a:moveTo>
                  <a:lnTo>
                    <a:pt x="177800" y="200406"/>
                  </a:lnTo>
                  <a:lnTo>
                    <a:pt x="174064" y="198388"/>
                  </a:lnTo>
                  <a:lnTo>
                    <a:pt x="177800" y="204216"/>
                  </a:lnTo>
                  <a:lnTo>
                    <a:pt x="184150" y="200406"/>
                  </a:lnTo>
                  <a:close/>
                </a:path>
                <a:path w="2260600" h="1711960">
                  <a:moveTo>
                    <a:pt x="177800" y="211836"/>
                  </a:moveTo>
                  <a:lnTo>
                    <a:pt x="177800" y="210312"/>
                  </a:lnTo>
                  <a:lnTo>
                    <a:pt x="176497" y="210859"/>
                  </a:lnTo>
                  <a:lnTo>
                    <a:pt x="177800" y="211836"/>
                  </a:lnTo>
                  <a:close/>
                </a:path>
                <a:path w="2260600" h="1711960">
                  <a:moveTo>
                    <a:pt x="209550" y="166116"/>
                  </a:moveTo>
                  <a:lnTo>
                    <a:pt x="195791" y="156210"/>
                  </a:lnTo>
                  <a:lnTo>
                    <a:pt x="190500" y="156210"/>
                  </a:lnTo>
                  <a:lnTo>
                    <a:pt x="177800" y="163068"/>
                  </a:lnTo>
                  <a:lnTo>
                    <a:pt x="177800" y="164592"/>
                  </a:lnTo>
                  <a:lnTo>
                    <a:pt x="184150" y="164592"/>
                  </a:lnTo>
                  <a:lnTo>
                    <a:pt x="190500" y="160020"/>
                  </a:lnTo>
                  <a:lnTo>
                    <a:pt x="194982" y="166743"/>
                  </a:lnTo>
                  <a:lnTo>
                    <a:pt x="203200" y="170688"/>
                  </a:lnTo>
                  <a:lnTo>
                    <a:pt x="203200" y="166116"/>
                  </a:lnTo>
                  <a:lnTo>
                    <a:pt x="209550" y="166116"/>
                  </a:lnTo>
                  <a:close/>
                </a:path>
                <a:path w="2260600" h="1711960">
                  <a:moveTo>
                    <a:pt x="184150" y="164592"/>
                  </a:moveTo>
                  <a:lnTo>
                    <a:pt x="177800" y="164592"/>
                  </a:lnTo>
                  <a:lnTo>
                    <a:pt x="177800" y="169164"/>
                  </a:lnTo>
                  <a:lnTo>
                    <a:pt x="184150" y="164592"/>
                  </a:lnTo>
                  <a:close/>
                </a:path>
                <a:path w="2260600" h="1711960">
                  <a:moveTo>
                    <a:pt x="198717" y="172615"/>
                  </a:moveTo>
                  <a:lnTo>
                    <a:pt x="194468" y="166497"/>
                  </a:lnTo>
                  <a:lnTo>
                    <a:pt x="190500" y="164592"/>
                  </a:lnTo>
                  <a:lnTo>
                    <a:pt x="184150" y="164592"/>
                  </a:lnTo>
                  <a:lnTo>
                    <a:pt x="177800" y="169164"/>
                  </a:lnTo>
                  <a:lnTo>
                    <a:pt x="183091" y="172974"/>
                  </a:lnTo>
                  <a:lnTo>
                    <a:pt x="190500" y="172974"/>
                  </a:lnTo>
                  <a:lnTo>
                    <a:pt x="190500" y="169164"/>
                  </a:lnTo>
                  <a:lnTo>
                    <a:pt x="198717" y="172615"/>
                  </a:lnTo>
                  <a:close/>
                </a:path>
                <a:path w="2260600" h="1711960">
                  <a:moveTo>
                    <a:pt x="201863" y="186489"/>
                  </a:moveTo>
                  <a:lnTo>
                    <a:pt x="196850" y="182880"/>
                  </a:lnTo>
                  <a:lnTo>
                    <a:pt x="190500" y="182880"/>
                  </a:lnTo>
                  <a:lnTo>
                    <a:pt x="177800" y="177546"/>
                  </a:lnTo>
                  <a:lnTo>
                    <a:pt x="177800" y="181356"/>
                  </a:lnTo>
                  <a:lnTo>
                    <a:pt x="190500" y="187452"/>
                  </a:lnTo>
                  <a:lnTo>
                    <a:pt x="190500" y="191262"/>
                  </a:lnTo>
                  <a:lnTo>
                    <a:pt x="201863" y="186489"/>
                  </a:lnTo>
                  <a:close/>
                </a:path>
                <a:path w="2260600" h="1711960">
                  <a:moveTo>
                    <a:pt x="184150" y="191262"/>
                  </a:moveTo>
                  <a:lnTo>
                    <a:pt x="177800" y="186690"/>
                  </a:lnTo>
                  <a:lnTo>
                    <a:pt x="183661" y="191262"/>
                  </a:lnTo>
                  <a:lnTo>
                    <a:pt x="184150" y="191262"/>
                  </a:lnTo>
                  <a:close/>
                </a:path>
                <a:path w="2260600" h="1711960">
                  <a:moveTo>
                    <a:pt x="215900" y="177546"/>
                  </a:moveTo>
                  <a:lnTo>
                    <a:pt x="215900" y="174498"/>
                  </a:lnTo>
                  <a:lnTo>
                    <a:pt x="210127" y="174498"/>
                  </a:lnTo>
                  <a:lnTo>
                    <a:pt x="203200" y="179070"/>
                  </a:lnTo>
                  <a:lnTo>
                    <a:pt x="198717" y="172615"/>
                  </a:lnTo>
                  <a:lnTo>
                    <a:pt x="190500" y="169164"/>
                  </a:lnTo>
                  <a:lnTo>
                    <a:pt x="190500" y="172974"/>
                  </a:lnTo>
                  <a:lnTo>
                    <a:pt x="183091" y="172974"/>
                  </a:lnTo>
                  <a:lnTo>
                    <a:pt x="196850" y="182880"/>
                  </a:lnTo>
                  <a:lnTo>
                    <a:pt x="203200" y="182880"/>
                  </a:lnTo>
                  <a:lnTo>
                    <a:pt x="215900" y="177546"/>
                  </a:lnTo>
                  <a:close/>
                </a:path>
                <a:path w="2260600" h="1711960">
                  <a:moveTo>
                    <a:pt x="190500" y="196596"/>
                  </a:moveTo>
                  <a:lnTo>
                    <a:pt x="190500" y="195834"/>
                  </a:lnTo>
                  <a:lnTo>
                    <a:pt x="184150" y="191262"/>
                  </a:lnTo>
                  <a:lnTo>
                    <a:pt x="183661" y="191262"/>
                  </a:lnTo>
                  <a:lnTo>
                    <a:pt x="190500" y="196596"/>
                  </a:lnTo>
                  <a:close/>
                </a:path>
                <a:path w="2260600" h="1711960">
                  <a:moveTo>
                    <a:pt x="194982" y="166743"/>
                  </a:moveTo>
                  <a:lnTo>
                    <a:pt x="190500" y="160020"/>
                  </a:lnTo>
                  <a:lnTo>
                    <a:pt x="184150" y="164592"/>
                  </a:lnTo>
                  <a:lnTo>
                    <a:pt x="190500" y="164592"/>
                  </a:lnTo>
                  <a:lnTo>
                    <a:pt x="190500" y="160782"/>
                  </a:lnTo>
                  <a:lnTo>
                    <a:pt x="194468" y="166497"/>
                  </a:lnTo>
                  <a:lnTo>
                    <a:pt x="194982" y="166743"/>
                  </a:lnTo>
                  <a:close/>
                </a:path>
                <a:path w="2260600" h="1711960">
                  <a:moveTo>
                    <a:pt x="203200" y="187452"/>
                  </a:moveTo>
                  <a:lnTo>
                    <a:pt x="201863" y="186489"/>
                  </a:lnTo>
                  <a:lnTo>
                    <a:pt x="190500" y="191262"/>
                  </a:lnTo>
                  <a:lnTo>
                    <a:pt x="184150" y="191262"/>
                  </a:lnTo>
                  <a:lnTo>
                    <a:pt x="190500" y="195834"/>
                  </a:lnTo>
                  <a:lnTo>
                    <a:pt x="203200" y="187452"/>
                  </a:lnTo>
                  <a:close/>
                </a:path>
                <a:path w="2260600" h="1711960">
                  <a:moveTo>
                    <a:pt x="190500" y="200406"/>
                  </a:moveTo>
                  <a:lnTo>
                    <a:pt x="190500" y="196596"/>
                  </a:lnTo>
                  <a:lnTo>
                    <a:pt x="184150" y="200406"/>
                  </a:lnTo>
                  <a:lnTo>
                    <a:pt x="190500" y="200406"/>
                  </a:lnTo>
                  <a:close/>
                </a:path>
                <a:path w="2260600" h="1711960">
                  <a:moveTo>
                    <a:pt x="208972" y="147828"/>
                  </a:moveTo>
                  <a:lnTo>
                    <a:pt x="203200" y="143256"/>
                  </a:lnTo>
                  <a:lnTo>
                    <a:pt x="190500" y="151638"/>
                  </a:lnTo>
                  <a:lnTo>
                    <a:pt x="192862" y="153410"/>
                  </a:lnTo>
                  <a:lnTo>
                    <a:pt x="203200" y="147828"/>
                  </a:lnTo>
                  <a:lnTo>
                    <a:pt x="208972" y="147828"/>
                  </a:lnTo>
                  <a:close/>
                </a:path>
                <a:path w="2260600" h="1711960">
                  <a:moveTo>
                    <a:pt x="192314" y="153706"/>
                  </a:moveTo>
                  <a:lnTo>
                    <a:pt x="190500" y="152400"/>
                  </a:lnTo>
                  <a:lnTo>
                    <a:pt x="190500" y="154686"/>
                  </a:lnTo>
                  <a:lnTo>
                    <a:pt x="192314" y="153706"/>
                  </a:lnTo>
                  <a:close/>
                </a:path>
                <a:path w="2260600" h="1711960">
                  <a:moveTo>
                    <a:pt x="195791" y="156210"/>
                  </a:moveTo>
                  <a:lnTo>
                    <a:pt x="192314" y="153706"/>
                  </a:lnTo>
                  <a:lnTo>
                    <a:pt x="190500" y="154686"/>
                  </a:lnTo>
                  <a:lnTo>
                    <a:pt x="190500" y="156210"/>
                  </a:lnTo>
                  <a:lnTo>
                    <a:pt x="195791" y="156210"/>
                  </a:lnTo>
                  <a:close/>
                </a:path>
                <a:path w="2260600" h="1711960">
                  <a:moveTo>
                    <a:pt x="194468" y="166497"/>
                  </a:moveTo>
                  <a:lnTo>
                    <a:pt x="190500" y="160782"/>
                  </a:lnTo>
                  <a:lnTo>
                    <a:pt x="190500" y="164592"/>
                  </a:lnTo>
                  <a:lnTo>
                    <a:pt x="194468" y="166497"/>
                  </a:lnTo>
                  <a:close/>
                </a:path>
                <a:path w="2260600" h="1711960">
                  <a:moveTo>
                    <a:pt x="196596" y="156210"/>
                  </a:moveTo>
                  <a:lnTo>
                    <a:pt x="192862" y="153410"/>
                  </a:lnTo>
                  <a:lnTo>
                    <a:pt x="192314" y="153706"/>
                  </a:lnTo>
                  <a:lnTo>
                    <a:pt x="195791" y="156210"/>
                  </a:lnTo>
                  <a:lnTo>
                    <a:pt x="196596" y="156210"/>
                  </a:lnTo>
                  <a:close/>
                </a:path>
                <a:path w="2260600" h="1711960">
                  <a:moveTo>
                    <a:pt x="222738" y="158496"/>
                  </a:moveTo>
                  <a:lnTo>
                    <a:pt x="209550" y="148209"/>
                  </a:lnTo>
                  <a:lnTo>
                    <a:pt x="208972" y="147828"/>
                  </a:lnTo>
                  <a:lnTo>
                    <a:pt x="203200" y="147828"/>
                  </a:lnTo>
                  <a:lnTo>
                    <a:pt x="192862" y="153410"/>
                  </a:lnTo>
                  <a:lnTo>
                    <a:pt x="196596" y="156210"/>
                  </a:lnTo>
                  <a:lnTo>
                    <a:pt x="203200" y="156210"/>
                  </a:lnTo>
                  <a:lnTo>
                    <a:pt x="203200" y="152400"/>
                  </a:lnTo>
                  <a:lnTo>
                    <a:pt x="215900" y="158496"/>
                  </a:lnTo>
                  <a:lnTo>
                    <a:pt x="222738" y="158496"/>
                  </a:lnTo>
                  <a:close/>
                </a:path>
                <a:path w="2260600" h="1711960">
                  <a:moveTo>
                    <a:pt x="198966" y="172720"/>
                  </a:moveTo>
                  <a:lnTo>
                    <a:pt x="194982" y="166743"/>
                  </a:lnTo>
                  <a:lnTo>
                    <a:pt x="194468" y="166497"/>
                  </a:lnTo>
                  <a:lnTo>
                    <a:pt x="198717" y="172615"/>
                  </a:lnTo>
                  <a:lnTo>
                    <a:pt x="198966" y="172720"/>
                  </a:lnTo>
                  <a:close/>
                </a:path>
                <a:path w="2260600" h="1711960">
                  <a:moveTo>
                    <a:pt x="215900" y="170688"/>
                  </a:moveTo>
                  <a:lnTo>
                    <a:pt x="209550" y="166116"/>
                  </a:lnTo>
                  <a:lnTo>
                    <a:pt x="203200" y="166116"/>
                  </a:lnTo>
                  <a:lnTo>
                    <a:pt x="203200" y="170688"/>
                  </a:lnTo>
                  <a:lnTo>
                    <a:pt x="194982" y="166743"/>
                  </a:lnTo>
                  <a:lnTo>
                    <a:pt x="198966" y="172720"/>
                  </a:lnTo>
                  <a:lnTo>
                    <a:pt x="203200" y="174498"/>
                  </a:lnTo>
                  <a:lnTo>
                    <a:pt x="210127" y="174498"/>
                  </a:lnTo>
                  <a:lnTo>
                    <a:pt x="215900" y="170688"/>
                  </a:lnTo>
                  <a:close/>
                </a:path>
                <a:path w="2260600" h="1711960">
                  <a:moveTo>
                    <a:pt x="209804" y="166116"/>
                  </a:moveTo>
                  <a:lnTo>
                    <a:pt x="196596" y="156210"/>
                  </a:lnTo>
                  <a:lnTo>
                    <a:pt x="195791" y="156210"/>
                  </a:lnTo>
                  <a:lnTo>
                    <a:pt x="209550" y="166116"/>
                  </a:lnTo>
                  <a:lnTo>
                    <a:pt x="209804" y="166116"/>
                  </a:lnTo>
                  <a:close/>
                </a:path>
                <a:path w="2260600" h="1711960">
                  <a:moveTo>
                    <a:pt x="215900" y="166116"/>
                  </a:moveTo>
                  <a:lnTo>
                    <a:pt x="215900" y="163068"/>
                  </a:lnTo>
                  <a:lnTo>
                    <a:pt x="203200" y="156210"/>
                  </a:lnTo>
                  <a:lnTo>
                    <a:pt x="196596" y="156210"/>
                  </a:lnTo>
                  <a:lnTo>
                    <a:pt x="209804" y="166116"/>
                  </a:lnTo>
                  <a:lnTo>
                    <a:pt x="215900" y="166116"/>
                  </a:lnTo>
                  <a:close/>
                </a:path>
                <a:path w="2260600" h="1711960">
                  <a:moveTo>
                    <a:pt x="203200" y="185928"/>
                  </a:moveTo>
                  <a:lnTo>
                    <a:pt x="203200" y="182880"/>
                  </a:lnTo>
                  <a:lnTo>
                    <a:pt x="196850" y="182880"/>
                  </a:lnTo>
                  <a:lnTo>
                    <a:pt x="201863" y="186489"/>
                  </a:lnTo>
                  <a:lnTo>
                    <a:pt x="203200" y="185928"/>
                  </a:lnTo>
                  <a:close/>
                </a:path>
                <a:path w="2260600" h="1711960">
                  <a:moveTo>
                    <a:pt x="201863" y="177144"/>
                  </a:moveTo>
                  <a:lnTo>
                    <a:pt x="198966" y="172720"/>
                  </a:lnTo>
                  <a:lnTo>
                    <a:pt x="198717" y="172615"/>
                  </a:lnTo>
                  <a:lnTo>
                    <a:pt x="201863" y="177144"/>
                  </a:lnTo>
                  <a:close/>
                </a:path>
                <a:path w="2260600" h="1711960">
                  <a:moveTo>
                    <a:pt x="210127" y="174498"/>
                  </a:moveTo>
                  <a:lnTo>
                    <a:pt x="203200" y="174498"/>
                  </a:lnTo>
                  <a:lnTo>
                    <a:pt x="198966" y="172720"/>
                  </a:lnTo>
                  <a:lnTo>
                    <a:pt x="203200" y="179070"/>
                  </a:lnTo>
                  <a:lnTo>
                    <a:pt x="210127" y="174498"/>
                  </a:lnTo>
                  <a:close/>
                </a:path>
                <a:path w="2260600" h="1711960">
                  <a:moveTo>
                    <a:pt x="203200" y="187452"/>
                  </a:moveTo>
                  <a:lnTo>
                    <a:pt x="203200" y="185928"/>
                  </a:lnTo>
                  <a:lnTo>
                    <a:pt x="201863" y="186489"/>
                  </a:lnTo>
                  <a:lnTo>
                    <a:pt x="203200" y="187452"/>
                  </a:lnTo>
                  <a:close/>
                </a:path>
                <a:path w="2260600" h="1711960">
                  <a:moveTo>
                    <a:pt x="234950" y="141732"/>
                  </a:moveTo>
                  <a:lnTo>
                    <a:pt x="221191" y="131826"/>
                  </a:lnTo>
                  <a:lnTo>
                    <a:pt x="215900" y="131826"/>
                  </a:lnTo>
                  <a:lnTo>
                    <a:pt x="203200" y="137922"/>
                  </a:lnTo>
                  <a:lnTo>
                    <a:pt x="203200" y="139446"/>
                  </a:lnTo>
                  <a:lnTo>
                    <a:pt x="208972" y="139446"/>
                  </a:lnTo>
                  <a:lnTo>
                    <a:pt x="215900" y="134874"/>
                  </a:lnTo>
                  <a:lnTo>
                    <a:pt x="220382" y="141866"/>
                  </a:lnTo>
                  <a:lnTo>
                    <a:pt x="228600" y="146304"/>
                  </a:lnTo>
                  <a:lnTo>
                    <a:pt x="228600" y="141732"/>
                  </a:lnTo>
                  <a:lnTo>
                    <a:pt x="234950" y="141732"/>
                  </a:lnTo>
                  <a:close/>
                </a:path>
                <a:path w="2260600" h="1711960">
                  <a:moveTo>
                    <a:pt x="208972" y="139446"/>
                  </a:moveTo>
                  <a:lnTo>
                    <a:pt x="203200" y="139446"/>
                  </a:lnTo>
                  <a:lnTo>
                    <a:pt x="203200" y="143256"/>
                  </a:lnTo>
                  <a:lnTo>
                    <a:pt x="208972" y="139446"/>
                  </a:lnTo>
                  <a:close/>
                </a:path>
                <a:path w="2260600" h="1711960">
                  <a:moveTo>
                    <a:pt x="224864" y="148858"/>
                  </a:moveTo>
                  <a:lnTo>
                    <a:pt x="220382" y="141866"/>
                  </a:lnTo>
                  <a:lnTo>
                    <a:pt x="215900" y="139446"/>
                  </a:lnTo>
                  <a:lnTo>
                    <a:pt x="208972" y="139446"/>
                  </a:lnTo>
                  <a:lnTo>
                    <a:pt x="203200" y="143256"/>
                  </a:lnTo>
                  <a:lnTo>
                    <a:pt x="208972" y="147758"/>
                  </a:lnTo>
                  <a:lnTo>
                    <a:pt x="215900" y="147828"/>
                  </a:lnTo>
                  <a:lnTo>
                    <a:pt x="215900" y="144018"/>
                  </a:lnTo>
                  <a:lnTo>
                    <a:pt x="224864" y="148858"/>
                  </a:lnTo>
                  <a:close/>
                </a:path>
                <a:path w="2260600" h="1711960">
                  <a:moveTo>
                    <a:pt x="226695" y="161582"/>
                  </a:moveTo>
                  <a:lnTo>
                    <a:pt x="222738" y="158496"/>
                  </a:lnTo>
                  <a:lnTo>
                    <a:pt x="215900" y="158496"/>
                  </a:lnTo>
                  <a:lnTo>
                    <a:pt x="203200" y="152400"/>
                  </a:lnTo>
                  <a:lnTo>
                    <a:pt x="203200" y="156210"/>
                  </a:lnTo>
                  <a:lnTo>
                    <a:pt x="215900" y="163068"/>
                  </a:lnTo>
                  <a:lnTo>
                    <a:pt x="215900" y="166116"/>
                  </a:lnTo>
                  <a:lnTo>
                    <a:pt x="226695" y="161582"/>
                  </a:lnTo>
                  <a:close/>
                </a:path>
                <a:path w="2260600" h="1711960">
                  <a:moveTo>
                    <a:pt x="220382" y="141866"/>
                  </a:moveTo>
                  <a:lnTo>
                    <a:pt x="215900" y="134874"/>
                  </a:lnTo>
                  <a:lnTo>
                    <a:pt x="208972" y="139446"/>
                  </a:lnTo>
                  <a:lnTo>
                    <a:pt x="215900" y="139446"/>
                  </a:lnTo>
                  <a:lnTo>
                    <a:pt x="220382" y="141866"/>
                  </a:lnTo>
                  <a:close/>
                </a:path>
                <a:path w="2260600" h="1711960">
                  <a:moveTo>
                    <a:pt x="228600" y="158496"/>
                  </a:moveTo>
                  <a:lnTo>
                    <a:pt x="228600" y="154686"/>
                  </a:lnTo>
                  <a:lnTo>
                    <a:pt x="224864" y="148858"/>
                  </a:lnTo>
                  <a:lnTo>
                    <a:pt x="215900" y="144018"/>
                  </a:lnTo>
                  <a:lnTo>
                    <a:pt x="215900" y="147828"/>
                  </a:lnTo>
                  <a:lnTo>
                    <a:pt x="208972" y="147828"/>
                  </a:lnTo>
                  <a:lnTo>
                    <a:pt x="209550" y="148209"/>
                  </a:lnTo>
                  <a:lnTo>
                    <a:pt x="222738" y="158496"/>
                  </a:lnTo>
                  <a:lnTo>
                    <a:pt x="228600" y="158496"/>
                  </a:lnTo>
                  <a:close/>
                </a:path>
                <a:path w="2260600" h="1711960">
                  <a:moveTo>
                    <a:pt x="215900" y="170688"/>
                  </a:moveTo>
                  <a:lnTo>
                    <a:pt x="209804" y="166116"/>
                  </a:lnTo>
                  <a:lnTo>
                    <a:pt x="209550" y="166116"/>
                  </a:lnTo>
                  <a:lnTo>
                    <a:pt x="215900" y="170688"/>
                  </a:lnTo>
                  <a:close/>
                </a:path>
                <a:path w="2260600" h="1711960">
                  <a:moveTo>
                    <a:pt x="228600" y="163068"/>
                  </a:moveTo>
                  <a:lnTo>
                    <a:pt x="226695" y="161582"/>
                  </a:lnTo>
                  <a:lnTo>
                    <a:pt x="215900" y="166116"/>
                  </a:lnTo>
                  <a:lnTo>
                    <a:pt x="209804" y="166116"/>
                  </a:lnTo>
                  <a:lnTo>
                    <a:pt x="215900" y="170688"/>
                  </a:lnTo>
                  <a:lnTo>
                    <a:pt x="228600" y="163068"/>
                  </a:lnTo>
                  <a:close/>
                </a:path>
                <a:path w="2260600" h="1711960">
                  <a:moveTo>
                    <a:pt x="215900" y="174498"/>
                  </a:moveTo>
                  <a:lnTo>
                    <a:pt x="215900" y="170688"/>
                  </a:lnTo>
                  <a:lnTo>
                    <a:pt x="210127" y="174498"/>
                  </a:lnTo>
                  <a:lnTo>
                    <a:pt x="215900" y="174498"/>
                  </a:lnTo>
                  <a:close/>
                </a:path>
                <a:path w="2260600" h="1711960">
                  <a:moveTo>
                    <a:pt x="216440" y="127659"/>
                  </a:moveTo>
                  <a:lnTo>
                    <a:pt x="215900" y="127254"/>
                  </a:lnTo>
                  <a:lnTo>
                    <a:pt x="215900" y="128016"/>
                  </a:lnTo>
                  <a:lnTo>
                    <a:pt x="216440" y="127659"/>
                  </a:lnTo>
                  <a:close/>
                </a:path>
                <a:path w="2260600" h="1711960">
                  <a:moveTo>
                    <a:pt x="217758" y="128647"/>
                  </a:moveTo>
                  <a:lnTo>
                    <a:pt x="216440" y="127659"/>
                  </a:lnTo>
                  <a:lnTo>
                    <a:pt x="215900" y="128016"/>
                  </a:lnTo>
                  <a:lnTo>
                    <a:pt x="217170" y="128930"/>
                  </a:lnTo>
                  <a:lnTo>
                    <a:pt x="217758" y="128647"/>
                  </a:lnTo>
                  <a:close/>
                </a:path>
                <a:path w="2260600" h="1711960">
                  <a:moveTo>
                    <a:pt x="217170" y="128930"/>
                  </a:moveTo>
                  <a:lnTo>
                    <a:pt x="215900" y="128016"/>
                  </a:lnTo>
                  <a:lnTo>
                    <a:pt x="215900" y="129540"/>
                  </a:lnTo>
                  <a:lnTo>
                    <a:pt x="217170" y="128930"/>
                  </a:lnTo>
                  <a:close/>
                </a:path>
                <a:path w="2260600" h="1711960">
                  <a:moveTo>
                    <a:pt x="221191" y="131826"/>
                  </a:moveTo>
                  <a:lnTo>
                    <a:pt x="217170" y="128930"/>
                  </a:lnTo>
                  <a:lnTo>
                    <a:pt x="215900" y="129540"/>
                  </a:lnTo>
                  <a:lnTo>
                    <a:pt x="215900" y="131826"/>
                  </a:lnTo>
                  <a:lnTo>
                    <a:pt x="221191" y="131826"/>
                  </a:lnTo>
                  <a:close/>
                </a:path>
                <a:path w="2260600" h="1711960">
                  <a:moveTo>
                    <a:pt x="231245" y="123444"/>
                  </a:moveTo>
                  <a:lnTo>
                    <a:pt x="228600" y="119634"/>
                  </a:lnTo>
                  <a:lnTo>
                    <a:pt x="216440" y="127659"/>
                  </a:lnTo>
                  <a:lnTo>
                    <a:pt x="217758" y="128647"/>
                  </a:lnTo>
                  <a:lnTo>
                    <a:pt x="228600" y="123444"/>
                  </a:lnTo>
                  <a:lnTo>
                    <a:pt x="231245" y="123444"/>
                  </a:lnTo>
                  <a:close/>
                </a:path>
                <a:path w="2260600" h="1711960">
                  <a:moveTo>
                    <a:pt x="221996" y="131826"/>
                  </a:moveTo>
                  <a:lnTo>
                    <a:pt x="217758" y="128647"/>
                  </a:lnTo>
                  <a:lnTo>
                    <a:pt x="217170" y="128930"/>
                  </a:lnTo>
                  <a:lnTo>
                    <a:pt x="221191" y="131826"/>
                  </a:lnTo>
                  <a:lnTo>
                    <a:pt x="221996" y="131826"/>
                  </a:lnTo>
                  <a:close/>
                </a:path>
                <a:path w="2260600" h="1711960">
                  <a:moveTo>
                    <a:pt x="236817" y="131467"/>
                  </a:moveTo>
                  <a:lnTo>
                    <a:pt x="231245" y="123444"/>
                  </a:lnTo>
                  <a:lnTo>
                    <a:pt x="228600" y="123444"/>
                  </a:lnTo>
                  <a:lnTo>
                    <a:pt x="217758" y="128647"/>
                  </a:lnTo>
                  <a:lnTo>
                    <a:pt x="221996" y="131826"/>
                  </a:lnTo>
                  <a:lnTo>
                    <a:pt x="228600" y="131826"/>
                  </a:lnTo>
                  <a:lnTo>
                    <a:pt x="228600" y="128016"/>
                  </a:lnTo>
                  <a:lnTo>
                    <a:pt x="236817" y="131467"/>
                  </a:lnTo>
                  <a:close/>
                </a:path>
                <a:path w="2260600" h="1711960">
                  <a:moveTo>
                    <a:pt x="241300" y="146304"/>
                  </a:moveTo>
                  <a:lnTo>
                    <a:pt x="234950" y="141732"/>
                  </a:lnTo>
                  <a:lnTo>
                    <a:pt x="228600" y="141732"/>
                  </a:lnTo>
                  <a:lnTo>
                    <a:pt x="228600" y="146304"/>
                  </a:lnTo>
                  <a:lnTo>
                    <a:pt x="220382" y="141866"/>
                  </a:lnTo>
                  <a:lnTo>
                    <a:pt x="224864" y="148858"/>
                  </a:lnTo>
                  <a:lnTo>
                    <a:pt x="228600" y="150876"/>
                  </a:lnTo>
                  <a:lnTo>
                    <a:pt x="234372" y="150876"/>
                  </a:lnTo>
                  <a:lnTo>
                    <a:pt x="241300" y="146304"/>
                  </a:lnTo>
                  <a:close/>
                </a:path>
                <a:path w="2260600" h="1711960">
                  <a:moveTo>
                    <a:pt x="235204" y="141732"/>
                  </a:moveTo>
                  <a:lnTo>
                    <a:pt x="221996" y="131826"/>
                  </a:lnTo>
                  <a:lnTo>
                    <a:pt x="221191" y="131826"/>
                  </a:lnTo>
                  <a:lnTo>
                    <a:pt x="234950" y="141732"/>
                  </a:lnTo>
                  <a:lnTo>
                    <a:pt x="235204" y="141732"/>
                  </a:lnTo>
                  <a:close/>
                </a:path>
                <a:path w="2260600" h="1711960">
                  <a:moveTo>
                    <a:pt x="254000" y="136398"/>
                  </a:moveTo>
                  <a:lnTo>
                    <a:pt x="254000" y="133350"/>
                  </a:lnTo>
                  <a:lnTo>
                    <a:pt x="247650" y="133350"/>
                  </a:lnTo>
                  <a:lnTo>
                    <a:pt x="241300" y="137922"/>
                  </a:lnTo>
                  <a:lnTo>
                    <a:pt x="236817" y="131467"/>
                  </a:lnTo>
                  <a:lnTo>
                    <a:pt x="228600" y="128016"/>
                  </a:lnTo>
                  <a:lnTo>
                    <a:pt x="228600" y="131826"/>
                  </a:lnTo>
                  <a:lnTo>
                    <a:pt x="221996" y="131826"/>
                  </a:lnTo>
                  <a:lnTo>
                    <a:pt x="235204" y="141732"/>
                  </a:lnTo>
                  <a:lnTo>
                    <a:pt x="241300" y="141732"/>
                  </a:lnTo>
                  <a:lnTo>
                    <a:pt x="254000" y="136398"/>
                  </a:lnTo>
                  <a:close/>
                </a:path>
                <a:path w="2260600" h="1711960">
                  <a:moveTo>
                    <a:pt x="228600" y="160782"/>
                  </a:moveTo>
                  <a:lnTo>
                    <a:pt x="228600" y="158496"/>
                  </a:lnTo>
                  <a:lnTo>
                    <a:pt x="222738" y="158496"/>
                  </a:lnTo>
                  <a:lnTo>
                    <a:pt x="226695" y="161582"/>
                  </a:lnTo>
                  <a:lnTo>
                    <a:pt x="228600" y="160782"/>
                  </a:lnTo>
                  <a:close/>
                </a:path>
                <a:path w="2260600" h="1711960">
                  <a:moveTo>
                    <a:pt x="234372" y="150876"/>
                  </a:moveTo>
                  <a:lnTo>
                    <a:pt x="228600" y="150876"/>
                  </a:lnTo>
                  <a:lnTo>
                    <a:pt x="224864" y="148858"/>
                  </a:lnTo>
                  <a:lnTo>
                    <a:pt x="228600" y="154686"/>
                  </a:lnTo>
                  <a:lnTo>
                    <a:pt x="234372" y="150876"/>
                  </a:lnTo>
                  <a:close/>
                </a:path>
                <a:path w="2260600" h="1711960">
                  <a:moveTo>
                    <a:pt x="228600" y="163068"/>
                  </a:moveTo>
                  <a:lnTo>
                    <a:pt x="228600" y="160782"/>
                  </a:lnTo>
                  <a:lnTo>
                    <a:pt x="226695" y="161582"/>
                  </a:lnTo>
                  <a:lnTo>
                    <a:pt x="228600" y="163068"/>
                  </a:lnTo>
                  <a:close/>
                </a:path>
                <a:path w="2260600" h="1711960">
                  <a:moveTo>
                    <a:pt x="260604" y="116586"/>
                  </a:moveTo>
                  <a:lnTo>
                    <a:pt x="247396" y="106680"/>
                  </a:lnTo>
                  <a:lnTo>
                    <a:pt x="241300" y="106680"/>
                  </a:lnTo>
                  <a:lnTo>
                    <a:pt x="228600" y="113538"/>
                  </a:lnTo>
                  <a:lnTo>
                    <a:pt x="228600" y="115062"/>
                  </a:lnTo>
                  <a:lnTo>
                    <a:pt x="235527" y="115062"/>
                  </a:lnTo>
                  <a:lnTo>
                    <a:pt x="241300" y="111252"/>
                  </a:lnTo>
                  <a:lnTo>
                    <a:pt x="241300" y="110490"/>
                  </a:lnTo>
                  <a:lnTo>
                    <a:pt x="245782" y="117213"/>
                  </a:lnTo>
                  <a:lnTo>
                    <a:pt x="254000" y="121158"/>
                  </a:lnTo>
                  <a:lnTo>
                    <a:pt x="254000" y="116586"/>
                  </a:lnTo>
                  <a:lnTo>
                    <a:pt x="260604" y="116586"/>
                  </a:lnTo>
                  <a:close/>
                </a:path>
                <a:path w="2260600" h="1711960">
                  <a:moveTo>
                    <a:pt x="235527" y="115062"/>
                  </a:moveTo>
                  <a:lnTo>
                    <a:pt x="228600" y="115062"/>
                  </a:lnTo>
                  <a:lnTo>
                    <a:pt x="228600" y="119634"/>
                  </a:lnTo>
                  <a:lnTo>
                    <a:pt x="235527" y="115062"/>
                  </a:lnTo>
                  <a:close/>
                </a:path>
                <a:path w="2260600" h="1711960">
                  <a:moveTo>
                    <a:pt x="250952" y="124968"/>
                  </a:moveTo>
                  <a:lnTo>
                    <a:pt x="247650" y="120015"/>
                  </a:lnTo>
                  <a:lnTo>
                    <a:pt x="245533" y="117094"/>
                  </a:lnTo>
                  <a:lnTo>
                    <a:pt x="241300" y="115062"/>
                  </a:lnTo>
                  <a:lnTo>
                    <a:pt x="235527" y="115062"/>
                  </a:lnTo>
                  <a:lnTo>
                    <a:pt x="228600" y="119634"/>
                  </a:lnTo>
                  <a:lnTo>
                    <a:pt x="231245" y="123444"/>
                  </a:lnTo>
                  <a:lnTo>
                    <a:pt x="241300" y="123444"/>
                  </a:lnTo>
                  <a:lnTo>
                    <a:pt x="241300" y="124968"/>
                  </a:lnTo>
                  <a:lnTo>
                    <a:pt x="250952" y="124968"/>
                  </a:lnTo>
                  <a:close/>
                </a:path>
                <a:path w="2260600" h="1711960">
                  <a:moveTo>
                    <a:pt x="253656" y="129025"/>
                  </a:moveTo>
                  <a:lnTo>
                    <a:pt x="250952" y="124968"/>
                  </a:lnTo>
                  <a:lnTo>
                    <a:pt x="241300" y="124968"/>
                  </a:lnTo>
                  <a:lnTo>
                    <a:pt x="241300" y="123444"/>
                  </a:lnTo>
                  <a:lnTo>
                    <a:pt x="231245" y="123444"/>
                  </a:lnTo>
                  <a:lnTo>
                    <a:pt x="236817" y="131467"/>
                  </a:lnTo>
                  <a:lnTo>
                    <a:pt x="241300" y="133350"/>
                  </a:lnTo>
                  <a:lnTo>
                    <a:pt x="247650" y="133350"/>
                  </a:lnTo>
                  <a:lnTo>
                    <a:pt x="253656" y="129025"/>
                  </a:lnTo>
                  <a:close/>
                </a:path>
                <a:path w="2260600" h="1711960">
                  <a:moveTo>
                    <a:pt x="241300" y="150876"/>
                  </a:moveTo>
                  <a:lnTo>
                    <a:pt x="241300" y="146304"/>
                  </a:lnTo>
                  <a:lnTo>
                    <a:pt x="234372" y="150876"/>
                  </a:lnTo>
                  <a:lnTo>
                    <a:pt x="241300" y="150876"/>
                  </a:lnTo>
                  <a:close/>
                </a:path>
                <a:path w="2260600" h="1711960">
                  <a:moveTo>
                    <a:pt x="241300" y="146304"/>
                  </a:moveTo>
                  <a:lnTo>
                    <a:pt x="235204" y="141732"/>
                  </a:lnTo>
                  <a:lnTo>
                    <a:pt x="234950" y="141732"/>
                  </a:lnTo>
                  <a:lnTo>
                    <a:pt x="241300" y="146304"/>
                  </a:lnTo>
                  <a:close/>
                </a:path>
                <a:path w="2260600" h="1711960">
                  <a:moveTo>
                    <a:pt x="241300" y="146304"/>
                  </a:moveTo>
                  <a:lnTo>
                    <a:pt x="241300" y="141732"/>
                  </a:lnTo>
                  <a:lnTo>
                    <a:pt x="235204" y="141732"/>
                  </a:lnTo>
                  <a:lnTo>
                    <a:pt x="241300" y="146304"/>
                  </a:lnTo>
                  <a:close/>
                </a:path>
                <a:path w="2260600" h="1711960">
                  <a:moveTo>
                    <a:pt x="245533" y="117094"/>
                  </a:moveTo>
                  <a:lnTo>
                    <a:pt x="241300" y="111252"/>
                  </a:lnTo>
                  <a:lnTo>
                    <a:pt x="235527" y="115062"/>
                  </a:lnTo>
                  <a:lnTo>
                    <a:pt x="241300" y="115062"/>
                  </a:lnTo>
                  <a:lnTo>
                    <a:pt x="245533" y="117094"/>
                  </a:lnTo>
                  <a:close/>
                </a:path>
                <a:path w="2260600" h="1711960">
                  <a:moveTo>
                    <a:pt x="247650" y="133350"/>
                  </a:moveTo>
                  <a:lnTo>
                    <a:pt x="241300" y="133350"/>
                  </a:lnTo>
                  <a:lnTo>
                    <a:pt x="236817" y="131467"/>
                  </a:lnTo>
                  <a:lnTo>
                    <a:pt x="241300" y="137922"/>
                  </a:lnTo>
                  <a:lnTo>
                    <a:pt x="247650" y="133350"/>
                  </a:lnTo>
                  <a:close/>
                </a:path>
                <a:path w="2260600" h="1711960">
                  <a:moveTo>
                    <a:pt x="247072" y="98298"/>
                  </a:moveTo>
                  <a:lnTo>
                    <a:pt x="241300" y="98298"/>
                  </a:lnTo>
                  <a:lnTo>
                    <a:pt x="241300" y="102108"/>
                  </a:lnTo>
                  <a:lnTo>
                    <a:pt x="247072" y="98298"/>
                  </a:lnTo>
                  <a:close/>
                </a:path>
                <a:path w="2260600" h="1711960">
                  <a:moveTo>
                    <a:pt x="278245" y="111736"/>
                  </a:moveTo>
                  <a:lnTo>
                    <a:pt x="276469" y="108966"/>
                  </a:lnTo>
                  <a:lnTo>
                    <a:pt x="266700" y="108966"/>
                  </a:lnTo>
                  <a:lnTo>
                    <a:pt x="266700" y="113538"/>
                  </a:lnTo>
                  <a:lnTo>
                    <a:pt x="256930" y="98298"/>
                  </a:lnTo>
                  <a:lnTo>
                    <a:pt x="247072" y="98298"/>
                  </a:lnTo>
                  <a:lnTo>
                    <a:pt x="241300" y="102108"/>
                  </a:lnTo>
                  <a:lnTo>
                    <a:pt x="247396" y="106680"/>
                  </a:lnTo>
                  <a:lnTo>
                    <a:pt x="254000" y="106680"/>
                  </a:lnTo>
                  <a:lnTo>
                    <a:pt x="254000" y="111252"/>
                  </a:lnTo>
                  <a:lnTo>
                    <a:pt x="266700" y="116586"/>
                  </a:lnTo>
                  <a:lnTo>
                    <a:pt x="278245" y="111736"/>
                  </a:lnTo>
                  <a:close/>
                </a:path>
                <a:path w="2260600" h="1711960">
                  <a:moveTo>
                    <a:pt x="247396" y="106680"/>
                  </a:moveTo>
                  <a:lnTo>
                    <a:pt x="241300" y="102108"/>
                  </a:lnTo>
                  <a:lnTo>
                    <a:pt x="241300" y="106680"/>
                  </a:lnTo>
                  <a:lnTo>
                    <a:pt x="247396" y="106680"/>
                  </a:lnTo>
                  <a:close/>
                </a:path>
                <a:path w="2260600" h="1711960">
                  <a:moveTo>
                    <a:pt x="245782" y="117213"/>
                  </a:moveTo>
                  <a:lnTo>
                    <a:pt x="241300" y="110490"/>
                  </a:lnTo>
                  <a:lnTo>
                    <a:pt x="241300" y="111252"/>
                  </a:lnTo>
                  <a:lnTo>
                    <a:pt x="245533" y="117094"/>
                  </a:lnTo>
                  <a:lnTo>
                    <a:pt x="245782" y="117213"/>
                  </a:lnTo>
                  <a:close/>
                </a:path>
                <a:path w="2260600" h="1711960">
                  <a:moveTo>
                    <a:pt x="247072" y="119218"/>
                  </a:moveTo>
                  <a:lnTo>
                    <a:pt x="245782" y="117213"/>
                  </a:lnTo>
                  <a:lnTo>
                    <a:pt x="245533" y="117094"/>
                  </a:lnTo>
                  <a:lnTo>
                    <a:pt x="247072" y="119218"/>
                  </a:lnTo>
                  <a:close/>
                </a:path>
                <a:path w="2260600" h="1711960">
                  <a:moveTo>
                    <a:pt x="266700" y="121158"/>
                  </a:moveTo>
                  <a:lnTo>
                    <a:pt x="260604" y="116586"/>
                  </a:lnTo>
                  <a:lnTo>
                    <a:pt x="254000" y="116586"/>
                  </a:lnTo>
                  <a:lnTo>
                    <a:pt x="254000" y="121158"/>
                  </a:lnTo>
                  <a:lnTo>
                    <a:pt x="245782" y="117213"/>
                  </a:lnTo>
                  <a:lnTo>
                    <a:pt x="247650" y="120015"/>
                  </a:lnTo>
                  <a:lnTo>
                    <a:pt x="251239" y="124968"/>
                  </a:lnTo>
                  <a:lnTo>
                    <a:pt x="260927" y="124968"/>
                  </a:lnTo>
                  <a:lnTo>
                    <a:pt x="266700" y="121158"/>
                  </a:lnTo>
                  <a:close/>
                </a:path>
                <a:path w="2260600" h="1711960">
                  <a:moveTo>
                    <a:pt x="256930" y="98298"/>
                  </a:moveTo>
                  <a:lnTo>
                    <a:pt x="255154" y="95527"/>
                  </a:lnTo>
                  <a:lnTo>
                    <a:pt x="254000" y="96012"/>
                  </a:lnTo>
                  <a:lnTo>
                    <a:pt x="254000" y="93726"/>
                  </a:lnTo>
                  <a:lnTo>
                    <a:pt x="247072" y="98298"/>
                  </a:lnTo>
                  <a:lnTo>
                    <a:pt x="254000" y="98298"/>
                  </a:lnTo>
                  <a:lnTo>
                    <a:pt x="254000" y="96012"/>
                  </a:lnTo>
                  <a:lnTo>
                    <a:pt x="255154" y="95527"/>
                  </a:lnTo>
                  <a:lnTo>
                    <a:pt x="255154" y="98298"/>
                  </a:lnTo>
                  <a:lnTo>
                    <a:pt x="256930" y="98298"/>
                  </a:lnTo>
                  <a:close/>
                </a:path>
                <a:path w="2260600" h="1711960">
                  <a:moveTo>
                    <a:pt x="266700" y="116586"/>
                  </a:moveTo>
                  <a:lnTo>
                    <a:pt x="254000" y="111252"/>
                  </a:lnTo>
                  <a:lnTo>
                    <a:pt x="254000" y="106680"/>
                  </a:lnTo>
                  <a:lnTo>
                    <a:pt x="247396" y="106680"/>
                  </a:lnTo>
                  <a:lnTo>
                    <a:pt x="260604" y="116586"/>
                  </a:lnTo>
                  <a:lnTo>
                    <a:pt x="266700" y="116586"/>
                  </a:lnTo>
                  <a:close/>
                </a:path>
                <a:path w="2260600" h="1711960">
                  <a:moveTo>
                    <a:pt x="251239" y="124968"/>
                  </a:moveTo>
                  <a:lnTo>
                    <a:pt x="247650" y="120015"/>
                  </a:lnTo>
                  <a:lnTo>
                    <a:pt x="250952" y="124968"/>
                  </a:lnTo>
                  <a:lnTo>
                    <a:pt x="251239" y="124968"/>
                  </a:lnTo>
                  <a:close/>
                </a:path>
                <a:path w="2260600" h="1711960">
                  <a:moveTo>
                    <a:pt x="254000" y="133350"/>
                  </a:moveTo>
                  <a:lnTo>
                    <a:pt x="254000" y="129540"/>
                  </a:lnTo>
                  <a:lnTo>
                    <a:pt x="253656" y="129025"/>
                  </a:lnTo>
                  <a:lnTo>
                    <a:pt x="247650" y="133350"/>
                  </a:lnTo>
                  <a:lnTo>
                    <a:pt x="254000" y="133350"/>
                  </a:lnTo>
                  <a:close/>
                </a:path>
                <a:path w="2260600" h="1711960">
                  <a:moveTo>
                    <a:pt x="254000" y="128778"/>
                  </a:moveTo>
                  <a:lnTo>
                    <a:pt x="251239" y="124968"/>
                  </a:lnTo>
                  <a:lnTo>
                    <a:pt x="250952" y="124968"/>
                  </a:lnTo>
                  <a:lnTo>
                    <a:pt x="253656" y="129025"/>
                  </a:lnTo>
                  <a:lnTo>
                    <a:pt x="254000" y="128778"/>
                  </a:lnTo>
                  <a:close/>
                </a:path>
                <a:path w="2260600" h="1711960">
                  <a:moveTo>
                    <a:pt x="260927" y="124968"/>
                  </a:moveTo>
                  <a:lnTo>
                    <a:pt x="251239" y="124968"/>
                  </a:lnTo>
                  <a:lnTo>
                    <a:pt x="254000" y="128778"/>
                  </a:lnTo>
                  <a:lnTo>
                    <a:pt x="254000" y="129540"/>
                  </a:lnTo>
                  <a:lnTo>
                    <a:pt x="260927" y="124968"/>
                  </a:lnTo>
                  <a:close/>
                </a:path>
                <a:path w="2260600" h="1711960">
                  <a:moveTo>
                    <a:pt x="254000" y="129540"/>
                  </a:moveTo>
                  <a:lnTo>
                    <a:pt x="254000" y="128778"/>
                  </a:lnTo>
                  <a:lnTo>
                    <a:pt x="253656" y="129025"/>
                  </a:lnTo>
                  <a:lnTo>
                    <a:pt x="254000" y="129540"/>
                  </a:lnTo>
                  <a:close/>
                </a:path>
                <a:path w="2260600" h="1711960">
                  <a:moveTo>
                    <a:pt x="266700" y="90678"/>
                  </a:moveTo>
                  <a:lnTo>
                    <a:pt x="254000" y="90678"/>
                  </a:lnTo>
                  <a:lnTo>
                    <a:pt x="254000" y="93726"/>
                  </a:lnTo>
                  <a:lnTo>
                    <a:pt x="255154" y="95527"/>
                  </a:lnTo>
                  <a:lnTo>
                    <a:pt x="266700" y="90678"/>
                  </a:lnTo>
                  <a:close/>
                </a:path>
                <a:path w="2260600" h="1711960">
                  <a:moveTo>
                    <a:pt x="292100" y="105156"/>
                  </a:moveTo>
                  <a:lnTo>
                    <a:pt x="286004" y="100584"/>
                  </a:lnTo>
                  <a:lnTo>
                    <a:pt x="279400" y="100584"/>
                  </a:lnTo>
                  <a:lnTo>
                    <a:pt x="279400" y="96012"/>
                  </a:lnTo>
                  <a:lnTo>
                    <a:pt x="266700" y="90678"/>
                  </a:lnTo>
                  <a:lnTo>
                    <a:pt x="255154" y="95527"/>
                  </a:lnTo>
                  <a:lnTo>
                    <a:pt x="256930" y="98298"/>
                  </a:lnTo>
                  <a:lnTo>
                    <a:pt x="266700" y="98298"/>
                  </a:lnTo>
                  <a:lnTo>
                    <a:pt x="266700" y="93726"/>
                  </a:lnTo>
                  <a:lnTo>
                    <a:pt x="276469" y="108966"/>
                  </a:lnTo>
                  <a:lnTo>
                    <a:pt x="286327" y="108966"/>
                  </a:lnTo>
                  <a:lnTo>
                    <a:pt x="292100" y="105156"/>
                  </a:lnTo>
                  <a:close/>
                </a:path>
                <a:path w="2260600" h="1711960">
                  <a:moveTo>
                    <a:pt x="266700" y="113538"/>
                  </a:moveTo>
                  <a:lnTo>
                    <a:pt x="266700" y="98298"/>
                  </a:lnTo>
                  <a:lnTo>
                    <a:pt x="256930" y="98298"/>
                  </a:lnTo>
                  <a:lnTo>
                    <a:pt x="266700" y="113538"/>
                  </a:lnTo>
                  <a:close/>
                </a:path>
                <a:path w="2260600" h="1711960">
                  <a:moveTo>
                    <a:pt x="266700" y="121158"/>
                  </a:moveTo>
                  <a:lnTo>
                    <a:pt x="266700" y="116586"/>
                  </a:lnTo>
                  <a:lnTo>
                    <a:pt x="260604" y="116586"/>
                  </a:lnTo>
                  <a:lnTo>
                    <a:pt x="266700" y="121158"/>
                  </a:lnTo>
                  <a:close/>
                </a:path>
                <a:path w="2260600" h="1711960">
                  <a:moveTo>
                    <a:pt x="266700" y="124968"/>
                  </a:moveTo>
                  <a:lnTo>
                    <a:pt x="266700" y="121158"/>
                  </a:lnTo>
                  <a:lnTo>
                    <a:pt x="260927" y="124968"/>
                  </a:lnTo>
                  <a:lnTo>
                    <a:pt x="266700" y="124968"/>
                  </a:lnTo>
                  <a:close/>
                </a:path>
                <a:path w="2260600" h="1711960">
                  <a:moveTo>
                    <a:pt x="273050" y="82296"/>
                  </a:moveTo>
                  <a:lnTo>
                    <a:pt x="266700" y="82296"/>
                  </a:lnTo>
                  <a:lnTo>
                    <a:pt x="266700" y="86106"/>
                  </a:lnTo>
                  <a:lnTo>
                    <a:pt x="273050" y="82296"/>
                  </a:lnTo>
                  <a:close/>
                </a:path>
                <a:path w="2260600" h="1711960">
                  <a:moveTo>
                    <a:pt x="311150" y="92202"/>
                  </a:moveTo>
                  <a:lnTo>
                    <a:pt x="292100" y="78486"/>
                  </a:lnTo>
                  <a:lnTo>
                    <a:pt x="292100" y="96774"/>
                  </a:lnTo>
                  <a:lnTo>
                    <a:pt x="282045" y="82296"/>
                  </a:lnTo>
                  <a:lnTo>
                    <a:pt x="273050" y="82296"/>
                  </a:lnTo>
                  <a:lnTo>
                    <a:pt x="266700" y="86106"/>
                  </a:lnTo>
                  <a:lnTo>
                    <a:pt x="272796" y="90678"/>
                  </a:lnTo>
                  <a:lnTo>
                    <a:pt x="279400" y="90678"/>
                  </a:lnTo>
                  <a:lnTo>
                    <a:pt x="279400" y="95631"/>
                  </a:lnTo>
                  <a:lnTo>
                    <a:pt x="286004" y="100584"/>
                  </a:lnTo>
                  <a:lnTo>
                    <a:pt x="292100" y="100584"/>
                  </a:lnTo>
                  <a:lnTo>
                    <a:pt x="304800" y="95250"/>
                  </a:lnTo>
                  <a:lnTo>
                    <a:pt x="304800" y="92202"/>
                  </a:lnTo>
                  <a:lnTo>
                    <a:pt x="311150" y="92202"/>
                  </a:lnTo>
                  <a:close/>
                </a:path>
                <a:path w="2260600" h="1711960">
                  <a:moveTo>
                    <a:pt x="272796" y="90678"/>
                  </a:moveTo>
                  <a:lnTo>
                    <a:pt x="266700" y="86106"/>
                  </a:lnTo>
                  <a:lnTo>
                    <a:pt x="266700" y="90678"/>
                  </a:lnTo>
                  <a:lnTo>
                    <a:pt x="272796" y="90678"/>
                  </a:lnTo>
                  <a:close/>
                </a:path>
                <a:path w="2260600" h="1711960">
                  <a:moveTo>
                    <a:pt x="286004" y="100584"/>
                  </a:moveTo>
                  <a:lnTo>
                    <a:pt x="272796" y="90678"/>
                  </a:lnTo>
                  <a:lnTo>
                    <a:pt x="266700" y="90678"/>
                  </a:lnTo>
                  <a:lnTo>
                    <a:pt x="279400" y="96012"/>
                  </a:lnTo>
                  <a:lnTo>
                    <a:pt x="279400" y="100584"/>
                  </a:lnTo>
                  <a:lnTo>
                    <a:pt x="286004" y="100584"/>
                  </a:lnTo>
                  <a:close/>
                </a:path>
                <a:path w="2260600" h="1711960">
                  <a:moveTo>
                    <a:pt x="276469" y="108966"/>
                  </a:moveTo>
                  <a:lnTo>
                    <a:pt x="266700" y="93726"/>
                  </a:lnTo>
                  <a:lnTo>
                    <a:pt x="266700" y="108966"/>
                  </a:lnTo>
                  <a:lnTo>
                    <a:pt x="276469" y="108966"/>
                  </a:lnTo>
                  <a:close/>
                </a:path>
                <a:path w="2260600" h="1711960">
                  <a:moveTo>
                    <a:pt x="279400" y="116586"/>
                  </a:moveTo>
                  <a:lnTo>
                    <a:pt x="279400" y="113538"/>
                  </a:lnTo>
                  <a:lnTo>
                    <a:pt x="278245" y="111736"/>
                  </a:lnTo>
                  <a:lnTo>
                    <a:pt x="266700" y="116586"/>
                  </a:lnTo>
                  <a:lnTo>
                    <a:pt x="279400" y="116586"/>
                  </a:lnTo>
                  <a:close/>
                </a:path>
                <a:path w="2260600" h="1711960">
                  <a:moveTo>
                    <a:pt x="279400" y="95631"/>
                  </a:moveTo>
                  <a:lnTo>
                    <a:pt x="279400" y="90678"/>
                  </a:lnTo>
                  <a:lnTo>
                    <a:pt x="272796" y="90678"/>
                  </a:lnTo>
                  <a:lnTo>
                    <a:pt x="279400" y="95631"/>
                  </a:lnTo>
                  <a:close/>
                </a:path>
                <a:path w="2260600" h="1711960">
                  <a:moveTo>
                    <a:pt x="282045" y="82296"/>
                  </a:moveTo>
                  <a:lnTo>
                    <a:pt x="279400" y="78486"/>
                  </a:lnTo>
                  <a:lnTo>
                    <a:pt x="273050" y="82296"/>
                  </a:lnTo>
                  <a:lnTo>
                    <a:pt x="282045" y="82296"/>
                  </a:lnTo>
                  <a:close/>
                </a:path>
                <a:path w="2260600" h="1711960">
                  <a:moveTo>
                    <a:pt x="286327" y="108966"/>
                  </a:moveTo>
                  <a:lnTo>
                    <a:pt x="276469" y="108966"/>
                  </a:lnTo>
                  <a:lnTo>
                    <a:pt x="278245" y="111736"/>
                  </a:lnTo>
                  <a:lnTo>
                    <a:pt x="279400" y="111252"/>
                  </a:lnTo>
                  <a:lnTo>
                    <a:pt x="279400" y="113538"/>
                  </a:lnTo>
                  <a:lnTo>
                    <a:pt x="286327" y="108966"/>
                  </a:lnTo>
                  <a:close/>
                </a:path>
                <a:path w="2260600" h="1711960">
                  <a:moveTo>
                    <a:pt x="279400" y="113538"/>
                  </a:moveTo>
                  <a:lnTo>
                    <a:pt x="279400" y="111252"/>
                  </a:lnTo>
                  <a:lnTo>
                    <a:pt x="278245" y="111736"/>
                  </a:lnTo>
                  <a:lnTo>
                    <a:pt x="279400" y="113538"/>
                  </a:lnTo>
                  <a:close/>
                </a:path>
                <a:path w="2260600" h="1711960">
                  <a:moveTo>
                    <a:pt x="296110" y="75839"/>
                  </a:moveTo>
                  <a:lnTo>
                    <a:pt x="292100" y="73914"/>
                  </a:lnTo>
                  <a:lnTo>
                    <a:pt x="279400" y="73914"/>
                  </a:lnTo>
                  <a:lnTo>
                    <a:pt x="279400" y="78486"/>
                  </a:lnTo>
                  <a:lnTo>
                    <a:pt x="282045" y="82296"/>
                  </a:lnTo>
                  <a:lnTo>
                    <a:pt x="292100" y="82296"/>
                  </a:lnTo>
                  <a:lnTo>
                    <a:pt x="292100" y="78486"/>
                  </a:lnTo>
                  <a:lnTo>
                    <a:pt x="296110" y="75839"/>
                  </a:lnTo>
                  <a:close/>
                </a:path>
                <a:path w="2260600" h="1711960">
                  <a:moveTo>
                    <a:pt x="292100" y="96774"/>
                  </a:moveTo>
                  <a:lnTo>
                    <a:pt x="292100" y="82296"/>
                  </a:lnTo>
                  <a:lnTo>
                    <a:pt x="282045" y="82296"/>
                  </a:lnTo>
                  <a:lnTo>
                    <a:pt x="292100" y="96774"/>
                  </a:lnTo>
                  <a:close/>
                </a:path>
                <a:path w="2260600" h="1711960">
                  <a:moveTo>
                    <a:pt x="292100" y="105156"/>
                  </a:moveTo>
                  <a:lnTo>
                    <a:pt x="292100" y="100584"/>
                  </a:lnTo>
                  <a:lnTo>
                    <a:pt x="286004" y="100584"/>
                  </a:lnTo>
                  <a:lnTo>
                    <a:pt x="292100" y="105156"/>
                  </a:lnTo>
                  <a:close/>
                </a:path>
                <a:path w="2260600" h="1711960">
                  <a:moveTo>
                    <a:pt x="292100" y="108966"/>
                  </a:moveTo>
                  <a:lnTo>
                    <a:pt x="292100" y="105156"/>
                  </a:lnTo>
                  <a:lnTo>
                    <a:pt x="286327" y="108966"/>
                  </a:lnTo>
                  <a:lnTo>
                    <a:pt x="292100" y="108966"/>
                  </a:lnTo>
                  <a:close/>
                </a:path>
                <a:path w="2260600" h="1711960">
                  <a:moveTo>
                    <a:pt x="299027" y="73914"/>
                  </a:moveTo>
                  <a:lnTo>
                    <a:pt x="292100" y="73914"/>
                  </a:lnTo>
                  <a:lnTo>
                    <a:pt x="296110" y="75839"/>
                  </a:lnTo>
                  <a:lnTo>
                    <a:pt x="299027" y="73914"/>
                  </a:lnTo>
                  <a:close/>
                </a:path>
                <a:path w="2260600" h="1711960">
                  <a:moveTo>
                    <a:pt x="330200" y="86868"/>
                  </a:moveTo>
                  <a:lnTo>
                    <a:pt x="330200" y="83820"/>
                  </a:lnTo>
                  <a:lnTo>
                    <a:pt x="324427" y="83820"/>
                  </a:lnTo>
                  <a:lnTo>
                    <a:pt x="317500" y="88392"/>
                  </a:lnTo>
                  <a:lnTo>
                    <a:pt x="312737" y="81534"/>
                  </a:lnTo>
                  <a:lnTo>
                    <a:pt x="304800" y="77724"/>
                  </a:lnTo>
                  <a:lnTo>
                    <a:pt x="304800" y="80010"/>
                  </a:lnTo>
                  <a:lnTo>
                    <a:pt x="296110" y="75839"/>
                  </a:lnTo>
                  <a:lnTo>
                    <a:pt x="292100" y="78486"/>
                  </a:lnTo>
                  <a:lnTo>
                    <a:pt x="311150" y="92202"/>
                  </a:lnTo>
                  <a:lnTo>
                    <a:pt x="317500" y="92202"/>
                  </a:lnTo>
                  <a:lnTo>
                    <a:pt x="330200" y="86868"/>
                  </a:lnTo>
                  <a:close/>
                </a:path>
                <a:path w="2260600" h="1711960">
                  <a:moveTo>
                    <a:pt x="317500" y="100584"/>
                  </a:moveTo>
                  <a:lnTo>
                    <a:pt x="317500" y="96774"/>
                  </a:lnTo>
                  <a:lnTo>
                    <a:pt x="311150" y="92202"/>
                  </a:lnTo>
                  <a:lnTo>
                    <a:pt x="304800" y="92202"/>
                  </a:lnTo>
                  <a:lnTo>
                    <a:pt x="304800" y="95250"/>
                  </a:lnTo>
                  <a:lnTo>
                    <a:pt x="292100" y="100584"/>
                  </a:lnTo>
                  <a:lnTo>
                    <a:pt x="317500" y="100584"/>
                  </a:lnTo>
                  <a:close/>
                </a:path>
                <a:path w="2260600" h="1711960">
                  <a:moveTo>
                    <a:pt x="312737" y="81534"/>
                  </a:moveTo>
                  <a:lnTo>
                    <a:pt x="307445" y="73914"/>
                  </a:lnTo>
                  <a:lnTo>
                    <a:pt x="299027" y="73914"/>
                  </a:lnTo>
                  <a:lnTo>
                    <a:pt x="296110" y="75839"/>
                  </a:lnTo>
                  <a:lnTo>
                    <a:pt x="304800" y="80010"/>
                  </a:lnTo>
                  <a:lnTo>
                    <a:pt x="304800" y="77724"/>
                  </a:lnTo>
                  <a:lnTo>
                    <a:pt x="312737" y="81534"/>
                  </a:lnTo>
                  <a:close/>
                </a:path>
                <a:path w="2260600" h="1711960">
                  <a:moveTo>
                    <a:pt x="307445" y="73914"/>
                  </a:moveTo>
                  <a:lnTo>
                    <a:pt x="304800" y="70104"/>
                  </a:lnTo>
                  <a:lnTo>
                    <a:pt x="299027" y="73914"/>
                  </a:lnTo>
                  <a:lnTo>
                    <a:pt x="307445" y="73914"/>
                  </a:lnTo>
                  <a:close/>
                </a:path>
                <a:path w="2260600" h="1711960">
                  <a:moveTo>
                    <a:pt x="322118" y="67748"/>
                  </a:moveTo>
                  <a:lnTo>
                    <a:pt x="317500" y="59436"/>
                  </a:lnTo>
                  <a:lnTo>
                    <a:pt x="317500" y="57150"/>
                  </a:lnTo>
                  <a:lnTo>
                    <a:pt x="304800" y="64008"/>
                  </a:lnTo>
                  <a:lnTo>
                    <a:pt x="304800" y="65532"/>
                  </a:lnTo>
                  <a:lnTo>
                    <a:pt x="310572" y="65532"/>
                  </a:lnTo>
                  <a:lnTo>
                    <a:pt x="317500" y="60960"/>
                  </a:lnTo>
                  <a:lnTo>
                    <a:pt x="317500" y="59436"/>
                  </a:lnTo>
                  <a:lnTo>
                    <a:pt x="320963" y="57150"/>
                  </a:lnTo>
                  <a:lnTo>
                    <a:pt x="320963" y="66155"/>
                  </a:lnTo>
                  <a:lnTo>
                    <a:pt x="321982" y="67683"/>
                  </a:lnTo>
                  <a:lnTo>
                    <a:pt x="322118" y="67748"/>
                  </a:lnTo>
                  <a:close/>
                </a:path>
                <a:path w="2260600" h="1711960">
                  <a:moveTo>
                    <a:pt x="310572" y="65532"/>
                  </a:moveTo>
                  <a:lnTo>
                    <a:pt x="304800" y="65532"/>
                  </a:lnTo>
                  <a:lnTo>
                    <a:pt x="304800" y="69342"/>
                  </a:lnTo>
                  <a:lnTo>
                    <a:pt x="310572" y="65532"/>
                  </a:lnTo>
                  <a:close/>
                </a:path>
                <a:path w="2260600" h="1711960">
                  <a:moveTo>
                    <a:pt x="325230" y="73350"/>
                  </a:moveTo>
                  <a:lnTo>
                    <a:pt x="322580" y="68580"/>
                  </a:lnTo>
                  <a:lnTo>
                    <a:pt x="321982" y="67683"/>
                  </a:lnTo>
                  <a:lnTo>
                    <a:pt x="317500" y="65532"/>
                  </a:lnTo>
                  <a:lnTo>
                    <a:pt x="310572" y="65532"/>
                  </a:lnTo>
                  <a:lnTo>
                    <a:pt x="304800" y="69342"/>
                  </a:lnTo>
                  <a:lnTo>
                    <a:pt x="307848" y="73914"/>
                  </a:lnTo>
                  <a:lnTo>
                    <a:pt x="317500" y="73914"/>
                  </a:lnTo>
                  <a:lnTo>
                    <a:pt x="317500" y="70104"/>
                  </a:lnTo>
                  <a:lnTo>
                    <a:pt x="325230" y="73350"/>
                  </a:lnTo>
                  <a:close/>
                </a:path>
                <a:path w="2260600" h="1711960">
                  <a:moveTo>
                    <a:pt x="307848" y="73914"/>
                  </a:moveTo>
                  <a:lnTo>
                    <a:pt x="304800" y="69342"/>
                  </a:lnTo>
                  <a:lnTo>
                    <a:pt x="304800" y="70104"/>
                  </a:lnTo>
                  <a:lnTo>
                    <a:pt x="307445" y="73914"/>
                  </a:lnTo>
                  <a:lnTo>
                    <a:pt x="307848" y="73914"/>
                  </a:lnTo>
                  <a:close/>
                </a:path>
                <a:path w="2260600" h="1711960">
                  <a:moveTo>
                    <a:pt x="313017" y="81668"/>
                  </a:moveTo>
                  <a:lnTo>
                    <a:pt x="307848" y="73914"/>
                  </a:lnTo>
                  <a:lnTo>
                    <a:pt x="307445" y="73914"/>
                  </a:lnTo>
                  <a:lnTo>
                    <a:pt x="312737" y="81534"/>
                  </a:lnTo>
                  <a:lnTo>
                    <a:pt x="313017" y="81668"/>
                  </a:lnTo>
                  <a:close/>
                </a:path>
                <a:path w="2260600" h="1711960">
                  <a:moveTo>
                    <a:pt x="329270" y="80623"/>
                  </a:moveTo>
                  <a:lnTo>
                    <a:pt x="325230" y="73350"/>
                  </a:lnTo>
                  <a:lnTo>
                    <a:pt x="317500" y="70104"/>
                  </a:lnTo>
                  <a:lnTo>
                    <a:pt x="317500" y="73914"/>
                  </a:lnTo>
                  <a:lnTo>
                    <a:pt x="307848" y="73914"/>
                  </a:lnTo>
                  <a:lnTo>
                    <a:pt x="313017" y="81668"/>
                  </a:lnTo>
                  <a:lnTo>
                    <a:pt x="317500" y="83820"/>
                  </a:lnTo>
                  <a:lnTo>
                    <a:pt x="324427" y="83820"/>
                  </a:lnTo>
                  <a:lnTo>
                    <a:pt x="329270" y="80623"/>
                  </a:lnTo>
                  <a:close/>
                </a:path>
                <a:path w="2260600" h="1711960">
                  <a:moveTo>
                    <a:pt x="321982" y="67683"/>
                  </a:moveTo>
                  <a:lnTo>
                    <a:pt x="317500" y="60960"/>
                  </a:lnTo>
                  <a:lnTo>
                    <a:pt x="310572" y="65532"/>
                  </a:lnTo>
                  <a:lnTo>
                    <a:pt x="317500" y="65532"/>
                  </a:lnTo>
                  <a:lnTo>
                    <a:pt x="321982" y="67683"/>
                  </a:lnTo>
                  <a:close/>
                </a:path>
                <a:path w="2260600" h="1711960">
                  <a:moveTo>
                    <a:pt x="317500" y="96774"/>
                  </a:moveTo>
                  <a:lnTo>
                    <a:pt x="317500" y="92202"/>
                  </a:lnTo>
                  <a:lnTo>
                    <a:pt x="311150" y="92202"/>
                  </a:lnTo>
                  <a:lnTo>
                    <a:pt x="317500" y="96774"/>
                  </a:lnTo>
                  <a:close/>
                </a:path>
                <a:path w="2260600" h="1711960">
                  <a:moveTo>
                    <a:pt x="317500" y="88392"/>
                  </a:moveTo>
                  <a:lnTo>
                    <a:pt x="313017" y="81668"/>
                  </a:lnTo>
                  <a:lnTo>
                    <a:pt x="312737" y="81534"/>
                  </a:lnTo>
                  <a:lnTo>
                    <a:pt x="317500" y="88392"/>
                  </a:lnTo>
                  <a:close/>
                </a:path>
                <a:path w="2260600" h="1711960">
                  <a:moveTo>
                    <a:pt x="324427" y="83820"/>
                  </a:moveTo>
                  <a:lnTo>
                    <a:pt x="317500" y="83820"/>
                  </a:lnTo>
                  <a:lnTo>
                    <a:pt x="313017" y="81668"/>
                  </a:lnTo>
                  <a:lnTo>
                    <a:pt x="317500" y="88392"/>
                  </a:lnTo>
                  <a:lnTo>
                    <a:pt x="324427" y="83820"/>
                  </a:lnTo>
                  <a:close/>
                </a:path>
                <a:path w="2260600" h="1711960">
                  <a:moveTo>
                    <a:pt x="342900" y="48768"/>
                  </a:moveTo>
                  <a:lnTo>
                    <a:pt x="330200" y="48768"/>
                  </a:lnTo>
                  <a:lnTo>
                    <a:pt x="317500" y="55626"/>
                  </a:lnTo>
                  <a:lnTo>
                    <a:pt x="317500" y="57150"/>
                  </a:lnTo>
                  <a:lnTo>
                    <a:pt x="320963" y="57150"/>
                  </a:lnTo>
                  <a:lnTo>
                    <a:pt x="330200" y="51054"/>
                  </a:lnTo>
                  <a:lnTo>
                    <a:pt x="332105" y="54597"/>
                  </a:lnTo>
                  <a:lnTo>
                    <a:pt x="342900" y="48768"/>
                  </a:lnTo>
                  <a:close/>
                </a:path>
                <a:path w="2260600" h="1711960">
                  <a:moveTo>
                    <a:pt x="330200" y="71628"/>
                  </a:moveTo>
                  <a:lnTo>
                    <a:pt x="330200" y="57150"/>
                  </a:lnTo>
                  <a:lnTo>
                    <a:pt x="320963" y="57150"/>
                  </a:lnTo>
                  <a:lnTo>
                    <a:pt x="317500" y="59436"/>
                  </a:lnTo>
                  <a:lnTo>
                    <a:pt x="322118" y="67748"/>
                  </a:lnTo>
                  <a:lnTo>
                    <a:pt x="330200" y="71628"/>
                  </a:lnTo>
                  <a:close/>
                </a:path>
                <a:path w="2260600" h="1711960">
                  <a:moveTo>
                    <a:pt x="332105" y="54597"/>
                  </a:moveTo>
                  <a:lnTo>
                    <a:pt x="330200" y="51054"/>
                  </a:lnTo>
                  <a:lnTo>
                    <a:pt x="320963" y="57150"/>
                  </a:lnTo>
                  <a:lnTo>
                    <a:pt x="330200" y="57150"/>
                  </a:lnTo>
                  <a:lnTo>
                    <a:pt x="330200" y="55626"/>
                  </a:lnTo>
                  <a:lnTo>
                    <a:pt x="332105" y="54597"/>
                  </a:lnTo>
                  <a:close/>
                </a:path>
                <a:path w="2260600" h="1711960">
                  <a:moveTo>
                    <a:pt x="322580" y="68580"/>
                  </a:moveTo>
                  <a:lnTo>
                    <a:pt x="322118" y="67748"/>
                  </a:lnTo>
                  <a:lnTo>
                    <a:pt x="321982" y="67683"/>
                  </a:lnTo>
                  <a:lnTo>
                    <a:pt x="322580" y="68580"/>
                  </a:lnTo>
                  <a:close/>
                </a:path>
                <a:path w="2260600" h="1711960">
                  <a:moveTo>
                    <a:pt x="342152" y="75124"/>
                  </a:moveTo>
                  <a:lnTo>
                    <a:pt x="330200" y="70104"/>
                  </a:lnTo>
                  <a:lnTo>
                    <a:pt x="330200" y="71628"/>
                  </a:lnTo>
                  <a:lnTo>
                    <a:pt x="322118" y="67748"/>
                  </a:lnTo>
                  <a:lnTo>
                    <a:pt x="322580" y="68580"/>
                  </a:lnTo>
                  <a:lnTo>
                    <a:pt x="325966" y="73660"/>
                  </a:lnTo>
                  <a:lnTo>
                    <a:pt x="330200" y="75438"/>
                  </a:lnTo>
                  <a:lnTo>
                    <a:pt x="341630" y="75438"/>
                  </a:lnTo>
                  <a:lnTo>
                    <a:pt x="342152" y="75124"/>
                  </a:lnTo>
                  <a:close/>
                </a:path>
                <a:path w="2260600" h="1711960">
                  <a:moveTo>
                    <a:pt x="325966" y="73660"/>
                  </a:moveTo>
                  <a:lnTo>
                    <a:pt x="322580" y="68580"/>
                  </a:lnTo>
                  <a:lnTo>
                    <a:pt x="325230" y="73350"/>
                  </a:lnTo>
                  <a:lnTo>
                    <a:pt x="325966" y="73660"/>
                  </a:lnTo>
                  <a:close/>
                </a:path>
                <a:path w="2260600" h="1711960">
                  <a:moveTo>
                    <a:pt x="330200" y="83820"/>
                  </a:moveTo>
                  <a:lnTo>
                    <a:pt x="330200" y="82296"/>
                  </a:lnTo>
                  <a:lnTo>
                    <a:pt x="329270" y="80623"/>
                  </a:lnTo>
                  <a:lnTo>
                    <a:pt x="324427" y="83820"/>
                  </a:lnTo>
                  <a:lnTo>
                    <a:pt x="330200" y="83820"/>
                  </a:lnTo>
                  <a:close/>
                </a:path>
                <a:path w="2260600" h="1711960">
                  <a:moveTo>
                    <a:pt x="330200" y="80010"/>
                  </a:moveTo>
                  <a:lnTo>
                    <a:pt x="325966" y="73660"/>
                  </a:lnTo>
                  <a:lnTo>
                    <a:pt x="325230" y="73350"/>
                  </a:lnTo>
                  <a:lnTo>
                    <a:pt x="329270" y="80623"/>
                  </a:lnTo>
                  <a:lnTo>
                    <a:pt x="330200" y="80010"/>
                  </a:lnTo>
                  <a:close/>
                </a:path>
                <a:path w="2260600" h="1711960">
                  <a:moveTo>
                    <a:pt x="341630" y="75438"/>
                  </a:moveTo>
                  <a:lnTo>
                    <a:pt x="330200" y="75438"/>
                  </a:lnTo>
                  <a:lnTo>
                    <a:pt x="325966" y="73660"/>
                  </a:lnTo>
                  <a:lnTo>
                    <a:pt x="330200" y="80010"/>
                  </a:lnTo>
                  <a:lnTo>
                    <a:pt x="330200" y="82296"/>
                  </a:lnTo>
                  <a:lnTo>
                    <a:pt x="341630" y="75438"/>
                  </a:lnTo>
                  <a:close/>
                </a:path>
                <a:path w="2260600" h="1711960">
                  <a:moveTo>
                    <a:pt x="330200" y="82296"/>
                  </a:moveTo>
                  <a:lnTo>
                    <a:pt x="330200" y="80010"/>
                  </a:lnTo>
                  <a:lnTo>
                    <a:pt x="329270" y="80623"/>
                  </a:lnTo>
                  <a:lnTo>
                    <a:pt x="330200" y="82296"/>
                  </a:lnTo>
                  <a:close/>
                </a:path>
                <a:path w="2260600" h="1711960">
                  <a:moveTo>
                    <a:pt x="342900" y="74676"/>
                  </a:moveTo>
                  <a:lnTo>
                    <a:pt x="332105" y="54597"/>
                  </a:lnTo>
                  <a:lnTo>
                    <a:pt x="330200" y="55626"/>
                  </a:lnTo>
                  <a:lnTo>
                    <a:pt x="330200" y="70104"/>
                  </a:lnTo>
                  <a:lnTo>
                    <a:pt x="342152" y="75124"/>
                  </a:lnTo>
                  <a:lnTo>
                    <a:pt x="342900" y="74676"/>
                  </a:lnTo>
                  <a:close/>
                </a:path>
                <a:path w="2260600" h="1711960">
                  <a:moveTo>
                    <a:pt x="366395" y="62522"/>
                  </a:moveTo>
                  <a:lnTo>
                    <a:pt x="366183" y="62357"/>
                  </a:lnTo>
                  <a:lnTo>
                    <a:pt x="355600" y="65532"/>
                  </a:lnTo>
                  <a:lnTo>
                    <a:pt x="348095" y="51573"/>
                  </a:lnTo>
                  <a:lnTo>
                    <a:pt x="342900" y="48768"/>
                  </a:lnTo>
                  <a:lnTo>
                    <a:pt x="332105" y="54597"/>
                  </a:lnTo>
                  <a:lnTo>
                    <a:pt x="342900" y="74676"/>
                  </a:lnTo>
                  <a:lnTo>
                    <a:pt x="342900" y="52578"/>
                  </a:lnTo>
                  <a:lnTo>
                    <a:pt x="352552" y="67056"/>
                  </a:lnTo>
                  <a:lnTo>
                    <a:pt x="355600" y="67056"/>
                  </a:lnTo>
                  <a:lnTo>
                    <a:pt x="366183" y="62611"/>
                  </a:lnTo>
                  <a:lnTo>
                    <a:pt x="366395" y="62522"/>
                  </a:lnTo>
                  <a:close/>
                </a:path>
                <a:path w="2260600" h="1711960">
                  <a:moveTo>
                    <a:pt x="342900" y="75438"/>
                  </a:moveTo>
                  <a:lnTo>
                    <a:pt x="342152" y="75124"/>
                  </a:lnTo>
                  <a:lnTo>
                    <a:pt x="341630" y="75438"/>
                  </a:lnTo>
                  <a:lnTo>
                    <a:pt x="342900" y="75438"/>
                  </a:lnTo>
                  <a:close/>
                </a:path>
                <a:path w="2260600" h="1711960">
                  <a:moveTo>
                    <a:pt x="354806" y="70437"/>
                  </a:moveTo>
                  <a:lnTo>
                    <a:pt x="352552" y="67056"/>
                  </a:lnTo>
                  <a:lnTo>
                    <a:pt x="342900" y="67056"/>
                  </a:lnTo>
                  <a:lnTo>
                    <a:pt x="342900" y="74676"/>
                  </a:lnTo>
                  <a:lnTo>
                    <a:pt x="342152" y="75124"/>
                  </a:lnTo>
                  <a:lnTo>
                    <a:pt x="342900" y="75438"/>
                  </a:lnTo>
                  <a:lnTo>
                    <a:pt x="354806" y="70437"/>
                  </a:lnTo>
                  <a:close/>
                </a:path>
                <a:path w="2260600" h="1711960">
                  <a:moveTo>
                    <a:pt x="345440" y="41148"/>
                  </a:moveTo>
                  <a:lnTo>
                    <a:pt x="342900" y="41148"/>
                  </a:lnTo>
                  <a:lnTo>
                    <a:pt x="342900" y="41910"/>
                  </a:lnTo>
                  <a:lnTo>
                    <a:pt x="345440" y="41148"/>
                  </a:lnTo>
                  <a:close/>
                </a:path>
                <a:path w="2260600" h="1711960">
                  <a:moveTo>
                    <a:pt x="381000" y="57912"/>
                  </a:moveTo>
                  <a:lnTo>
                    <a:pt x="376237" y="49053"/>
                  </a:lnTo>
                  <a:lnTo>
                    <a:pt x="368300" y="45720"/>
                  </a:lnTo>
                  <a:lnTo>
                    <a:pt x="368300" y="46482"/>
                  </a:lnTo>
                  <a:lnTo>
                    <a:pt x="355600" y="41148"/>
                  </a:lnTo>
                  <a:lnTo>
                    <a:pt x="345440" y="41148"/>
                  </a:lnTo>
                  <a:lnTo>
                    <a:pt x="342900" y="41910"/>
                  </a:lnTo>
                  <a:lnTo>
                    <a:pt x="345016" y="45847"/>
                  </a:lnTo>
                  <a:lnTo>
                    <a:pt x="348761" y="48768"/>
                  </a:lnTo>
                  <a:lnTo>
                    <a:pt x="355600" y="48768"/>
                  </a:lnTo>
                  <a:lnTo>
                    <a:pt x="355600" y="53340"/>
                  </a:lnTo>
                  <a:lnTo>
                    <a:pt x="368300" y="59436"/>
                  </a:lnTo>
                  <a:lnTo>
                    <a:pt x="376237" y="59340"/>
                  </a:lnTo>
                  <a:lnTo>
                    <a:pt x="381000" y="57912"/>
                  </a:lnTo>
                  <a:close/>
                </a:path>
                <a:path w="2260600" h="1711960">
                  <a:moveTo>
                    <a:pt x="345016" y="45847"/>
                  </a:moveTo>
                  <a:lnTo>
                    <a:pt x="342900" y="41910"/>
                  </a:lnTo>
                  <a:lnTo>
                    <a:pt x="342900" y="44196"/>
                  </a:lnTo>
                  <a:lnTo>
                    <a:pt x="345016" y="45847"/>
                  </a:lnTo>
                  <a:close/>
                </a:path>
                <a:path w="2260600" h="1711960">
                  <a:moveTo>
                    <a:pt x="346587" y="48768"/>
                  </a:moveTo>
                  <a:lnTo>
                    <a:pt x="345016" y="45847"/>
                  </a:lnTo>
                  <a:lnTo>
                    <a:pt x="342900" y="44196"/>
                  </a:lnTo>
                  <a:lnTo>
                    <a:pt x="342900" y="48768"/>
                  </a:lnTo>
                  <a:lnTo>
                    <a:pt x="346587" y="48768"/>
                  </a:lnTo>
                  <a:close/>
                </a:path>
                <a:path w="2260600" h="1711960">
                  <a:moveTo>
                    <a:pt x="348095" y="51573"/>
                  </a:moveTo>
                  <a:lnTo>
                    <a:pt x="346587" y="48768"/>
                  </a:lnTo>
                  <a:lnTo>
                    <a:pt x="342900" y="48768"/>
                  </a:lnTo>
                  <a:lnTo>
                    <a:pt x="348095" y="51573"/>
                  </a:lnTo>
                  <a:close/>
                </a:path>
                <a:path w="2260600" h="1711960">
                  <a:moveTo>
                    <a:pt x="352552" y="67056"/>
                  </a:moveTo>
                  <a:lnTo>
                    <a:pt x="342900" y="52578"/>
                  </a:lnTo>
                  <a:lnTo>
                    <a:pt x="342900" y="67056"/>
                  </a:lnTo>
                  <a:lnTo>
                    <a:pt x="352552" y="67056"/>
                  </a:lnTo>
                  <a:close/>
                </a:path>
                <a:path w="2260600" h="1711960">
                  <a:moveTo>
                    <a:pt x="355600" y="75438"/>
                  </a:moveTo>
                  <a:lnTo>
                    <a:pt x="355600" y="71628"/>
                  </a:lnTo>
                  <a:lnTo>
                    <a:pt x="354806" y="70437"/>
                  </a:lnTo>
                  <a:lnTo>
                    <a:pt x="342900" y="75438"/>
                  </a:lnTo>
                  <a:lnTo>
                    <a:pt x="355600" y="75438"/>
                  </a:lnTo>
                  <a:close/>
                </a:path>
                <a:path w="2260600" h="1711960">
                  <a:moveTo>
                    <a:pt x="348761" y="48768"/>
                  </a:moveTo>
                  <a:lnTo>
                    <a:pt x="345016" y="45847"/>
                  </a:lnTo>
                  <a:lnTo>
                    <a:pt x="346587" y="48768"/>
                  </a:lnTo>
                  <a:lnTo>
                    <a:pt x="348761" y="48768"/>
                  </a:lnTo>
                  <a:close/>
                </a:path>
                <a:path w="2260600" h="1711960">
                  <a:moveTo>
                    <a:pt x="359833" y="36830"/>
                  </a:moveTo>
                  <a:lnTo>
                    <a:pt x="345440" y="41148"/>
                  </a:lnTo>
                  <a:lnTo>
                    <a:pt x="355600" y="41148"/>
                  </a:lnTo>
                  <a:lnTo>
                    <a:pt x="355600" y="38862"/>
                  </a:lnTo>
                  <a:lnTo>
                    <a:pt x="359833" y="36830"/>
                  </a:lnTo>
                  <a:close/>
                </a:path>
                <a:path w="2260600" h="1711960">
                  <a:moveTo>
                    <a:pt x="366183" y="62357"/>
                  </a:moveTo>
                  <a:lnTo>
                    <a:pt x="348761" y="48768"/>
                  </a:lnTo>
                  <a:lnTo>
                    <a:pt x="346587" y="48768"/>
                  </a:lnTo>
                  <a:lnTo>
                    <a:pt x="348095" y="51573"/>
                  </a:lnTo>
                  <a:lnTo>
                    <a:pt x="355600" y="55626"/>
                  </a:lnTo>
                  <a:lnTo>
                    <a:pt x="355600" y="65532"/>
                  </a:lnTo>
                  <a:lnTo>
                    <a:pt x="366183" y="62357"/>
                  </a:lnTo>
                  <a:close/>
                </a:path>
                <a:path w="2260600" h="1711960">
                  <a:moveTo>
                    <a:pt x="355600" y="65532"/>
                  </a:moveTo>
                  <a:lnTo>
                    <a:pt x="355600" y="55626"/>
                  </a:lnTo>
                  <a:lnTo>
                    <a:pt x="348095" y="51573"/>
                  </a:lnTo>
                  <a:lnTo>
                    <a:pt x="355600" y="65532"/>
                  </a:lnTo>
                  <a:close/>
                </a:path>
                <a:path w="2260600" h="1711960">
                  <a:moveTo>
                    <a:pt x="375919" y="59436"/>
                  </a:moveTo>
                  <a:lnTo>
                    <a:pt x="368300" y="59436"/>
                  </a:lnTo>
                  <a:lnTo>
                    <a:pt x="355600" y="53340"/>
                  </a:lnTo>
                  <a:lnTo>
                    <a:pt x="355600" y="48768"/>
                  </a:lnTo>
                  <a:lnTo>
                    <a:pt x="348761" y="48768"/>
                  </a:lnTo>
                  <a:lnTo>
                    <a:pt x="366183" y="62357"/>
                  </a:lnTo>
                  <a:lnTo>
                    <a:pt x="375919" y="59436"/>
                  </a:lnTo>
                  <a:close/>
                </a:path>
                <a:path w="2260600" h="1711960">
                  <a:moveTo>
                    <a:pt x="368300" y="64008"/>
                  </a:moveTo>
                  <a:lnTo>
                    <a:pt x="366395" y="62522"/>
                  </a:lnTo>
                  <a:lnTo>
                    <a:pt x="355600" y="67056"/>
                  </a:lnTo>
                  <a:lnTo>
                    <a:pt x="352552" y="67056"/>
                  </a:lnTo>
                  <a:lnTo>
                    <a:pt x="354806" y="70437"/>
                  </a:lnTo>
                  <a:lnTo>
                    <a:pt x="355600" y="70104"/>
                  </a:lnTo>
                  <a:lnTo>
                    <a:pt x="355600" y="71628"/>
                  </a:lnTo>
                  <a:lnTo>
                    <a:pt x="368300" y="64008"/>
                  </a:lnTo>
                  <a:close/>
                </a:path>
                <a:path w="2260600" h="1711960">
                  <a:moveTo>
                    <a:pt x="355600" y="71628"/>
                  </a:moveTo>
                  <a:lnTo>
                    <a:pt x="355600" y="70104"/>
                  </a:lnTo>
                  <a:lnTo>
                    <a:pt x="354806" y="70437"/>
                  </a:lnTo>
                  <a:lnTo>
                    <a:pt x="355600" y="71628"/>
                  </a:lnTo>
                  <a:close/>
                </a:path>
                <a:path w="2260600" h="1711960">
                  <a:moveTo>
                    <a:pt x="369207" y="35977"/>
                  </a:moveTo>
                  <a:lnTo>
                    <a:pt x="368300" y="34290"/>
                  </a:lnTo>
                  <a:lnTo>
                    <a:pt x="359833" y="36830"/>
                  </a:lnTo>
                  <a:lnTo>
                    <a:pt x="355600" y="38862"/>
                  </a:lnTo>
                  <a:lnTo>
                    <a:pt x="355600" y="41148"/>
                  </a:lnTo>
                  <a:lnTo>
                    <a:pt x="368300" y="46482"/>
                  </a:lnTo>
                  <a:lnTo>
                    <a:pt x="368300" y="36576"/>
                  </a:lnTo>
                  <a:lnTo>
                    <a:pt x="369207" y="35977"/>
                  </a:lnTo>
                  <a:close/>
                </a:path>
                <a:path w="2260600" h="1711960">
                  <a:moveTo>
                    <a:pt x="374072" y="32766"/>
                  </a:moveTo>
                  <a:lnTo>
                    <a:pt x="368300" y="32766"/>
                  </a:lnTo>
                  <a:lnTo>
                    <a:pt x="359833" y="36830"/>
                  </a:lnTo>
                  <a:lnTo>
                    <a:pt x="368300" y="34290"/>
                  </a:lnTo>
                  <a:lnTo>
                    <a:pt x="369207" y="35977"/>
                  </a:lnTo>
                  <a:lnTo>
                    <a:pt x="374072" y="32766"/>
                  </a:lnTo>
                  <a:close/>
                </a:path>
                <a:path w="2260600" h="1711960">
                  <a:moveTo>
                    <a:pt x="368300" y="61722"/>
                  </a:moveTo>
                  <a:lnTo>
                    <a:pt x="366395" y="62293"/>
                  </a:lnTo>
                  <a:lnTo>
                    <a:pt x="366183" y="62357"/>
                  </a:lnTo>
                  <a:lnTo>
                    <a:pt x="366395" y="62522"/>
                  </a:lnTo>
                  <a:lnTo>
                    <a:pt x="368300" y="61722"/>
                  </a:lnTo>
                  <a:close/>
                </a:path>
                <a:path w="2260600" h="1711960">
                  <a:moveTo>
                    <a:pt x="393700" y="24384"/>
                  </a:moveTo>
                  <a:lnTo>
                    <a:pt x="381000" y="24384"/>
                  </a:lnTo>
                  <a:lnTo>
                    <a:pt x="368300" y="30480"/>
                  </a:lnTo>
                  <a:lnTo>
                    <a:pt x="368300" y="32766"/>
                  </a:lnTo>
                  <a:lnTo>
                    <a:pt x="374072" y="32766"/>
                  </a:lnTo>
                  <a:lnTo>
                    <a:pt x="381000" y="28194"/>
                  </a:lnTo>
                  <a:lnTo>
                    <a:pt x="382154" y="29925"/>
                  </a:lnTo>
                  <a:lnTo>
                    <a:pt x="393700" y="24384"/>
                  </a:lnTo>
                  <a:close/>
                </a:path>
                <a:path w="2260600" h="1711960">
                  <a:moveTo>
                    <a:pt x="370359" y="38120"/>
                  </a:moveTo>
                  <a:lnTo>
                    <a:pt x="369207" y="35977"/>
                  </a:lnTo>
                  <a:lnTo>
                    <a:pt x="368300" y="36576"/>
                  </a:lnTo>
                  <a:lnTo>
                    <a:pt x="370359" y="38120"/>
                  </a:lnTo>
                  <a:close/>
                </a:path>
                <a:path w="2260600" h="1711960">
                  <a:moveTo>
                    <a:pt x="376237" y="49053"/>
                  </a:moveTo>
                  <a:lnTo>
                    <a:pt x="370359" y="38120"/>
                  </a:lnTo>
                  <a:lnTo>
                    <a:pt x="368300" y="36576"/>
                  </a:lnTo>
                  <a:lnTo>
                    <a:pt x="368300" y="45720"/>
                  </a:lnTo>
                  <a:lnTo>
                    <a:pt x="376237" y="49053"/>
                  </a:lnTo>
                  <a:close/>
                </a:path>
                <a:path w="2260600" h="1711960">
                  <a:moveTo>
                    <a:pt x="400050" y="48387"/>
                  </a:moveTo>
                  <a:lnTo>
                    <a:pt x="393700" y="45720"/>
                  </a:lnTo>
                  <a:lnTo>
                    <a:pt x="393700" y="47244"/>
                  </a:lnTo>
                  <a:lnTo>
                    <a:pt x="385482" y="34917"/>
                  </a:lnTo>
                  <a:lnTo>
                    <a:pt x="381000" y="32766"/>
                  </a:lnTo>
                  <a:lnTo>
                    <a:pt x="374072" y="32766"/>
                  </a:lnTo>
                  <a:lnTo>
                    <a:pt x="369207" y="35977"/>
                  </a:lnTo>
                  <a:lnTo>
                    <a:pt x="370359" y="38120"/>
                  </a:lnTo>
                  <a:lnTo>
                    <a:pt x="381000" y="46101"/>
                  </a:lnTo>
                  <a:lnTo>
                    <a:pt x="381000" y="45720"/>
                  </a:lnTo>
                  <a:lnTo>
                    <a:pt x="393700" y="51054"/>
                  </a:lnTo>
                  <a:lnTo>
                    <a:pt x="400050" y="48387"/>
                  </a:lnTo>
                  <a:close/>
                </a:path>
                <a:path w="2260600" h="1711960">
                  <a:moveTo>
                    <a:pt x="387604" y="51054"/>
                  </a:moveTo>
                  <a:lnTo>
                    <a:pt x="370359" y="38120"/>
                  </a:lnTo>
                  <a:lnTo>
                    <a:pt x="376237" y="49053"/>
                  </a:lnTo>
                  <a:lnTo>
                    <a:pt x="381000" y="51054"/>
                  </a:lnTo>
                  <a:lnTo>
                    <a:pt x="387604" y="51054"/>
                  </a:lnTo>
                  <a:close/>
                </a:path>
                <a:path w="2260600" h="1711960">
                  <a:moveTo>
                    <a:pt x="385482" y="34917"/>
                  </a:moveTo>
                  <a:lnTo>
                    <a:pt x="382154" y="29925"/>
                  </a:lnTo>
                  <a:lnTo>
                    <a:pt x="381000" y="30480"/>
                  </a:lnTo>
                  <a:lnTo>
                    <a:pt x="381000" y="28194"/>
                  </a:lnTo>
                  <a:lnTo>
                    <a:pt x="374072" y="32766"/>
                  </a:lnTo>
                  <a:lnTo>
                    <a:pt x="381000" y="32766"/>
                  </a:lnTo>
                  <a:lnTo>
                    <a:pt x="381000" y="30480"/>
                  </a:lnTo>
                  <a:lnTo>
                    <a:pt x="382154" y="29925"/>
                  </a:lnTo>
                  <a:lnTo>
                    <a:pt x="382154" y="33320"/>
                  </a:lnTo>
                  <a:lnTo>
                    <a:pt x="385482" y="34917"/>
                  </a:lnTo>
                  <a:close/>
                </a:path>
                <a:path w="2260600" h="1711960">
                  <a:moveTo>
                    <a:pt x="391841" y="54232"/>
                  </a:moveTo>
                  <a:lnTo>
                    <a:pt x="387604" y="51054"/>
                  </a:lnTo>
                  <a:lnTo>
                    <a:pt x="381000" y="51054"/>
                  </a:lnTo>
                  <a:lnTo>
                    <a:pt x="376237" y="49053"/>
                  </a:lnTo>
                  <a:lnTo>
                    <a:pt x="381000" y="57912"/>
                  </a:lnTo>
                  <a:lnTo>
                    <a:pt x="381000" y="59436"/>
                  </a:lnTo>
                  <a:lnTo>
                    <a:pt x="391841" y="54232"/>
                  </a:lnTo>
                  <a:close/>
                </a:path>
                <a:path w="2260600" h="1711960">
                  <a:moveTo>
                    <a:pt x="381000" y="59436"/>
                  </a:moveTo>
                  <a:lnTo>
                    <a:pt x="381000" y="57912"/>
                  </a:lnTo>
                  <a:lnTo>
                    <a:pt x="376237" y="59340"/>
                  </a:lnTo>
                  <a:lnTo>
                    <a:pt x="381000" y="59436"/>
                  </a:lnTo>
                  <a:close/>
                </a:path>
                <a:path w="2260600" h="1711960">
                  <a:moveTo>
                    <a:pt x="393700" y="51054"/>
                  </a:moveTo>
                  <a:lnTo>
                    <a:pt x="381000" y="45720"/>
                  </a:lnTo>
                  <a:lnTo>
                    <a:pt x="381000" y="46101"/>
                  </a:lnTo>
                  <a:lnTo>
                    <a:pt x="387604" y="51054"/>
                  </a:lnTo>
                  <a:lnTo>
                    <a:pt x="393700" y="51054"/>
                  </a:lnTo>
                  <a:close/>
                </a:path>
                <a:path w="2260600" h="1711960">
                  <a:moveTo>
                    <a:pt x="400050" y="27432"/>
                  </a:moveTo>
                  <a:lnTo>
                    <a:pt x="393700" y="24384"/>
                  </a:lnTo>
                  <a:lnTo>
                    <a:pt x="382154" y="29925"/>
                  </a:lnTo>
                  <a:lnTo>
                    <a:pt x="385482" y="34917"/>
                  </a:lnTo>
                  <a:lnTo>
                    <a:pt x="393700" y="38862"/>
                  </a:lnTo>
                  <a:lnTo>
                    <a:pt x="393700" y="30480"/>
                  </a:lnTo>
                  <a:lnTo>
                    <a:pt x="400050" y="27432"/>
                  </a:lnTo>
                  <a:close/>
                </a:path>
                <a:path w="2260600" h="1711960">
                  <a:moveTo>
                    <a:pt x="393700" y="47244"/>
                  </a:moveTo>
                  <a:lnTo>
                    <a:pt x="393700" y="38862"/>
                  </a:lnTo>
                  <a:lnTo>
                    <a:pt x="385482" y="34917"/>
                  </a:lnTo>
                  <a:lnTo>
                    <a:pt x="393700" y="47244"/>
                  </a:lnTo>
                  <a:close/>
                </a:path>
                <a:path w="2260600" h="1711960">
                  <a:moveTo>
                    <a:pt x="393700" y="53340"/>
                  </a:moveTo>
                  <a:lnTo>
                    <a:pt x="393700" y="51054"/>
                  </a:lnTo>
                  <a:lnTo>
                    <a:pt x="387604" y="51054"/>
                  </a:lnTo>
                  <a:lnTo>
                    <a:pt x="391841" y="54232"/>
                  </a:lnTo>
                  <a:lnTo>
                    <a:pt x="393700" y="53340"/>
                  </a:lnTo>
                  <a:close/>
                </a:path>
                <a:path w="2260600" h="1711960">
                  <a:moveTo>
                    <a:pt x="393700" y="55626"/>
                  </a:moveTo>
                  <a:lnTo>
                    <a:pt x="393700" y="53340"/>
                  </a:lnTo>
                  <a:lnTo>
                    <a:pt x="391841" y="54232"/>
                  </a:lnTo>
                  <a:lnTo>
                    <a:pt x="393700" y="55626"/>
                  </a:lnTo>
                  <a:close/>
                </a:path>
                <a:path w="2260600" h="1711960">
                  <a:moveTo>
                    <a:pt x="406400" y="24384"/>
                  </a:moveTo>
                  <a:lnTo>
                    <a:pt x="393700" y="24384"/>
                  </a:lnTo>
                  <a:lnTo>
                    <a:pt x="400050" y="27432"/>
                  </a:lnTo>
                  <a:lnTo>
                    <a:pt x="406400" y="24384"/>
                  </a:lnTo>
                  <a:close/>
                </a:path>
                <a:path w="2260600" h="1711960">
                  <a:moveTo>
                    <a:pt x="406400" y="45720"/>
                  </a:moveTo>
                  <a:lnTo>
                    <a:pt x="406400" y="30480"/>
                  </a:lnTo>
                  <a:lnTo>
                    <a:pt x="400050" y="27432"/>
                  </a:lnTo>
                  <a:lnTo>
                    <a:pt x="393700" y="30480"/>
                  </a:lnTo>
                  <a:lnTo>
                    <a:pt x="393700" y="45720"/>
                  </a:lnTo>
                  <a:lnTo>
                    <a:pt x="400050" y="48387"/>
                  </a:lnTo>
                  <a:lnTo>
                    <a:pt x="406400" y="45720"/>
                  </a:lnTo>
                  <a:close/>
                </a:path>
                <a:path w="2260600" h="1711960">
                  <a:moveTo>
                    <a:pt x="406400" y="51054"/>
                  </a:moveTo>
                  <a:lnTo>
                    <a:pt x="400050" y="48387"/>
                  </a:lnTo>
                  <a:lnTo>
                    <a:pt x="393700" y="51054"/>
                  </a:lnTo>
                  <a:lnTo>
                    <a:pt x="406400" y="51054"/>
                  </a:lnTo>
                  <a:close/>
                </a:path>
                <a:path w="2260600" h="1711960">
                  <a:moveTo>
                    <a:pt x="431800" y="38862"/>
                  </a:moveTo>
                  <a:lnTo>
                    <a:pt x="412496" y="24384"/>
                  </a:lnTo>
                  <a:lnTo>
                    <a:pt x="406400" y="24384"/>
                  </a:lnTo>
                  <a:lnTo>
                    <a:pt x="400050" y="27432"/>
                  </a:lnTo>
                  <a:lnTo>
                    <a:pt x="406400" y="30480"/>
                  </a:lnTo>
                  <a:lnTo>
                    <a:pt x="406400" y="28956"/>
                  </a:lnTo>
                  <a:lnTo>
                    <a:pt x="414617" y="40789"/>
                  </a:lnTo>
                  <a:lnTo>
                    <a:pt x="419100" y="42672"/>
                  </a:lnTo>
                  <a:lnTo>
                    <a:pt x="419100" y="37338"/>
                  </a:lnTo>
                  <a:lnTo>
                    <a:pt x="428272" y="41190"/>
                  </a:lnTo>
                  <a:lnTo>
                    <a:pt x="431800" y="38862"/>
                  </a:lnTo>
                  <a:close/>
                </a:path>
                <a:path w="2260600" h="1711960">
                  <a:moveTo>
                    <a:pt x="419100" y="51054"/>
                  </a:moveTo>
                  <a:lnTo>
                    <a:pt x="419100" y="47244"/>
                  </a:lnTo>
                  <a:lnTo>
                    <a:pt x="414617" y="40789"/>
                  </a:lnTo>
                  <a:lnTo>
                    <a:pt x="406400" y="37338"/>
                  </a:lnTo>
                  <a:lnTo>
                    <a:pt x="406400" y="45720"/>
                  </a:lnTo>
                  <a:lnTo>
                    <a:pt x="400050" y="48387"/>
                  </a:lnTo>
                  <a:lnTo>
                    <a:pt x="406400" y="51054"/>
                  </a:lnTo>
                  <a:lnTo>
                    <a:pt x="419100" y="51054"/>
                  </a:lnTo>
                  <a:close/>
                </a:path>
                <a:path w="2260600" h="1711960">
                  <a:moveTo>
                    <a:pt x="408762" y="21584"/>
                  </a:moveTo>
                  <a:lnTo>
                    <a:pt x="406400" y="19812"/>
                  </a:lnTo>
                  <a:lnTo>
                    <a:pt x="406400" y="22860"/>
                  </a:lnTo>
                  <a:lnTo>
                    <a:pt x="408762" y="21584"/>
                  </a:lnTo>
                  <a:close/>
                </a:path>
                <a:path w="2260600" h="1711960">
                  <a:moveTo>
                    <a:pt x="412496" y="24384"/>
                  </a:moveTo>
                  <a:lnTo>
                    <a:pt x="408762" y="21584"/>
                  </a:lnTo>
                  <a:lnTo>
                    <a:pt x="406400" y="22860"/>
                  </a:lnTo>
                  <a:lnTo>
                    <a:pt x="406400" y="24384"/>
                  </a:lnTo>
                  <a:lnTo>
                    <a:pt x="412496" y="24384"/>
                  </a:lnTo>
                  <a:close/>
                </a:path>
                <a:path w="2260600" h="1711960">
                  <a:moveTo>
                    <a:pt x="414617" y="40789"/>
                  </a:moveTo>
                  <a:lnTo>
                    <a:pt x="406400" y="28956"/>
                  </a:lnTo>
                  <a:lnTo>
                    <a:pt x="406400" y="37338"/>
                  </a:lnTo>
                  <a:lnTo>
                    <a:pt x="414617" y="40789"/>
                  </a:lnTo>
                  <a:close/>
                </a:path>
                <a:path w="2260600" h="1711960">
                  <a:moveTo>
                    <a:pt x="431800" y="16002"/>
                  </a:moveTo>
                  <a:lnTo>
                    <a:pt x="419100" y="16002"/>
                  </a:lnTo>
                  <a:lnTo>
                    <a:pt x="408762" y="21584"/>
                  </a:lnTo>
                  <a:lnTo>
                    <a:pt x="412496" y="24384"/>
                  </a:lnTo>
                  <a:lnTo>
                    <a:pt x="419100" y="24384"/>
                  </a:lnTo>
                  <a:lnTo>
                    <a:pt x="419100" y="22860"/>
                  </a:lnTo>
                  <a:lnTo>
                    <a:pt x="431800" y="16002"/>
                  </a:lnTo>
                  <a:close/>
                </a:path>
                <a:path w="2260600" h="1711960">
                  <a:moveTo>
                    <a:pt x="453672" y="32808"/>
                  </a:moveTo>
                  <a:lnTo>
                    <a:pt x="444500" y="28956"/>
                  </a:lnTo>
                  <a:lnTo>
                    <a:pt x="444500" y="22860"/>
                  </a:lnTo>
                  <a:lnTo>
                    <a:pt x="431800" y="16002"/>
                  </a:lnTo>
                  <a:lnTo>
                    <a:pt x="419100" y="22860"/>
                  </a:lnTo>
                  <a:lnTo>
                    <a:pt x="419100" y="24384"/>
                  </a:lnTo>
                  <a:lnTo>
                    <a:pt x="412496" y="24384"/>
                  </a:lnTo>
                  <a:lnTo>
                    <a:pt x="431800" y="38862"/>
                  </a:lnTo>
                  <a:lnTo>
                    <a:pt x="431800" y="19812"/>
                  </a:lnTo>
                  <a:lnTo>
                    <a:pt x="441452" y="34290"/>
                  </a:lnTo>
                  <a:lnTo>
                    <a:pt x="451427" y="34290"/>
                  </a:lnTo>
                  <a:lnTo>
                    <a:pt x="453672" y="32808"/>
                  </a:lnTo>
                  <a:close/>
                </a:path>
                <a:path w="2260600" h="1711960">
                  <a:moveTo>
                    <a:pt x="426027" y="42672"/>
                  </a:moveTo>
                  <a:lnTo>
                    <a:pt x="419100" y="42672"/>
                  </a:lnTo>
                  <a:lnTo>
                    <a:pt x="414617" y="40789"/>
                  </a:lnTo>
                  <a:lnTo>
                    <a:pt x="419100" y="47244"/>
                  </a:lnTo>
                  <a:lnTo>
                    <a:pt x="426027" y="42672"/>
                  </a:lnTo>
                  <a:close/>
                </a:path>
                <a:path w="2260600" h="1711960">
                  <a:moveTo>
                    <a:pt x="428272" y="41190"/>
                  </a:moveTo>
                  <a:lnTo>
                    <a:pt x="419100" y="37338"/>
                  </a:lnTo>
                  <a:lnTo>
                    <a:pt x="419100" y="42672"/>
                  </a:lnTo>
                  <a:lnTo>
                    <a:pt x="426027" y="42672"/>
                  </a:lnTo>
                  <a:lnTo>
                    <a:pt x="428272" y="41190"/>
                  </a:lnTo>
                  <a:close/>
                </a:path>
                <a:path w="2260600" h="1711960">
                  <a:moveTo>
                    <a:pt x="431800" y="42672"/>
                  </a:moveTo>
                  <a:lnTo>
                    <a:pt x="428272" y="41190"/>
                  </a:lnTo>
                  <a:lnTo>
                    <a:pt x="426027" y="42672"/>
                  </a:lnTo>
                  <a:lnTo>
                    <a:pt x="431800" y="42672"/>
                  </a:lnTo>
                  <a:close/>
                </a:path>
                <a:path w="2260600" h="1711960">
                  <a:moveTo>
                    <a:pt x="443706" y="37671"/>
                  </a:moveTo>
                  <a:lnTo>
                    <a:pt x="441452" y="34290"/>
                  </a:lnTo>
                  <a:lnTo>
                    <a:pt x="431800" y="34290"/>
                  </a:lnTo>
                  <a:lnTo>
                    <a:pt x="431800" y="38862"/>
                  </a:lnTo>
                  <a:lnTo>
                    <a:pt x="428272" y="41190"/>
                  </a:lnTo>
                  <a:lnTo>
                    <a:pt x="431800" y="42672"/>
                  </a:lnTo>
                  <a:lnTo>
                    <a:pt x="443706" y="37671"/>
                  </a:lnTo>
                  <a:close/>
                </a:path>
                <a:path w="2260600" h="1711960">
                  <a:moveTo>
                    <a:pt x="457200" y="7620"/>
                  </a:moveTo>
                  <a:lnTo>
                    <a:pt x="431800" y="7620"/>
                  </a:lnTo>
                  <a:lnTo>
                    <a:pt x="431800" y="11430"/>
                  </a:lnTo>
                  <a:lnTo>
                    <a:pt x="437896" y="16002"/>
                  </a:lnTo>
                  <a:lnTo>
                    <a:pt x="444500" y="16002"/>
                  </a:lnTo>
                  <a:lnTo>
                    <a:pt x="444500" y="14478"/>
                  </a:lnTo>
                  <a:lnTo>
                    <a:pt x="457200" y="7620"/>
                  </a:lnTo>
                  <a:close/>
                </a:path>
                <a:path w="2260600" h="1711960">
                  <a:moveTo>
                    <a:pt x="437896" y="16002"/>
                  </a:moveTo>
                  <a:lnTo>
                    <a:pt x="431800" y="11430"/>
                  </a:lnTo>
                  <a:lnTo>
                    <a:pt x="431800" y="16002"/>
                  </a:lnTo>
                  <a:lnTo>
                    <a:pt x="437896" y="16002"/>
                  </a:lnTo>
                  <a:close/>
                </a:path>
                <a:path w="2260600" h="1711960">
                  <a:moveTo>
                    <a:pt x="457200" y="30480"/>
                  </a:moveTo>
                  <a:lnTo>
                    <a:pt x="437896" y="16002"/>
                  </a:lnTo>
                  <a:lnTo>
                    <a:pt x="431800" y="16002"/>
                  </a:lnTo>
                  <a:lnTo>
                    <a:pt x="444500" y="22860"/>
                  </a:lnTo>
                  <a:lnTo>
                    <a:pt x="444500" y="28956"/>
                  </a:lnTo>
                  <a:lnTo>
                    <a:pt x="453672" y="32808"/>
                  </a:lnTo>
                  <a:lnTo>
                    <a:pt x="457200" y="30480"/>
                  </a:lnTo>
                  <a:close/>
                </a:path>
                <a:path w="2260600" h="1711960">
                  <a:moveTo>
                    <a:pt x="441452" y="34290"/>
                  </a:moveTo>
                  <a:lnTo>
                    <a:pt x="431800" y="19812"/>
                  </a:lnTo>
                  <a:lnTo>
                    <a:pt x="431800" y="34290"/>
                  </a:lnTo>
                  <a:lnTo>
                    <a:pt x="441452" y="34290"/>
                  </a:lnTo>
                  <a:close/>
                </a:path>
                <a:path w="2260600" h="1711960">
                  <a:moveTo>
                    <a:pt x="457200" y="37338"/>
                  </a:moveTo>
                  <a:lnTo>
                    <a:pt x="457200" y="34290"/>
                  </a:lnTo>
                  <a:lnTo>
                    <a:pt x="451427" y="34290"/>
                  </a:lnTo>
                  <a:lnTo>
                    <a:pt x="444500" y="38862"/>
                  </a:lnTo>
                  <a:lnTo>
                    <a:pt x="443706" y="37671"/>
                  </a:lnTo>
                  <a:lnTo>
                    <a:pt x="431800" y="42672"/>
                  </a:lnTo>
                  <a:lnTo>
                    <a:pt x="444500" y="42672"/>
                  </a:lnTo>
                  <a:lnTo>
                    <a:pt x="457200" y="37338"/>
                  </a:lnTo>
                  <a:close/>
                </a:path>
                <a:path w="2260600" h="1711960">
                  <a:moveTo>
                    <a:pt x="457200" y="30480"/>
                  </a:moveTo>
                  <a:lnTo>
                    <a:pt x="457200" y="22860"/>
                  </a:lnTo>
                  <a:lnTo>
                    <a:pt x="444500" y="16002"/>
                  </a:lnTo>
                  <a:lnTo>
                    <a:pt x="437896" y="16002"/>
                  </a:lnTo>
                  <a:lnTo>
                    <a:pt x="457200" y="30480"/>
                  </a:lnTo>
                  <a:close/>
                </a:path>
                <a:path w="2260600" h="1711960">
                  <a:moveTo>
                    <a:pt x="451427" y="34290"/>
                  </a:moveTo>
                  <a:lnTo>
                    <a:pt x="441452" y="34290"/>
                  </a:lnTo>
                  <a:lnTo>
                    <a:pt x="443706" y="37671"/>
                  </a:lnTo>
                  <a:lnTo>
                    <a:pt x="444500" y="37338"/>
                  </a:lnTo>
                  <a:lnTo>
                    <a:pt x="444500" y="38862"/>
                  </a:lnTo>
                  <a:lnTo>
                    <a:pt x="451427" y="34290"/>
                  </a:lnTo>
                  <a:close/>
                </a:path>
                <a:path w="2260600" h="1711960">
                  <a:moveTo>
                    <a:pt x="444500" y="38862"/>
                  </a:moveTo>
                  <a:lnTo>
                    <a:pt x="444500" y="37338"/>
                  </a:lnTo>
                  <a:lnTo>
                    <a:pt x="443706" y="37671"/>
                  </a:lnTo>
                  <a:lnTo>
                    <a:pt x="444500" y="38862"/>
                  </a:lnTo>
                  <a:close/>
                </a:path>
                <a:path w="2260600" h="1711960">
                  <a:moveTo>
                    <a:pt x="469900" y="28956"/>
                  </a:moveTo>
                  <a:lnTo>
                    <a:pt x="469900" y="14478"/>
                  </a:lnTo>
                  <a:lnTo>
                    <a:pt x="457200" y="7620"/>
                  </a:lnTo>
                  <a:lnTo>
                    <a:pt x="444500" y="14478"/>
                  </a:lnTo>
                  <a:lnTo>
                    <a:pt x="444500" y="16002"/>
                  </a:lnTo>
                  <a:lnTo>
                    <a:pt x="457200" y="22860"/>
                  </a:lnTo>
                  <a:lnTo>
                    <a:pt x="457200" y="34290"/>
                  </a:lnTo>
                  <a:lnTo>
                    <a:pt x="469900" y="28956"/>
                  </a:lnTo>
                  <a:close/>
                </a:path>
                <a:path w="2260600" h="1711960">
                  <a:moveTo>
                    <a:pt x="457200" y="34290"/>
                  </a:moveTo>
                  <a:lnTo>
                    <a:pt x="453672" y="32808"/>
                  </a:lnTo>
                  <a:lnTo>
                    <a:pt x="451427" y="34290"/>
                  </a:lnTo>
                  <a:lnTo>
                    <a:pt x="457200" y="34290"/>
                  </a:lnTo>
                  <a:close/>
                </a:path>
                <a:path w="2260600" h="1711960">
                  <a:moveTo>
                    <a:pt x="457200" y="34290"/>
                  </a:moveTo>
                  <a:lnTo>
                    <a:pt x="457200" y="30480"/>
                  </a:lnTo>
                  <a:lnTo>
                    <a:pt x="453672" y="32808"/>
                  </a:lnTo>
                  <a:lnTo>
                    <a:pt x="457200" y="34290"/>
                  </a:lnTo>
                  <a:close/>
                </a:path>
                <a:path w="2260600" h="1711960">
                  <a:moveTo>
                    <a:pt x="472440" y="7620"/>
                  </a:moveTo>
                  <a:lnTo>
                    <a:pt x="457200" y="7620"/>
                  </a:lnTo>
                  <a:lnTo>
                    <a:pt x="469900" y="14478"/>
                  </a:lnTo>
                  <a:lnTo>
                    <a:pt x="469900" y="9144"/>
                  </a:lnTo>
                  <a:lnTo>
                    <a:pt x="472440" y="7620"/>
                  </a:lnTo>
                  <a:close/>
                </a:path>
                <a:path w="2260600" h="1711960">
                  <a:moveTo>
                    <a:pt x="482600" y="34290"/>
                  </a:moveTo>
                  <a:lnTo>
                    <a:pt x="482600" y="29337"/>
                  </a:lnTo>
                  <a:lnTo>
                    <a:pt x="469900" y="33528"/>
                  </a:lnTo>
                  <a:lnTo>
                    <a:pt x="469900" y="28956"/>
                  </a:lnTo>
                  <a:lnTo>
                    <a:pt x="457200" y="34290"/>
                  </a:lnTo>
                  <a:lnTo>
                    <a:pt x="482600" y="34290"/>
                  </a:lnTo>
                  <a:close/>
                </a:path>
                <a:path w="2260600" h="1711960">
                  <a:moveTo>
                    <a:pt x="520700" y="20574"/>
                  </a:moveTo>
                  <a:lnTo>
                    <a:pt x="520700" y="6096"/>
                  </a:lnTo>
                  <a:lnTo>
                    <a:pt x="508000" y="0"/>
                  </a:lnTo>
                  <a:lnTo>
                    <a:pt x="482600" y="0"/>
                  </a:lnTo>
                  <a:lnTo>
                    <a:pt x="469900" y="6096"/>
                  </a:lnTo>
                  <a:lnTo>
                    <a:pt x="469900" y="7620"/>
                  </a:lnTo>
                  <a:lnTo>
                    <a:pt x="472440" y="7620"/>
                  </a:lnTo>
                  <a:lnTo>
                    <a:pt x="482600" y="1524"/>
                  </a:lnTo>
                  <a:lnTo>
                    <a:pt x="495300" y="25146"/>
                  </a:lnTo>
                  <a:lnTo>
                    <a:pt x="495300" y="25908"/>
                  </a:lnTo>
                  <a:lnTo>
                    <a:pt x="508000" y="25908"/>
                  </a:lnTo>
                  <a:lnTo>
                    <a:pt x="520700" y="20574"/>
                  </a:lnTo>
                  <a:close/>
                </a:path>
                <a:path w="2260600" h="1711960">
                  <a:moveTo>
                    <a:pt x="482600" y="25908"/>
                  </a:moveTo>
                  <a:lnTo>
                    <a:pt x="482600" y="7620"/>
                  </a:lnTo>
                  <a:lnTo>
                    <a:pt x="472440" y="7620"/>
                  </a:lnTo>
                  <a:lnTo>
                    <a:pt x="469900" y="9144"/>
                  </a:lnTo>
                  <a:lnTo>
                    <a:pt x="469900" y="20574"/>
                  </a:lnTo>
                  <a:lnTo>
                    <a:pt x="482600" y="25908"/>
                  </a:lnTo>
                  <a:close/>
                </a:path>
                <a:path w="2260600" h="1711960">
                  <a:moveTo>
                    <a:pt x="492990" y="25908"/>
                  </a:moveTo>
                  <a:lnTo>
                    <a:pt x="482600" y="25908"/>
                  </a:lnTo>
                  <a:lnTo>
                    <a:pt x="469900" y="20574"/>
                  </a:lnTo>
                  <a:lnTo>
                    <a:pt x="469900" y="33528"/>
                  </a:lnTo>
                  <a:lnTo>
                    <a:pt x="492990" y="25908"/>
                  </a:lnTo>
                  <a:close/>
                </a:path>
                <a:path w="2260600" h="1711960">
                  <a:moveTo>
                    <a:pt x="495300" y="25146"/>
                  </a:moveTo>
                  <a:lnTo>
                    <a:pt x="482600" y="1524"/>
                  </a:lnTo>
                  <a:lnTo>
                    <a:pt x="472440" y="7620"/>
                  </a:lnTo>
                  <a:lnTo>
                    <a:pt x="482600" y="7620"/>
                  </a:lnTo>
                  <a:lnTo>
                    <a:pt x="482600" y="25908"/>
                  </a:lnTo>
                  <a:lnTo>
                    <a:pt x="492990" y="25908"/>
                  </a:lnTo>
                  <a:lnTo>
                    <a:pt x="495300" y="25146"/>
                  </a:lnTo>
                  <a:close/>
                </a:path>
                <a:path w="2260600" h="1711960">
                  <a:moveTo>
                    <a:pt x="495300" y="25908"/>
                  </a:moveTo>
                  <a:lnTo>
                    <a:pt x="495300" y="25146"/>
                  </a:lnTo>
                  <a:lnTo>
                    <a:pt x="492990" y="25908"/>
                  </a:lnTo>
                  <a:lnTo>
                    <a:pt x="495300" y="25908"/>
                  </a:lnTo>
                  <a:close/>
                </a:path>
                <a:path w="2260600" h="1711960">
                  <a:moveTo>
                    <a:pt x="546100" y="7620"/>
                  </a:moveTo>
                  <a:lnTo>
                    <a:pt x="546100" y="6096"/>
                  </a:lnTo>
                  <a:lnTo>
                    <a:pt x="533400" y="0"/>
                  </a:lnTo>
                  <a:lnTo>
                    <a:pt x="508000" y="0"/>
                  </a:lnTo>
                  <a:lnTo>
                    <a:pt x="520700" y="6096"/>
                  </a:lnTo>
                  <a:lnTo>
                    <a:pt x="520700" y="14478"/>
                  </a:lnTo>
                  <a:lnTo>
                    <a:pt x="528917" y="10040"/>
                  </a:lnTo>
                  <a:lnTo>
                    <a:pt x="533400" y="3048"/>
                  </a:lnTo>
                  <a:lnTo>
                    <a:pt x="540327" y="7620"/>
                  </a:lnTo>
                  <a:lnTo>
                    <a:pt x="546100" y="7620"/>
                  </a:lnTo>
                  <a:close/>
                </a:path>
                <a:path w="2260600" h="1711960">
                  <a:moveTo>
                    <a:pt x="525780" y="25908"/>
                  </a:moveTo>
                  <a:lnTo>
                    <a:pt x="520700" y="22860"/>
                  </a:lnTo>
                  <a:lnTo>
                    <a:pt x="520700" y="20574"/>
                  </a:lnTo>
                  <a:lnTo>
                    <a:pt x="508000" y="25908"/>
                  </a:lnTo>
                  <a:lnTo>
                    <a:pt x="525780" y="25908"/>
                  </a:lnTo>
                  <a:close/>
                </a:path>
                <a:path w="2260600" h="1711960">
                  <a:moveTo>
                    <a:pt x="528917" y="10040"/>
                  </a:moveTo>
                  <a:lnTo>
                    <a:pt x="520700" y="14478"/>
                  </a:lnTo>
                  <a:lnTo>
                    <a:pt x="520700" y="22860"/>
                  </a:lnTo>
                  <a:lnTo>
                    <a:pt x="528917" y="10040"/>
                  </a:lnTo>
                  <a:close/>
                </a:path>
                <a:path w="2260600" h="1711960">
                  <a:moveTo>
                    <a:pt x="546100" y="11430"/>
                  </a:moveTo>
                  <a:lnTo>
                    <a:pt x="540327" y="7620"/>
                  </a:lnTo>
                  <a:lnTo>
                    <a:pt x="533400" y="7620"/>
                  </a:lnTo>
                  <a:lnTo>
                    <a:pt x="528917" y="10040"/>
                  </a:lnTo>
                  <a:lnTo>
                    <a:pt x="520700" y="22860"/>
                  </a:lnTo>
                  <a:lnTo>
                    <a:pt x="525780" y="25908"/>
                  </a:lnTo>
                  <a:lnTo>
                    <a:pt x="533400" y="25908"/>
                  </a:lnTo>
                  <a:lnTo>
                    <a:pt x="537633" y="24130"/>
                  </a:lnTo>
                  <a:lnTo>
                    <a:pt x="546100" y="11430"/>
                  </a:lnTo>
                  <a:close/>
                </a:path>
                <a:path w="2260600" h="1711960">
                  <a:moveTo>
                    <a:pt x="549627" y="32808"/>
                  </a:moveTo>
                  <a:lnTo>
                    <a:pt x="546100" y="30480"/>
                  </a:lnTo>
                  <a:lnTo>
                    <a:pt x="546100" y="20574"/>
                  </a:lnTo>
                  <a:lnTo>
                    <a:pt x="537633" y="24130"/>
                  </a:lnTo>
                  <a:lnTo>
                    <a:pt x="533400" y="30480"/>
                  </a:lnTo>
                  <a:lnTo>
                    <a:pt x="525780" y="25908"/>
                  </a:lnTo>
                  <a:lnTo>
                    <a:pt x="520700" y="25908"/>
                  </a:lnTo>
                  <a:lnTo>
                    <a:pt x="520700" y="28956"/>
                  </a:lnTo>
                  <a:lnTo>
                    <a:pt x="533400" y="34290"/>
                  </a:lnTo>
                  <a:lnTo>
                    <a:pt x="546100" y="34290"/>
                  </a:lnTo>
                  <a:lnTo>
                    <a:pt x="549627" y="32808"/>
                  </a:lnTo>
                  <a:close/>
                </a:path>
                <a:path w="2260600" h="1711960">
                  <a:moveTo>
                    <a:pt x="537633" y="24130"/>
                  </a:moveTo>
                  <a:lnTo>
                    <a:pt x="533400" y="25908"/>
                  </a:lnTo>
                  <a:lnTo>
                    <a:pt x="525780" y="25908"/>
                  </a:lnTo>
                  <a:lnTo>
                    <a:pt x="533400" y="30480"/>
                  </a:lnTo>
                  <a:lnTo>
                    <a:pt x="537633" y="24130"/>
                  </a:lnTo>
                  <a:close/>
                </a:path>
                <a:path w="2260600" h="1711960">
                  <a:moveTo>
                    <a:pt x="540327" y="7620"/>
                  </a:moveTo>
                  <a:lnTo>
                    <a:pt x="533400" y="3048"/>
                  </a:lnTo>
                  <a:lnTo>
                    <a:pt x="528917" y="10040"/>
                  </a:lnTo>
                  <a:lnTo>
                    <a:pt x="533400" y="7620"/>
                  </a:lnTo>
                  <a:lnTo>
                    <a:pt x="540327" y="7620"/>
                  </a:lnTo>
                  <a:close/>
                </a:path>
                <a:path w="2260600" h="1711960">
                  <a:moveTo>
                    <a:pt x="546100" y="20574"/>
                  </a:moveTo>
                  <a:lnTo>
                    <a:pt x="546100" y="11430"/>
                  </a:lnTo>
                  <a:lnTo>
                    <a:pt x="537633" y="24130"/>
                  </a:lnTo>
                  <a:lnTo>
                    <a:pt x="546100" y="20574"/>
                  </a:lnTo>
                  <a:close/>
                </a:path>
                <a:path w="2260600" h="1711960">
                  <a:moveTo>
                    <a:pt x="552450" y="11049"/>
                  </a:moveTo>
                  <a:lnTo>
                    <a:pt x="546100" y="7620"/>
                  </a:lnTo>
                  <a:lnTo>
                    <a:pt x="540327" y="7620"/>
                  </a:lnTo>
                  <a:lnTo>
                    <a:pt x="546100" y="11430"/>
                  </a:lnTo>
                  <a:lnTo>
                    <a:pt x="546100" y="14478"/>
                  </a:lnTo>
                  <a:lnTo>
                    <a:pt x="552450" y="11049"/>
                  </a:lnTo>
                  <a:close/>
                </a:path>
                <a:path w="2260600" h="1711960">
                  <a:moveTo>
                    <a:pt x="558800" y="7620"/>
                  </a:moveTo>
                  <a:lnTo>
                    <a:pt x="546100" y="7620"/>
                  </a:lnTo>
                  <a:lnTo>
                    <a:pt x="552450" y="11049"/>
                  </a:lnTo>
                  <a:lnTo>
                    <a:pt x="558800" y="7620"/>
                  </a:lnTo>
                  <a:close/>
                </a:path>
                <a:path w="2260600" h="1711960">
                  <a:moveTo>
                    <a:pt x="565404" y="16002"/>
                  </a:moveTo>
                  <a:lnTo>
                    <a:pt x="558800" y="16002"/>
                  </a:lnTo>
                  <a:lnTo>
                    <a:pt x="558800" y="14478"/>
                  </a:lnTo>
                  <a:lnTo>
                    <a:pt x="552450" y="11049"/>
                  </a:lnTo>
                  <a:lnTo>
                    <a:pt x="546100" y="14478"/>
                  </a:lnTo>
                  <a:lnTo>
                    <a:pt x="546100" y="28194"/>
                  </a:lnTo>
                  <a:lnTo>
                    <a:pt x="547958" y="29086"/>
                  </a:lnTo>
                  <a:lnTo>
                    <a:pt x="565404" y="16002"/>
                  </a:lnTo>
                  <a:close/>
                </a:path>
                <a:path w="2260600" h="1711960">
                  <a:moveTo>
                    <a:pt x="547958" y="29086"/>
                  </a:moveTo>
                  <a:lnTo>
                    <a:pt x="546100" y="28194"/>
                  </a:lnTo>
                  <a:lnTo>
                    <a:pt x="546100" y="30480"/>
                  </a:lnTo>
                  <a:lnTo>
                    <a:pt x="547958" y="29086"/>
                  </a:lnTo>
                  <a:close/>
                </a:path>
                <a:path w="2260600" h="1711960">
                  <a:moveTo>
                    <a:pt x="552873" y="31445"/>
                  </a:moveTo>
                  <a:lnTo>
                    <a:pt x="547958" y="29086"/>
                  </a:lnTo>
                  <a:lnTo>
                    <a:pt x="546100" y="30480"/>
                  </a:lnTo>
                  <a:lnTo>
                    <a:pt x="549627" y="32808"/>
                  </a:lnTo>
                  <a:lnTo>
                    <a:pt x="552873" y="31445"/>
                  </a:lnTo>
                  <a:close/>
                </a:path>
                <a:path w="2260600" h="1711960">
                  <a:moveTo>
                    <a:pt x="551872" y="34290"/>
                  </a:moveTo>
                  <a:lnTo>
                    <a:pt x="549627" y="32808"/>
                  </a:lnTo>
                  <a:lnTo>
                    <a:pt x="546100" y="34290"/>
                  </a:lnTo>
                  <a:lnTo>
                    <a:pt x="551872" y="34290"/>
                  </a:lnTo>
                  <a:close/>
                </a:path>
                <a:path w="2260600" h="1711960">
                  <a:moveTo>
                    <a:pt x="577850" y="19431"/>
                  </a:moveTo>
                  <a:lnTo>
                    <a:pt x="571500" y="16002"/>
                  </a:lnTo>
                  <a:lnTo>
                    <a:pt x="565404" y="16002"/>
                  </a:lnTo>
                  <a:lnTo>
                    <a:pt x="547958" y="29086"/>
                  </a:lnTo>
                  <a:lnTo>
                    <a:pt x="552873" y="31445"/>
                  </a:lnTo>
                  <a:lnTo>
                    <a:pt x="558800" y="28956"/>
                  </a:lnTo>
                  <a:lnTo>
                    <a:pt x="558800" y="34290"/>
                  </a:lnTo>
                  <a:lnTo>
                    <a:pt x="565150" y="34290"/>
                  </a:lnTo>
                  <a:lnTo>
                    <a:pt x="571500" y="29718"/>
                  </a:lnTo>
                  <a:lnTo>
                    <a:pt x="571500" y="22860"/>
                  </a:lnTo>
                  <a:lnTo>
                    <a:pt x="577850" y="19431"/>
                  </a:lnTo>
                  <a:close/>
                </a:path>
                <a:path w="2260600" h="1711960">
                  <a:moveTo>
                    <a:pt x="558800" y="34290"/>
                  </a:moveTo>
                  <a:lnTo>
                    <a:pt x="552873" y="31445"/>
                  </a:lnTo>
                  <a:lnTo>
                    <a:pt x="549627" y="32808"/>
                  </a:lnTo>
                  <a:lnTo>
                    <a:pt x="551872" y="34290"/>
                  </a:lnTo>
                  <a:lnTo>
                    <a:pt x="558800" y="34290"/>
                  </a:lnTo>
                  <a:close/>
                </a:path>
                <a:path w="2260600" h="1711960">
                  <a:moveTo>
                    <a:pt x="565150" y="34290"/>
                  </a:moveTo>
                  <a:lnTo>
                    <a:pt x="551872" y="34290"/>
                  </a:lnTo>
                  <a:lnTo>
                    <a:pt x="558800" y="38862"/>
                  </a:lnTo>
                  <a:lnTo>
                    <a:pt x="565150" y="34290"/>
                  </a:lnTo>
                  <a:close/>
                </a:path>
                <a:path w="2260600" h="1711960">
                  <a:moveTo>
                    <a:pt x="571500" y="11430"/>
                  </a:moveTo>
                  <a:lnTo>
                    <a:pt x="571500" y="7620"/>
                  </a:lnTo>
                  <a:lnTo>
                    <a:pt x="558800" y="7620"/>
                  </a:lnTo>
                  <a:lnTo>
                    <a:pt x="552450" y="11049"/>
                  </a:lnTo>
                  <a:lnTo>
                    <a:pt x="558800" y="14478"/>
                  </a:lnTo>
                  <a:lnTo>
                    <a:pt x="558800" y="16002"/>
                  </a:lnTo>
                  <a:lnTo>
                    <a:pt x="565404" y="16002"/>
                  </a:lnTo>
                  <a:lnTo>
                    <a:pt x="571500" y="11430"/>
                  </a:lnTo>
                  <a:close/>
                </a:path>
                <a:path w="2260600" h="1711960">
                  <a:moveTo>
                    <a:pt x="558800" y="34290"/>
                  </a:moveTo>
                  <a:lnTo>
                    <a:pt x="558800" y="28956"/>
                  </a:lnTo>
                  <a:lnTo>
                    <a:pt x="552873" y="31445"/>
                  </a:lnTo>
                  <a:lnTo>
                    <a:pt x="558800" y="34290"/>
                  </a:lnTo>
                  <a:close/>
                </a:path>
                <a:path w="2260600" h="1711960">
                  <a:moveTo>
                    <a:pt x="575027" y="41190"/>
                  </a:moveTo>
                  <a:lnTo>
                    <a:pt x="571500" y="38862"/>
                  </a:lnTo>
                  <a:lnTo>
                    <a:pt x="571500" y="34290"/>
                  </a:lnTo>
                  <a:lnTo>
                    <a:pt x="565150" y="34290"/>
                  </a:lnTo>
                  <a:lnTo>
                    <a:pt x="558800" y="38862"/>
                  </a:lnTo>
                  <a:lnTo>
                    <a:pt x="558800" y="42672"/>
                  </a:lnTo>
                  <a:lnTo>
                    <a:pt x="571500" y="42672"/>
                  </a:lnTo>
                  <a:lnTo>
                    <a:pt x="575027" y="41190"/>
                  </a:lnTo>
                  <a:close/>
                </a:path>
                <a:path w="2260600" h="1711960">
                  <a:moveTo>
                    <a:pt x="590550" y="25146"/>
                  </a:moveTo>
                  <a:lnTo>
                    <a:pt x="584200" y="25146"/>
                  </a:lnTo>
                  <a:lnTo>
                    <a:pt x="584200" y="22860"/>
                  </a:lnTo>
                  <a:lnTo>
                    <a:pt x="582385" y="21880"/>
                  </a:lnTo>
                  <a:lnTo>
                    <a:pt x="565150" y="34290"/>
                  </a:lnTo>
                  <a:lnTo>
                    <a:pt x="571500" y="34290"/>
                  </a:lnTo>
                  <a:lnTo>
                    <a:pt x="571500" y="37338"/>
                  </a:lnTo>
                  <a:lnTo>
                    <a:pt x="572836" y="37899"/>
                  </a:lnTo>
                  <a:lnTo>
                    <a:pt x="590550" y="25146"/>
                  </a:lnTo>
                  <a:close/>
                </a:path>
                <a:path w="2260600" h="1711960">
                  <a:moveTo>
                    <a:pt x="577850" y="16002"/>
                  </a:moveTo>
                  <a:lnTo>
                    <a:pt x="571500" y="11430"/>
                  </a:lnTo>
                  <a:lnTo>
                    <a:pt x="565404" y="16002"/>
                  </a:lnTo>
                  <a:lnTo>
                    <a:pt x="577850" y="16002"/>
                  </a:lnTo>
                  <a:close/>
                </a:path>
                <a:path w="2260600" h="1711960">
                  <a:moveTo>
                    <a:pt x="580571" y="17961"/>
                  </a:moveTo>
                  <a:lnTo>
                    <a:pt x="577850" y="16002"/>
                  </a:lnTo>
                  <a:lnTo>
                    <a:pt x="571500" y="16002"/>
                  </a:lnTo>
                  <a:lnTo>
                    <a:pt x="577850" y="19431"/>
                  </a:lnTo>
                  <a:lnTo>
                    <a:pt x="580571" y="17961"/>
                  </a:lnTo>
                  <a:close/>
                </a:path>
                <a:path w="2260600" h="1711960">
                  <a:moveTo>
                    <a:pt x="582385" y="21880"/>
                  </a:moveTo>
                  <a:lnTo>
                    <a:pt x="577850" y="19431"/>
                  </a:lnTo>
                  <a:lnTo>
                    <a:pt x="571500" y="22860"/>
                  </a:lnTo>
                  <a:lnTo>
                    <a:pt x="571500" y="29718"/>
                  </a:lnTo>
                  <a:lnTo>
                    <a:pt x="582385" y="21880"/>
                  </a:lnTo>
                  <a:close/>
                </a:path>
                <a:path w="2260600" h="1711960">
                  <a:moveTo>
                    <a:pt x="572836" y="37899"/>
                  </a:moveTo>
                  <a:lnTo>
                    <a:pt x="571500" y="37338"/>
                  </a:lnTo>
                  <a:lnTo>
                    <a:pt x="571500" y="38862"/>
                  </a:lnTo>
                  <a:lnTo>
                    <a:pt x="572836" y="37899"/>
                  </a:lnTo>
                  <a:close/>
                </a:path>
                <a:path w="2260600" h="1711960">
                  <a:moveTo>
                    <a:pt x="577850" y="40005"/>
                  </a:moveTo>
                  <a:lnTo>
                    <a:pt x="572836" y="37899"/>
                  </a:lnTo>
                  <a:lnTo>
                    <a:pt x="571500" y="38862"/>
                  </a:lnTo>
                  <a:lnTo>
                    <a:pt x="575027" y="41190"/>
                  </a:lnTo>
                  <a:lnTo>
                    <a:pt x="577850" y="40005"/>
                  </a:lnTo>
                  <a:close/>
                </a:path>
                <a:path w="2260600" h="1711960">
                  <a:moveTo>
                    <a:pt x="577272" y="42672"/>
                  </a:moveTo>
                  <a:lnTo>
                    <a:pt x="575027" y="41190"/>
                  </a:lnTo>
                  <a:lnTo>
                    <a:pt x="571500" y="42672"/>
                  </a:lnTo>
                  <a:lnTo>
                    <a:pt x="577272" y="42672"/>
                  </a:lnTo>
                  <a:close/>
                </a:path>
                <a:path w="2260600" h="1711960">
                  <a:moveTo>
                    <a:pt x="596900" y="25146"/>
                  </a:moveTo>
                  <a:lnTo>
                    <a:pt x="590550" y="25146"/>
                  </a:lnTo>
                  <a:lnTo>
                    <a:pt x="572836" y="37899"/>
                  </a:lnTo>
                  <a:lnTo>
                    <a:pt x="577850" y="40005"/>
                  </a:lnTo>
                  <a:lnTo>
                    <a:pt x="584200" y="37338"/>
                  </a:lnTo>
                  <a:lnTo>
                    <a:pt x="584200" y="30480"/>
                  </a:lnTo>
                  <a:lnTo>
                    <a:pt x="596900" y="25146"/>
                  </a:lnTo>
                  <a:close/>
                </a:path>
                <a:path w="2260600" h="1711960">
                  <a:moveTo>
                    <a:pt x="584200" y="42672"/>
                  </a:moveTo>
                  <a:lnTo>
                    <a:pt x="577850" y="40005"/>
                  </a:lnTo>
                  <a:lnTo>
                    <a:pt x="575027" y="41190"/>
                  </a:lnTo>
                  <a:lnTo>
                    <a:pt x="577272" y="42672"/>
                  </a:lnTo>
                  <a:lnTo>
                    <a:pt x="584200" y="42672"/>
                  </a:lnTo>
                  <a:close/>
                </a:path>
                <a:path w="2260600" h="1711960">
                  <a:moveTo>
                    <a:pt x="590550" y="42672"/>
                  </a:moveTo>
                  <a:lnTo>
                    <a:pt x="577272" y="42672"/>
                  </a:lnTo>
                  <a:lnTo>
                    <a:pt x="584200" y="47244"/>
                  </a:lnTo>
                  <a:lnTo>
                    <a:pt x="584200" y="45720"/>
                  </a:lnTo>
                  <a:lnTo>
                    <a:pt x="585536" y="46281"/>
                  </a:lnTo>
                  <a:lnTo>
                    <a:pt x="590550" y="42672"/>
                  </a:lnTo>
                  <a:close/>
                </a:path>
                <a:path w="2260600" h="1711960">
                  <a:moveTo>
                    <a:pt x="584200" y="16002"/>
                  </a:moveTo>
                  <a:lnTo>
                    <a:pt x="577850" y="16002"/>
                  </a:lnTo>
                  <a:lnTo>
                    <a:pt x="580571" y="17961"/>
                  </a:lnTo>
                  <a:lnTo>
                    <a:pt x="584200" y="16002"/>
                  </a:lnTo>
                  <a:close/>
                </a:path>
                <a:path w="2260600" h="1711960">
                  <a:moveTo>
                    <a:pt x="584200" y="20574"/>
                  </a:moveTo>
                  <a:lnTo>
                    <a:pt x="580571" y="17961"/>
                  </a:lnTo>
                  <a:lnTo>
                    <a:pt x="577850" y="19431"/>
                  </a:lnTo>
                  <a:lnTo>
                    <a:pt x="582385" y="21880"/>
                  </a:lnTo>
                  <a:lnTo>
                    <a:pt x="584200" y="20574"/>
                  </a:lnTo>
                  <a:close/>
                </a:path>
                <a:path w="2260600" h="1711960">
                  <a:moveTo>
                    <a:pt x="608263" y="29918"/>
                  </a:moveTo>
                  <a:lnTo>
                    <a:pt x="596900" y="25146"/>
                  </a:lnTo>
                  <a:lnTo>
                    <a:pt x="584200" y="30480"/>
                  </a:lnTo>
                  <a:lnTo>
                    <a:pt x="584200" y="37338"/>
                  </a:lnTo>
                  <a:lnTo>
                    <a:pt x="577850" y="40005"/>
                  </a:lnTo>
                  <a:lnTo>
                    <a:pt x="584200" y="42672"/>
                  </a:lnTo>
                  <a:lnTo>
                    <a:pt x="596900" y="37338"/>
                  </a:lnTo>
                  <a:lnTo>
                    <a:pt x="596900" y="38100"/>
                  </a:lnTo>
                  <a:lnTo>
                    <a:pt x="608263" y="29918"/>
                  </a:lnTo>
                  <a:close/>
                </a:path>
                <a:path w="2260600" h="1711960">
                  <a:moveTo>
                    <a:pt x="595085" y="21880"/>
                  </a:moveTo>
                  <a:lnTo>
                    <a:pt x="584200" y="16002"/>
                  </a:lnTo>
                  <a:lnTo>
                    <a:pt x="580571" y="17961"/>
                  </a:lnTo>
                  <a:lnTo>
                    <a:pt x="584200" y="20574"/>
                  </a:lnTo>
                  <a:lnTo>
                    <a:pt x="584200" y="25146"/>
                  </a:lnTo>
                  <a:lnTo>
                    <a:pt x="590550" y="25146"/>
                  </a:lnTo>
                  <a:lnTo>
                    <a:pt x="595085" y="21880"/>
                  </a:lnTo>
                  <a:close/>
                </a:path>
                <a:path w="2260600" h="1711960">
                  <a:moveTo>
                    <a:pt x="584200" y="22860"/>
                  </a:moveTo>
                  <a:lnTo>
                    <a:pt x="584200" y="20574"/>
                  </a:lnTo>
                  <a:lnTo>
                    <a:pt x="582385" y="21880"/>
                  </a:lnTo>
                  <a:lnTo>
                    <a:pt x="584200" y="22860"/>
                  </a:lnTo>
                  <a:close/>
                </a:path>
                <a:path w="2260600" h="1711960">
                  <a:moveTo>
                    <a:pt x="596900" y="20574"/>
                  </a:moveTo>
                  <a:lnTo>
                    <a:pt x="596900" y="16002"/>
                  </a:lnTo>
                  <a:lnTo>
                    <a:pt x="584200" y="16002"/>
                  </a:lnTo>
                  <a:lnTo>
                    <a:pt x="595085" y="21880"/>
                  </a:lnTo>
                  <a:lnTo>
                    <a:pt x="596900" y="20574"/>
                  </a:lnTo>
                  <a:close/>
                </a:path>
                <a:path w="2260600" h="1711960">
                  <a:moveTo>
                    <a:pt x="596900" y="38100"/>
                  </a:moveTo>
                  <a:lnTo>
                    <a:pt x="596900" y="37338"/>
                  </a:lnTo>
                  <a:lnTo>
                    <a:pt x="584200" y="42672"/>
                  </a:lnTo>
                  <a:lnTo>
                    <a:pt x="590550" y="42672"/>
                  </a:lnTo>
                  <a:lnTo>
                    <a:pt x="596900" y="38100"/>
                  </a:lnTo>
                  <a:close/>
                </a:path>
                <a:path w="2260600" h="1711960">
                  <a:moveTo>
                    <a:pt x="585536" y="46281"/>
                  </a:moveTo>
                  <a:lnTo>
                    <a:pt x="584200" y="45720"/>
                  </a:lnTo>
                  <a:lnTo>
                    <a:pt x="584200" y="47244"/>
                  </a:lnTo>
                  <a:lnTo>
                    <a:pt x="585536" y="46281"/>
                  </a:lnTo>
                  <a:close/>
                </a:path>
                <a:path w="2260600" h="1711960">
                  <a:moveTo>
                    <a:pt x="596900" y="51054"/>
                  </a:moveTo>
                  <a:lnTo>
                    <a:pt x="585536" y="46281"/>
                  </a:lnTo>
                  <a:lnTo>
                    <a:pt x="584200" y="47244"/>
                  </a:lnTo>
                  <a:lnTo>
                    <a:pt x="584200" y="51054"/>
                  </a:lnTo>
                  <a:lnTo>
                    <a:pt x="596900" y="51054"/>
                  </a:lnTo>
                  <a:close/>
                </a:path>
                <a:path w="2260600" h="1711960">
                  <a:moveTo>
                    <a:pt x="622300" y="36576"/>
                  </a:moveTo>
                  <a:lnTo>
                    <a:pt x="616527" y="32766"/>
                  </a:lnTo>
                  <a:lnTo>
                    <a:pt x="609600" y="32766"/>
                  </a:lnTo>
                  <a:lnTo>
                    <a:pt x="605117" y="34917"/>
                  </a:lnTo>
                  <a:lnTo>
                    <a:pt x="596900" y="47244"/>
                  </a:lnTo>
                  <a:lnTo>
                    <a:pt x="596900" y="42672"/>
                  </a:lnTo>
                  <a:lnTo>
                    <a:pt x="590550" y="42672"/>
                  </a:lnTo>
                  <a:lnTo>
                    <a:pt x="585536" y="46281"/>
                  </a:lnTo>
                  <a:lnTo>
                    <a:pt x="596900" y="51054"/>
                  </a:lnTo>
                  <a:lnTo>
                    <a:pt x="609600" y="45720"/>
                  </a:lnTo>
                  <a:lnTo>
                    <a:pt x="609600" y="41148"/>
                  </a:lnTo>
                  <a:lnTo>
                    <a:pt x="616204" y="41148"/>
                  </a:lnTo>
                  <a:lnTo>
                    <a:pt x="622300" y="36576"/>
                  </a:lnTo>
                  <a:close/>
                </a:path>
                <a:path w="2260600" h="1711960">
                  <a:moveTo>
                    <a:pt x="596900" y="25146"/>
                  </a:moveTo>
                  <a:lnTo>
                    <a:pt x="596900" y="22860"/>
                  </a:lnTo>
                  <a:lnTo>
                    <a:pt x="595085" y="21880"/>
                  </a:lnTo>
                  <a:lnTo>
                    <a:pt x="590550" y="25146"/>
                  </a:lnTo>
                  <a:lnTo>
                    <a:pt x="596900" y="25146"/>
                  </a:lnTo>
                  <a:close/>
                </a:path>
                <a:path w="2260600" h="1711960">
                  <a:moveTo>
                    <a:pt x="608409" y="29979"/>
                  </a:moveTo>
                  <a:lnTo>
                    <a:pt x="608263" y="29918"/>
                  </a:lnTo>
                  <a:lnTo>
                    <a:pt x="590550" y="42672"/>
                  </a:lnTo>
                  <a:lnTo>
                    <a:pt x="596900" y="42672"/>
                  </a:lnTo>
                  <a:lnTo>
                    <a:pt x="596900" y="38862"/>
                  </a:lnTo>
                  <a:lnTo>
                    <a:pt x="605117" y="34917"/>
                  </a:lnTo>
                  <a:lnTo>
                    <a:pt x="608409" y="29979"/>
                  </a:lnTo>
                  <a:close/>
                </a:path>
                <a:path w="2260600" h="1711960">
                  <a:moveTo>
                    <a:pt x="603827" y="25146"/>
                  </a:moveTo>
                  <a:lnTo>
                    <a:pt x="596900" y="20574"/>
                  </a:lnTo>
                  <a:lnTo>
                    <a:pt x="595085" y="21880"/>
                  </a:lnTo>
                  <a:lnTo>
                    <a:pt x="596900" y="22860"/>
                  </a:lnTo>
                  <a:lnTo>
                    <a:pt x="596900" y="25146"/>
                  </a:lnTo>
                  <a:lnTo>
                    <a:pt x="603827" y="25146"/>
                  </a:lnTo>
                  <a:close/>
                </a:path>
                <a:path w="2260600" h="1711960">
                  <a:moveTo>
                    <a:pt x="609247" y="28723"/>
                  </a:moveTo>
                  <a:lnTo>
                    <a:pt x="603827" y="25146"/>
                  </a:lnTo>
                  <a:lnTo>
                    <a:pt x="596900" y="25146"/>
                  </a:lnTo>
                  <a:lnTo>
                    <a:pt x="608263" y="29918"/>
                  </a:lnTo>
                  <a:lnTo>
                    <a:pt x="608623" y="29659"/>
                  </a:lnTo>
                  <a:lnTo>
                    <a:pt x="609247" y="28723"/>
                  </a:lnTo>
                  <a:close/>
                </a:path>
                <a:path w="2260600" h="1711960">
                  <a:moveTo>
                    <a:pt x="605117" y="34917"/>
                  </a:moveTo>
                  <a:lnTo>
                    <a:pt x="596900" y="38862"/>
                  </a:lnTo>
                  <a:lnTo>
                    <a:pt x="596900" y="47244"/>
                  </a:lnTo>
                  <a:lnTo>
                    <a:pt x="605117" y="34917"/>
                  </a:lnTo>
                  <a:close/>
                </a:path>
                <a:path w="2260600" h="1711960">
                  <a:moveTo>
                    <a:pt x="616204" y="41148"/>
                  </a:moveTo>
                  <a:lnTo>
                    <a:pt x="609600" y="41148"/>
                  </a:lnTo>
                  <a:lnTo>
                    <a:pt x="609600" y="45720"/>
                  </a:lnTo>
                  <a:lnTo>
                    <a:pt x="596900" y="51054"/>
                  </a:lnTo>
                  <a:lnTo>
                    <a:pt x="602996" y="51054"/>
                  </a:lnTo>
                  <a:lnTo>
                    <a:pt x="616204" y="41148"/>
                  </a:lnTo>
                  <a:close/>
                </a:path>
                <a:path w="2260600" h="1711960">
                  <a:moveTo>
                    <a:pt x="602996" y="51054"/>
                  </a:moveTo>
                  <a:lnTo>
                    <a:pt x="596900" y="51054"/>
                  </a:lnTo>
                  <a:lnTo>
                    <a:pt x="596900" y="52578"/>
                  </a:lnTo>
                  <a:lnTo>
                    <a:pt x="599262" y="53853"/>
                  </a:lnTo>
                  <a:lnTo>
                    <a:pt x="602996" y="51054"/>
                  </a:lnTo>
                  <a:close/>
                </a:path>
                <a:path w="2260600" h="1711960">
                  <a:moveTo>
                    <a:pt x="599262" y="53853"/>
                  </a:moveTo>
                  <a:lnTo>
                    <a:pt x="596900" y="52578"/>
                  </a:lnTo>
                  <a:lnTo>
                    <a:pt x="596900" y="55626"/>
                  </a:lnTo>
                  <a:lnTo>
                    <a:pt x="599262" y="53853"/>
                  </a:lnTo>
                  <a:close/>
                </a:path>
                <a:path w="2260600" h="1711960">
                  <a:moveTo>
                    <a:pt x="615461" y="59436"/>
                  </a:moveTo>
                  <a:lnTo>
                    <a:pt x="609600" y="59436"/>
                  </a:lnTo>
                  <a:lnTo>
                    <a:pt x="599262" y="53853"/>
                  </a:lnTo>
                  <a:lnTo>
                    <a:pt x="596900" y="55626"/>
                  </a:lnTo>
                  <a:lnTo>
                    <a:pt x="609600" y="64008"/>
                  </a:lnTo>
                  <a:lnTo>
                    <a:pt x="609600" y="60960"/>
                  </a:lnTo>
                  <a:lnTo>
                    <a:pt x="612019" y="62121"/>
                  </a:lnTo>
                  <a:lnTo>
                    <a:pt x="615461" y="59436"/>
                  </a:lnTo>
                  <a:close/>
                </a:path>
                <a:path w="2260600" h="1711960">
                  <a:moveTo>
                    <a:pt x="622300" y="54102"/>
                  </a:moveTo>
                  <a:lnTo>
                    <a:pt x="622300" y="45720"/>
                  </a:lnTo>
                  <a:lnTo>
                    <a:pt x="609600" y="51054"/>
                  </a:lnTo>
                  <a:lnTo>
                    <a:pt x="602996" y="51054"/>
                  </a:lnTo>
                  <a:lnTo>
                    <a:pt x="599262" y="53853"/>
                  </a:lnTo>
                  <a:lnTo>
                    <a:pt x="609600" y="59436"/>
                  </a:lnTo>
                  <a:lnTo>
                    <a:pt x="615461" y="59436"/>
                  </a:lnTo>
                  <a:lnTo>
                    <a:pt x="622300" y="54102"/>
                  </a:lnTo>
                  <a:close/>
                </a:path>
                <a:path w="2260600" h="1711960">
                  <a:moveTo>
                    <a:pt x="622300" y="41148"/>
                  </a:moveTo>
                  <a:lnTo>
                    <a:pt x="616204" y="41148"/>
                  </a:lnTo>
                  <a:lnTo>
                    <a:pt x="602996" y="51054"/>
                  </a:lnTo>
                  <a:lnTo>
                    <a:pt x="609600" y="51054"/>
                  </a:lnTo>
                  <a:lnTo>
                    <a:pt x="609600" y="47244"/>
                  </a:lnTo>
                  <a:lnTo>
                    <a:pt x="622300" y="41148"/>
                  </a:lnTo>
                  <a:close/>
                </a:path>
                <a:path w="2260600" h="1711960">
                  <a:moveTo>
                    <a:pt x="622300" y="32766"/>
                  </a:moveTo>
                  <a:lnTo>
                    <a:pt x="622300" y="30480"/>
                  </a:lnTo>
                  <a:lnTo>
                    <a:pt x="609600" y="25146"/>
                  </a:lnTo>
                  <a:lnTo>
                    <a:pt x="603827" y="25146"/>
                  </a:lnTo>
                  <a:lnTo>
                    <a:pt x="609247" y="28723"/>
                  </a:lnTo>
                  <a:lnTo>
                    <a:pt x="609600" y="28194"/>
                  </a:lnTo>
                  <a:lnTo>
                    <a:pt x="616527" y="32766"/>
                  </a:lnTo>
                  <a:lnTo>
                    <a:pt x="622300" y="32766"/>
                  </a:lnTo>
                  <a:close/>
                </a:path>
                <a:path w="2260600" h="1711960">
                  <a:moveTo>
                    <a:pt x="609600" y="32766"/>
                  </a:moveTo>
                  <a:lnTo>
                    <a:pt x="609600" y="30480"/>
                  </a:lnTo>
                  <a:lnTo>
                    <a:pt x="608623" y="30069"/>
                  </a:lnTo>
                  <a:lnTo>
                    <a:pt x="608409" y="29979"/>
                  </a:lnTo>
                  <a:lnTo>
                    <a:pt x="605117" y="34917"/>
                  </a:lnTo>
                  <a:lnTo>
                    <a:pt x="609600" y="32766"/>
                  </a:lnTo>
                  <a:close/>
                </a:path>
                <a:path w="2260600" h="1711960">
                  <a:moveTo>
                    <a:pt x="608623" y="29659"/>
                  </a:moveTo>
                  <a:lnTo>
                    <a:pt x="608409" y="29813"/>
                  </a:lnTo>
                  <a:lnTo>
                    <a:pt x="608263" y="29918"/>
                  </a:lnTo>
                  <a:lnTo>
                    <a:pt x="608409" y="29979"/>
                  </a:lnTo>
                  <a:lnTo>
                    <a:pt x="608623" y="29659"/>
                  </a:lnTo>
                  <a:close/>
                </a:path>
                <a:path w="2260600" h="1711960">
                  <a:moveTo>
                    <a:pt x="609600" y="30480"/>
                  </a:moveTo>
                  <a:lnTo>
                    <a:pt x="609600" y="28956"/>
                  </a:lnTo>
                  <a:lnTo>
                    <a:pt x="608623" y="29659"/>
                  </a:lnTo>
                  <a:lnTo>
                    <a:pt x="608409" y="29979"/>
                  </a:lnTo>
                  <a:lnTo>
                    <a:pt x="609600" y="30480"/>
                  </a:lnTo>
                  <a:close/>
                </a:path>
                <a:path w="2260600" h="1711960">
                  <a:moveTo>
                    <a:pt x="609600" y="28956"/>
                  </a:moveTo>
                  <a:lnTo>
                    <a:pt x="609247" y="28723"/>
                  </a:lnTo>
                  <a:lnTo>
                    <a:pt x="608623" y="29659"/>
                  </a:lnTo>
                  <a:lnTo>
                    <a:pt x="609600" y="28956"/>
                  </a:lnTo>
                  <a:close/>
                </a:path>
                <a:path w="2260600" h="1711960">
                  <a:moveTo>
                    <a:pt x="616527" y="32766"/>
                  </a:moveTo>
                  <a:lnTo>
                    <a:pt x="609600" y="28194"/>
                  </a:lnTo>
                  <a:lnTo>
                    <a:pt x="609247" y="28723"/>
                  </a:lnTo>
                  <a:lnTo>
                    <a:pt x="609600" y="28956"/>
                  </a:lnTo>
                  <a:lnTo>
                    <a:pt x="609600" y="32766"/>
                  </a:lnTo>
                  <a:lnTo>
                    <a:pt x="616527" y="32766"/>
                  </a:lnTo>
                  <a:close/>
                </a:path>
                <a:path w="2260600" h="1711960">
                  <a:moveTo>
                    <a:pt x="632580" y="46082"/>
                  </a:moveTo>
                  <a:lnTo>
                    <a:pt x="622300" y="41148"/>
                  </a:lnTo>
                  <a:lnTo>
                    <a:pt x="609600" y="47244"/>
                  </a:lnTo>
                  <a:lnTo>
                    <a:pt x="609600" y="51054"/>
                  </a:lnTo>
                  <a:lnTo>
                    <a:pt x="622300" y="45720"/>
                  </a:lnTo>
                  <a:lnTo>
                    <a:pt x="622300" y="54102"/>
                  </a:lnTo>
                  <a:lnTo>
                    <a:pt x="632580" y="46082"/>
                  </a:lnTo>
                  <a:close/>
                </a:path>
                <a:path w="2260600" h="1711960">
                  <a:moveTo>
                    <a:pt x="612019" y="62121"/>
                  </a:moveTo>
                  <a:lnTo>
                    <a:pt x="609600" y="60960"/>
                  </a:lnTo>
                  <a:lnTo>
                    <a:pt x="609600" y="64008"/>
                  </a:lnTo>
                  <a:lnTo>
                    <a:pt x="612019" y="62121"/>
                  </a:lnTo>
                  <a:close/>
                </a:path>
                <a:path w="2260600" h="1711960">
                  <a:moveTo>
                    <a:pt x="622300" y="67056"/>
                  </a:moveTo>
                  <a:lnTo>
                    <a:pt x="612019" y="62121"/>
                  </a:lnTo>
                  <a:lnTo>
                    <a:pt x="609600" y="64008"/>
                  </a:lnTo>
                  <a:lnTo>
                    <a:pt x="609600" y="67056"/>
                  </a:lnTo>
                  <a:lnTo>
                    <a:pt x="622300" y="67056"/>
                  </a:lnTo>
                  <a:close/>
                </a:path>
                <a:path w="2260600" h="1711960">
                  <a:moveTo>
                    <a:pt x="647181" y="52966"/>
                  </a:moveTo>
                  <a:lnTo>
                    <a:pt x="641350" y="48768"/>
                  </a:lnTo>
                  <a:lnTo>
                    <a:pt x="635000" y="48768"/>
                  </a:lnTo>
                  <a:lnTo>
                    <a:pt x="630517" y="51188"/>
                  </a:lnTo>
                  <a:lnTo>
                    <a:pt x="622300" y="64008"/>
                  </a:lnTo>
                  <a:lnTo>
                    <a:pt x="622300" y="59436"/>
                  </a:lnTo>
                  <a:lnTo>
                    <a:pt x="615461" y="59436"/>
                  </a:lnTo>
                  <a:lnTo>
                    <a:pt x="612019" y="62121"/>
                  </a:lnTo>
                  <a:lnTo>
                    <a:pt x="622300" y="67056"/>
                  </a:lnTo>
                  <a:lnTo>
                    <a:pt x="635000" y="60960"/>
                  </a:lnTo>
                  <a:lnTo>
                    <a:pt x="635000" y="57150"/>
                  </a:lnTo>
                  <a:lnTo>
                    <a:pt x="641604" y="57150"/>
                  </a:lnTo>
                  <a:lnTo>
                    <a:pt x="647181" y="52966"/>
                  </a:lnTo>
                  <a:close/>
                </a:path>
                <a:path w="2260600" h="1711960">
                  <a:moveTo>
                    <a:pt x="633505" y="46526"/>
                  </a:moveTo>
                  <a:lnTo>
                    <a:pt x="632580" y="46082"/>
                  </a:lnTo>
                  <a:lnTo>
                    <a:pt x="615461" y="59436"/>
                  </a:lnTo>
                  <a:lnTo>
                    <a:pt x="622300" y="59436"/>
                  </a:lnTo>
                  <a:lnTo>
                    <a:pt x="622300" y="55626"/>
                  </a:lnTo>
                  <a:lnTo>
                    <a:pt x="630517" y="51188"/>
                  </a:lnTo>
                  <a:lnTo>
                    <a:pt x="633505" y="46526"/>
                  </a:lnTo>
                  <a:close/>
                </a:path>
                <a:path w="2260600" h="1711960">
                  <a:moveTo>
                    <a:pt x="629920" y="41148"/>
                  </a:moveTo>
                  <a:lnTo>
                    <a:pt x="622300" y="36576"/>
                  </a:lnTo>
                  <a:lnTo>
                    <a:pt x="616204" y="41148"/>
                  </a:lnTo>
                  <a:lnTo>
                    <a:pt x="629920" y="41148"/>
                  </a:lnTo>
                  <a:close/>
                </a:path>
                <a:path w="2260600" h="1711960">
                  <a:moveTo>
                    <a:pt x="622300" y="36576"/>
                  </a:moveTo>
                  <a:lnTo>
                    <a:pt x="622300" y="32766"/>
                  </a:lnTo>
                  <a:lnTo>
                    <a:pt x="616527" y="32766"/>
                  </a:lnTo>
                  <a:lnTo>
                    <a:pt x="622300" y="36576"/>
                  </a:lnTo>
                  <a:close/>
                </a:path>
                <a:path w="2260600" h="1711960">
                  <a:moveTo>
                    <a:pt x="635000" y="44196"/>
                  </a:moveTo>
                  <a:lnTo>
                    <a:pt x="629920" y="41148"/>
                  </a:lnTo>
                  <a:lnTo>
                    <a:pt x="622300" y="41148"/>
                  </a:lnTo>
                  <a:lnTo>
                    <a:pt x="632580" y="46082"/>
                  </a:lnTo>
                  <a:lnTo>
                    <a:pt x="635000" y="44196"/>
                  </a:lnTo>
                  <a:close/>
                </a:path>
                <a:path w="2260600" h="1711960">
                  <a:moveTo>
                    <a:pt x="630517" y="51188"/>
                  </a:moveTo>
                  <a:lnTo>
                    <a:pt x="622300" y="55626"/>
                  </a:lnTo>
                  <a:lnTo>
                    <a:pt x="622300" y="64008"/>
                  </a:lnTo>
                  <a:lnTo>
                    <a:pt x="630517" y="51188"/>
                  </a:lnTo>
                  <a:close/>
                </a:path>
                <a:path w="2260600" h="1711960">
                  <a:moveTo>
                    <a:pt x="641604" y="57150"/>
                  </a:moveTo>
                  <a:lnTo>
                    <a:pt x="635000" y="57150"/>
                  </a:lnTo>
                  <a:lnTo>
                    <a:pt x="635000" y="60960"/>
                  </a:lnTo>
                  <a:lnTo>
                    <a:pt x="622300" y="67056"/>
                  </a:lnTo>
                  <a:lnTo>
                    <a:pt x="628396" y="67056"/>
                  </a:lnTo>
                  <a:lnTo>
                    <a:pt x="641604" y="57150"/>
                  </a:lnTo>
                  <a:close/>
                </a:path>
                <a:path w="2260600" h="1711960">
                  <a:moveTo>
                    <a:pt x="628396" y="67056"/>
                  </a:moveTo>
                  <a:lnTo>
                    <a:pt x="622300" y="67056"/>
                  </a:lnTo>
                  <a:lnTo>
                    <a:pt x="622300" y="70104"/>
                  </a:lnTo>
                  <a:lnTo>
                    <a:pt x="623602" y="70651"/>
                  </a:lnTo>
                  <a:lnTo>
                    <a:pt x="628396" y="67056"/>
                  </a:lnTo>
                  <a:close/>
                </a:path>
                <a:path w="2260600" h="1711960">
                  <a:moveTo>
                    <a:pt x="623602" y="70690"/>
                  </a:moveTo>
                  <a:lnTo>
                    <a:pt x="622300" y="70104"/>
                  </a:lnTo>
                  <a:lnTo>
                    <a:pt x="622300" y="71628"/>
                  </a:lnTo>
                  <a:lnTo>
                    <a:pt x="623602" y="70690"/>
                  </a:lnTo>
                  <a:close/>
                </a:path>
                <a:path w="2260600" h="1711960">
                  <a:moveTo>
                    <a:pt x="641096" y="75438"/>
                  </a:moveTo>
                  <a:lnTo>
                    <a:pt x="635000" y="75438"/>
                  </a:lnTo>
                  <a:lnTo>
                    <a:pt x="623602" y="70651"/>
                  </a:lnTo>
                  <a:lnTo>
                    <a:pt x="622300" y="71628"/>
                  </a:lnTo>
                  <a:lnTo>
                    <a:pt x="635000" y="80010"/>
                  </a:lnTo>
                  <a:lnTo>
                    <a:pt x="635000" y="78486"/>
                  </a:lnTo>
                  <a:lnTo>
                    <a:pt x="636302" y="79033"/>
                  </a:lnTo>
                  <a:lnTo>
                    <a:pt x="641096" y="75438"/>
                  </a:lnTo>
                  <a:close/>
                </a:path>
                <a:path w="2260600" h="1711960">
                  <a:moveTo>
                    <a:pt x="628650" y="67056"/>
                  </a:moveTo>
                  <a:lnTo>
                    <a:pt x="628396" y="67056"/>
                  </a:lnTo>
                  <a:lnTo>
                    <a:pt x="623602" y="70651"/>
                  </a:lnTo>
                  <a:lnTo>
                    <a:pt x="628650" y="67056"/>
                  </a:lnTo>
                  <a:close/>
                </a:path>
                <a:path w="2260600" h="1711960">
                  <a:moveTo>
                    <a:pt x="647700" y="70485"/>
                  </a:moveTo>
                  <a:lnTo>
                    <a:pt x="647700" y="60960"/>
                  </a:lnTo>
                  <a:lnTo>
                    <a:pt x="635000" y="67056"/>
                  </a:lnTo>
                  <a:lnTo>
                    <a:pt x="628650" y="67056"/>
                  </a:lnTo>
                  <a:lnTo>
                    <a:pt x="623602" y="70690"/>
                  </a:lnTo>
                  <a:lnTo>
                    <a:pt x="628396" y="72664"/>
                  </a:lnTo>
                  <a:lnTo>
                    <a:pt x="635000" y="75438"/>
                  </a:lnTo>
                  <a:lnTo>
                    <a:pt x="641096" y="75438"/>
                  </a:lnTo>
                  <a:lnTo>
                    <a:pt x="647700" y="70485"/>
                  </a:lnTo>
                  <a:close/>
                </a:path>
                <a:path w="2260600" h="1711960">
                  <a:moveTo>
                    <a:pt x="642408" y="57150"/>
                  </a:moveTo>
                  <a:lnTo>
                    <a:pt x="641604" y="57150"/>
                  </a:lnTo>
                  <a:lnTo>
                    <a:pt x="628396" y="67056"/>
                  </a:lnTo>
                  <a:lnTo>
                    <a:pt x="628650" y="67056"/>
                  </a:lnTo>
                  <a:lnTo>
                    <a:pt x="642408" y="57150"/>
                  </a:lnTo>
                  <a:close/>
                </a:path>
                <a:path w="2260600" h="1711960">
                  <a:moveTo>
                    <a:pt x="647700" y="57150"/>
                  </a:moveTo>
                  <a:lnTo>
                    <a:pt x="642408" y="57150"/>
                  </a:lnTo>
                  <a:lnTo>
                    <a:pt x="628650" y="67056"/>
                  </a:lnTo>
                  <a:lnTo>
                    <a:pt x="635000" y="67056"/>
                  </a:lnTo>
                  <a:lnTo>
                    <a:pt x="635000" y="64008"/>
                  </a:lnTo>
                  <a:lnTo>
                    <a:pt x="647700" y="57150"/>
                  </a:lnTo>
                  <a:close/>
                </a:path>
                <a:path w="2260600" h="1711960">
                  <a:moveTo>
                    <a:pt x="647700" y="48768"/>
                  </a:moveTo>
                  <a:lnTo>
                    <a:pt x="647700" y="47244"/>
                  </a:lnTo>
                  <a:lnTo>
                    <a:pt x="635000" y="41148"/>
                  </a:lnTo>
                  <a:lnTo>
                    <a:pt x="629920" y="41148"/>
                  </a:lnTo>
                  <a:lnTo>
                    <a:pt x="635000" y="44196"/>
                  </a:lnTo>
                  <a:lnTo>
                    <a:pt x="641350" y="48768"/>
                  </a:lnTo>
                  <a:lnTo>
                    <a:pt x="647700" y="48768"/>
                  </a:lnTo>
                  <a:close/>
                </a:path>
                <a:path w="2260600" h="1711960">
                  <a:moveTo>
                    <a:pt x="635000" y="48768"/>
                  </a:moveTo>
                  <a:lnTo>
                    <a:pt x="635000" y="47244"/>
                  </a:lnTo>
                  <a:lnTo>
                    <a:pt x="633505" y="46526"/>
                  </a:lnTo>
                  <a:lnTo>
                    <a:pt x="630517" y="51188"/>
                  </a:lnTo>
                  <a:lnTo>
                    <a:pt x="635000" y="48768"/>
                  </a:lnTo>
                  <a:close/>
                </a:path>
                <a:path w="2260600" h="1711960">
                  <a:moveTo>
                    <a:pt x="635000" y="44196"/>
                  </a:moveTo>
                  <a:lnTo>
                    <a:pt x="632580" y="46082"/>
                  </a:lnTo>
                  <a:lnTo>
                    <a:pt x="633505" y="46526"/>
                  </a:lnTo>
                  <a:lnTo>
                    <a:pt x="635000" y="44196"/>
                  </a:lnTo>
                  <a:close/>
                </a:path>
                <a:path w="2260600" h="1711960">
                  <a:moveTo>
                    <a:pt x="641350" y="48768"/>
                  </a:moveTo>
                  <a:lnTo>
                    <a:pt x="635000" y="44196"/>
                  </a:lnTo>
                  <a:lnTo>
                    <a:pt x="633505" y="46526"/>
                  </a:lnTo>
                  <a:lnTo>
                    <a:pt x="635000" y="47244"/>
                  </a:lnTo>
                  <a:lnTo>
                    <a:pt x="635000" y="48768"/>
                  </a:lnTo>
                  <a:lnTo>
                    <a:pt x="641350" y="48768"/>
                  </a:lnTo>
                  <a:close/>
                </a:path>
                <a:path w="2260600" h="1711960">
                  <a:moveTo>
                    <a:pt x="658037" y="62732"/>
                  </a:moveTo>
                  <a:lnTo>
                    <a:pt x="647700" y="57150"/>
                  </a:lnTo>
                  <a:lnTo>
                    <a:pt x="635000" y="64008"/>
                  </a:lnTo>
                  <a:lnTo>
                    <a:pt x="635000" y="67056"/>
                  </a:lnTo>
                  <a:lnTo>
                    <a:pt x="647700" y="60960"/>
                  </a:lnTo>
                  <a:lnTo>
                    <a:pt x="647700" y="70485"/>
                  </a:lnTo>
                  <a:lnTo>
                    <a:pt x="658037" y="62732"/>
                  </a:lnTo>
                  <a:close/>
                </a:path>
                <a:path w="2260600" h="1711960">
                  <a:moveTo>
                    <a:pt x="636302" y="79033"/>
                  </a:moveTo>
                  <a:lnTo>
                    <a:pt x="635000" y="78486"/>
                  </a:lnTo>
                  <a:lnTo>
                    <a:pt x="635000" y="80010"/>
                  </a:lnTo>
                  <a:lnTo>
                    <a:pt x="636302" y="79033"/>
                  </a:lnTo>
                  <a:close/>
                </a:path>
                <a:path w="2260600" h="1711960">
                  <a:moveTo>
                    <a:pt x="647700" y="83820"/>
                  </a:moveTo>
                  <a:lnTo>
                    <a:pt x="636302" y="79033"/>
                  </a:lnTo>
                  <a:lnTo>
                    <a:pt x="635000" y="80010"/>
                  </a:lnTo>
                  <a:lnTo>
                    <a:pt x="635000" y="83820"/>
                  </a:lnTo>
                  <a:lnTo>
                    <a:pt x="647700" y="83820"/>
                  </a:lnTo>
                  <a:close/>
                </a:path>
                <a:path w="2260600" h="1711960">
                  <a:moveTo>
                    <a:pt x="673100" y="70104"/>
                  </a:moveTo>
                  <a:lnTo>
                    <a:pt x="667327" y="66294"/>
                  </a:lnTo>
                  <a:lnTo>
                    <a:pt x="660400" y="66294"/>
                  </a:lnTo>
                  <a:lnTo>
                    <a:pt x="655917" y="68176"/>
                  </a:lnTo>
                  <a:lnTo>
                    <a:pt x="647700" y="80010"/>
                  </a:lnTo>
                  <a:lnTo>
                    <a:pt x="647700" y="75438"/>
                  </a:lnTo>
                  <a:lnTo>
                    <a:pt x="641096" y="75438"/>
                  </a:lnTo>
                  <a:lnTo>
                    <a:pt x="636302" y="79033"/>
                  </a:lnTo>
                  <a:lnTo>
                    <a:pt x="647700" y="83820"/>
                  </a:lnTo>
                  <a:lnTo>
                    <a:pt x="660400" y="77724"/>
                  </a:lnTo>
                  <a:lnTo>
                    <a:pt x="660400" y="74676"/>
                  </a:lnTo>
                  <a:lnTo>
                    <a:pt x="666473" y="74676"/>
                  </a:lnTo>
                  <a:lnTo>
                    <a:pt x="673100" y="70104"/>
                  </a:lnTo>
                  <a:close/>
                </a:path>
                <a:path w="2260600" h="1711960">
                  <a:moveTo>
                    <a:pt x="659245" y="63384"/>
                  </a:moveTo>
                  <a:lnTo>
                    <a:pt x="658037" y="62732"/>
                  </a:lnTo>
                  <a:lnTo>
                    <a:pt x="641096" y="75438"/>
                  </a:lnTo>
                  <a:lnTo>
                    <a:pt x="647700" y="75438"/>
                  </a:lnTo>
                  <a:lnTo>
                    <a:pt x="647700" y="71628"/>
                  </a:lnTo>
                  <a:lnTo>
                    <a:pt x="655917" y="68176"/>
                  </a:lnTo>
                  <a:lnTo>
                    <a:pt x="659245" y="63384"/>
                  </a:lnTo>
                  <a:close/>
                </a:path>
                <a:path w="2260600" h="1711960">
                  <a:moveTo>
                    <a:pt x="647700" y="52578"/>
                  </a:moveTo>
                  <a:lnTo>
                    <a:pt x="647700" y="48768"/>
                  </a:lnTo>
                  <a:lnTo>
                    <a:pt x="641350" y="48768"/>
                  </a:lnTo>
                  <a:lnTo>
                    <a:pt x="647181" y="52966"/>
                  </a:lnTo>
                  <a:lnTo>
                    <a:pt x="647700" y="52578"/>
                  </a:lnTo>
                  <a:close/>
                </a:path>
                <a:path w="2260600" h="1711960">
                  <a:moveTo>
                    <a:pt x="647700" y="53340"/>
                  </a:moveTo>
                  <a:lnTo>
                    <a:pt x="647181" y="52966"/>
                  </a:lnTo>
                  <a:lnTo>
                    <a:pt x="641604" y="57150"/>
                  </a:lnTo>
                  <a:lnTo>
                    <a:pt x="642408" y="57150"/>
                  </a:lnTo>
                  <a:lnTo>
                    <a:pt x="647700" y="53340"/>
                  </a:lnTo>
                  <a:close/>
                </a:path>
                <a:path w="2260600" h="1711960">
                  <a:moveTo>
                    <a:pt x="647700" y="57150"/>
                  </a:moveTo>
                  <a:lnTo>
                    <a:pt x="647700" y="53340"/>
                  </a:lnTo>
                  <a:lnTo>
                    <a:pt x="642408" y="57150"/>
                  </a:lnTo>
                  <a:lnTo>
                    <a:pt x="647700" y="57150"/>
                  </a:lnTo>
                  <a:close/>
                </a:path>
                <a:path w="2260600" h="1711960">
                  <a:moveTo>
                    <a:pt x="654627" y="57150"/>
                  </a:moveTo>
                  <a:lnTo>
                    <a:pt x="647700" y="52578"/>
                  </a:lnTo>
                  <a:lnTo>
                    <a:pt x="647181" y="52966"/>
                  </a:lnTo>
                  <a:lnTo>
                    <a:pt x="647700" y="53340"/>
                  </a:lnTo>
                  <a:lnTo>
                    <a:pt x="647700" y="57150"/>
                  </a:lnTo>
                  <a:lnTo>
                    <a:pt x="654627" y="57150"/>
                  </a:lnTo>
                  <a:close/>
                </a:path>
                <a:path w="2260600" h="1711960">
                  <a:moveTo>
                    <a:pt x="660400" y="60960"/>
                  </a:moveTo>
                  <a:lnTo>
                    <a:pt x="654627" y="57150"/>
                  </a:lnTo>
                  <a:lnTo>
                    <a:pt x="647700" y="57150"/>
                  </a:lnTo>
                  <a:lnTo>
                    <a:pt x="658037" y="62732"/>
                  </a:lnTo>
                  <a:lnTo>
                    <a:pt x="660400" y="60960"/>
                  </a:lnTo>
                  <a:close/>
                </a:path>
                <a:path w="2260600" h="1711960">
                  <a:moveTo>
                    <a:pt x="655917" y="68176"/>
                  </a:moveTo>
                  <a:lnTo>
                    <a:pt x="647700" y="71628"/>
                  </a:lnTo>
                  <a:lnTo>
                    <a:pt x="647700" y="80010"/>
                  </a:lnTo>
                  <a:lnTo>
                    <a:pt x="655917" y="68176"/>
                  </a:lnTo>
                  <a:close/>
                </a:path>
                <a:path w="2260600" h="1711960">
                  <a:moveTo>
                    <a:pt x="666473" y="74676"/>
                  </a:moveTo>
                  <a:lnTo>
                    <a:pt x="660400" y="74676"/>
                  </a:lnTo>
                  <a:lnTo>
                    <a:pt x="660400" y="77724"/>
                  </a:lnTo>
                  <a:lnTo>
                    <a:pt x="647700" y="83820"/>
                  </a:lnTo>
                  <a:lnTo>
                    <a:pt x="653221" y="83820"/>
                  </a:lnTo>
                  <a:lnTo>
                    <a:pt x="666473" y="74676"/>
                  </a:lnTo>
                  <a:close/>
                </a:path>
                <a:path w="2260600" h="1711960">
                  <a:moveTo>
                    <a:pt x="653221" y="83820"/>
                  </a:moveTo>
                  <a:lnTo>
                    <a:pt x="647700" y="83820"/>
                  </a:lnTo>
                  <a:lnTo>
                    <a:pt x="647700" y="86868"/>
                  </a:lnTo>
                  <a:lnTo>
                    <a:pt x="648229" y="87090"/>
                  </a:lnTo>
                  <a:lnTo>
                    <a:pt x="648386" y="87156"/>
                  </a:lnTo>
                  <a:lnTo>
                    <a:pt x="653221" y="83820"/>
                  </a:lnTo>
                  <a:close/>
                </a:path>
                <a:path w="2260600" h="1711960">
                  <a:moveTo>
                    <a:pt x="648386" y="87156"/>
                  </a:moveTo>
                  <a:lnTo>
                    <a:pt x="647700" y="86868"/>
                  </a:lnTo>
                  <a:lnTo>
                    <a:pt x="647700" y="87630"/>
                  </a:lnTo>
                  <a:lnTo>
                    <a:pt x="648229" y="87264"/>
                  </a:lnTo>
                  <a:lnTo>
                    <a:pt x="648386" y="87156"/>
                  </a:lnTo>
                  <a:close/>
                </a:path>
                <a:path w="2260600" h="1711960">
                  <a:moveTo>
                    <a:pt x="649036" y="87429"/>
                  </a:moveTo>
                  <a:lnTo>
                    <a:pt x="648386" y="87156"/>
                  </a:lnTo>
                  <a:lnTo>
                    <a:pt x="647700" y="87630"/>
                  </a:lnTo>
                  <a:lnTo>
                    <a:pt x="648229" y="88011"/>
                  </a:lnTo>
                  <a:lnTo>
                    <a:pt x="649036" y="87429"/>
                  </a:lnTo>
                  <a:close/>
                </a:path>
                <a:path w="2260600" h="1711960">
                  <a:moveTo>
                    <a:pt x="648229" y="88011"/>
                  </a:moveTo>
                  <a:lnTo>
                    <a:pt x="647700" y="87630"/>
                  </a:lnTo>
                  <a:lnTo>
                    <a:pt x="647700" y="88392"/>
                  </a:lnTo>
                  <a:lnTo>
                    <a:pt x="648229" y="88011"/>
                  </a:lnTo>
                  <a:close/>
                </a:path>
                <a:path w="2260600" h="1711960">
                  <a:moveTo>
                    <a:pt x="663575" y="92202"/>
                  </a:moveTo>
                  <a:lnTo>
                    <a:pt x="660400" y="92202"/>
                  </a:lnTo>
                  <a:lnTo>
                    <a:pt x="649036" y="87429"/>
                  </a:lnTo>
                  <a:lnTo>
                    <a:pt x="648386" y="87897"/>
                  </a:lnTo>
                  <a:lnTo>
                    <a:pt x="648229" y="88011"/>
                  </a:lnTo>
                  <a:lnTo>
                    <a:pt x="660400" y="96774"/>
                  </a:lnTo>
                  <a:lnTo>
                    <a:pt x="663575" y="92202"/>
                  </a:lnTo>
                  <a:close/>
                </a:path>
                <a:path w="2260600" h="1711960">
                  <a:moveTo>
                    <a:pt x="654050" y="83820"/>
                  </a:moveTo>
                  <a:lnTo>
                    <a:pt x="653221" y="83820"/>
                  </a:lnTo>
                  <a:lnTo>
                    <a:pt x="648386" y="87156"/>
                  </a:lnTo>
                  <a:lnTo>
                    <a:pt x="649036" y="87429"/>
                  </a:lnTo>
                  <a:lnTo>
                    <a:pt x="654050" y="83820"/>
                  </a:lnTo>
                  <a:close/>
                </a:path>
                <a:path w="2260600" h="1711960">
                  <a:moveTo>
                    <a:pt x="673100" y="78486"/>
                  </a:moveTo>
                  <a:lnTo>
                    <a:pt x="660400" y="83820"/>
                  </a:lnTo>
                  <a:lnTo>
                    <a:pt x="654050" y="83820"/>
                  </a:lnTo>
                  <a:lnTo>
                    <a:pt x="649036" y="87429"/>
                  </a:lnTo>
                  <a:lnTo>
                    <a:pt x="660400" y="92202"/>
                  </a:lnTo>
                  <a:lnTo>
                    <a:pt x="660400" y="88392"/>
                  </a:lnTo>
                  <a:lnTo>
                    <a:pt x="669131" y="84201"/>
                  </a:lnTo>
                  <a:lnTo>
                    <a:pt x="673100" y="78486"/>
                  </a:lnTo>
                  <a:close/>
                </a:path>
                <a:path w="2260600" h="1711960">
                  <a:moveTo>
                    <a:pt x="666750" y="74676"/>
                  </a:moveTo>
                  <a:lnTo>
                    <a:pt x="666473" y="74676"/>
                  </a:lnTo>
                  <a:lnTo>
                    <a:pt x="653221" y="83820"/>
                  </a:lnTo>
                  <a:lnTo>
                    <a:pt x="654050" y="83820"/>
                  </a:lnTo>
                  <a:lnTo>
                    <a:pt x="666750" y="74676"/>
                  </a:lnTo>
                  <a:close/>
                </a:path>
                <a:path w="2260600" h="1711960">
                  <a:moveTo>
                    <a:pt x="685800" y="82296"/>
                  </a:moveTo>
                  <a:lnTo>
                    <a:pt x="685800" y="80010"/>
                  </a:lnTo>
                  <a:lnTo>
                    <a:pt x="673100" y="74676"/>
                  </a:lnTo>
                  <a:lnTo>
                    <a:pt x="666750" y="74676"/>
                  </a:lnTo>
                  <a:lnTo>
                    <a:pt x="654050" y="83820"/>
                  </a:lnTo>
                  <a:lnTo>
                    <a:pt x="660400" y="83820"/>
                  </a:lnTo>
                  <a:lnTo>
                    <a:pt x="673100" y="78486"/>
                  </a:lnTo>
                  <a:lnTo>
                    <a:pt x="679450" y="82296"/>
                  </a:lnTo>
                  <a:lnTo>
                    <a:pt x="685800" y="82296"/>
                  </a:lnTo>
                  <a:close/>
                </a:path>
                <a:path w="2260600" h="1711960">
                  <a:moveTo>
                    <a:pt x="673100" y="66294"/>
                  </a:moveTo>
                  <a:lnTo>
                    <a:pt x="673100" y="64008"/>
                  </a:lnTo>
                  <a:lnTo>
                    <a:pt x="660400" y="57150"/>
                  </a:lnTo>
                  <a:lnTo>
                    <a:pt x="654627" y="57150"/>
                  </a:lnTo>
                  <a:lnTo>
                    <a:pt x="660400" y="60960"/>
                  </a:lnTo>
                  <a:lnTo>
                    <a:pt x="660400" y="61722"/>
                  </a:lnTo>
                  <a:lnTo>
                    <a:pt x="667327" y="66294"/>
                  </a:lnTo>
                  <a:lnTo>
                    <a:pt x="673100" y="66294"/>
                  </a:lnTo>
                  <a:close/>
                </a:path>
                <a:path w="2260600" h="1711960">
                  <a:moveTo>
                    <a:pt x="660400" y="66294"/>
                  </a:moveTo>
                  <a:lnTo>
                    <a:pt x="660400" y="64008"/>
                  </a:lnTo>
                  <a:lnTo>
                    <a:pt x="659245" y="63384"/>
                  </a:lnTo>
                  <a:lnTo>
                    <a:pt x="655917" y="68176"/>
                  </a:lnTo>
                  <a:lnTo>
                    <a:pt x="660400" y="66294"/>
                  </a:lnTo>
                  <a:close/>
                </a:path>
                <a:path w="2260600" h="1711960">
                  <a:moveTo>
                    <a:pt x="660400" y="61722"/>
                  </a:moveTo>
                  <a:lnTo>
                    <a:pt x="660400" y="60960"/>
                  </a:lnTo>
                  <a:lnTo>
                    <a:pt x="658037" y="62732"/>
                  </a:lnTo>
                  <a:lnTo>
                    <a:pt x="659245" y="63384"/>
                  </a:lnTo>
                  <a:lnTo>
                    <a:pt x="660400" y="61722"/>
                  </a:lnTo>
                  <a:close/>
                </a:path>
                <a:path w="2260600" h="1711960">
                  <a:moveTo>
                    <a:pt x="667327" y="66294"/>
                  </a:moveTo>
                  <a:lnTo>
                    <a:pt x="660400" y="61722"/>
                  </a:lnTo>
                  <a:lnTo>
                    <a:pt x="659245" y="63384"/>
                  </a:lnTo>
                  <a:lnTo>
                    <a:pt x="660400" y="64008"/>
                  </a:lnTo>
                  <a:lnTo>
                    <a:pt x="660400" y="66294"/>
                  </a:lnTo>
                  <a:lnTo>
                    <a:pt x="667327" y="66294"/>
                  </a:lnTo>
                  <a:close/>
                </a:path>
                <a:path w="2260600" h="1711960">
                  <a:moveTo>
                    <a:pt x="669131" y="84201"/>
                  </a:moveTo>
                  <a:lnTo>
                    <a:pt x="660400" y="88392"/>
                  </a:lnTo>
                  <a:lnTo>
                    <a:pt x="660400" y="92202"/>
                  </a:lnTo>
                  <a:lnTo>
                    <a:pt x="663575" y="92202"/>
                  </a:lnTo>
                  <a:lnTo>
                    <a:pt x="669131" y="84201"/>
                  </a:lnTo>
                  <a:close/>
                </a:path>
                <a:path w="2260600" h="1711960">
                  <a:moveTo>
                    <a:pt x="682752" y="90678"/>
                  </a:moveTo>
                  <a:lnTo>
                    <a:pt x="673100" y="90678"/>
                  </a:lnTo>
                  <a:lnTo>
                    <a:pt x="673100" y="92202"/>
                  </a:lnTo>
                  <a:lnTo>
                    <a:pt x="663575" y="92202"/>
                  </a:lnTo>
                  <a:lnTo>
                    <a:pt x="660400" y="96774"/>
                  </a:lnTo>
                  <a:lnTo>
                    <a:pt x="666172" y="100584"/>
                  </a:lnTo>
                  <a:lnTo>
                    <a:pt x="673100" y="100584"/>
                  </a:lnTo>
                  <a:lnTo>
                    <a:pt x="677333" y="98806"/>
                  </a:lnTo>
                  <a:lnTo>
                    <a:pt x="682752" y="90678"/>
                  </a:lnTo>
                  <a:close/>
                </a:path>
                <a:path w="2260600" h="1711960">
                  <a:moveTo>
                    <a:pt x="666172" y="100584"/>
                  </a:moveTo>
                  <a:lnTo>
                    <a:pt x="660400" y="96774"/>
                  </a:lnTo>
                  <a:lnTo>
                    <a:pt x="660400" y="100584"/>
                  </a:lnTo>
                  <a:lnTo>
                    <a:pt x="666172" y="100584"/>
                  </a:lnTo>
                  <a:close/>
                </a:path>
                <a:path w="2260600" h="1711960">
                  <a:moveTo>
                    <a:pt x="690684" y="99822"/>
                  </a:moveTo>
                  <a:lnTo>
                    <a:pt x="685800" y="99822"/>
                  </a:lnTo>
                  <a:lnTo>
                    <a:pt x="685800" y="95250"/>
                  </a:lnTo>
                  <a:lnTo>
                    <a:pt x="677333" y="98806"/>
                  </a:lnTo>
                  <a:lnTo>
                    <a:pt x="673100" y="105156"/>
                  </a:lnTo>
                  <a:lnTo>
                    <a:pt x="666172" y="100584"/>
                  </a:lnTo>
                  <a:lnTo>
                    <a:pt x="660400" y="100584"/>
                  </a:lnTo>
                  <a:lnTo>
                    <a:pt x="660400" y="102108"/>
                  </a:lnTo>
                  <a:lnTo>
                    <a:pt x="673100" y="108966"/>
                  </a:lnTo>
                  <a:lnTo>
                    <a:pt x="678961" y="108966"/>
                  </a:lnTo>
                  <a:lnTo>
                    <a:pt x="690684" y="99822"/>
                  </a:lnTo>
                  <a:close/>
                </a:path>
                <a:path w="2260600" h="1711960">
                  <a:moveTo>
                    <a:pt x="685800" y="86106"/>
                  </a:moveTo>
                  <a:lnTo>
                    <a:pt x="679450" y="82296"/>
                  </a:lnTo>
                  <a:lnTo>
                    <a:pt x="673100" y="82296"/>
                  </a:lnTo>
                  <a:lnTo>
                    <a:pt x="669131" y="84201"/>
                  </a:lnTo>
                  <a:lnTo>
                    <a:pt x="663575" y="92202"/>
                  </a:lnTo>
                  <a:lnTo>
                    <a:pt x="673100" y="92202"/>
                  </a:lnTo>
                  <a:lnTo>
                    <a:pt x="673100" y="90678"/>
                  </a:lnTo>
                  <a:lnTo>
                    <a:pt x="682752" y="90678"/>
                  </a:lnTo>
                  <a:lnTo>
                    <a:pt x="685800" y="86106"/>
                  </a:lnTo>
                  <a:close/>
                </a:path>
                <a:path w="2260600" h="1711960">
                  <a:moveTo>
                    <a:pt x="677333" y="98806"/>
                  </a:moveTo>
                  <a:lnTo>
                    <a:pt x="673100" y="100584"/>
                  </a:lnTo>
                  <a:lnTo>
                    <a:pt x="666172" y="100584"/>
                  </a:lnTo>
                  <a:lnTo>
                    <a:pt x="673100" y="105156"/>
                  </a:lnTo>
                  <a:lnTo>
                    <a:pt x="677333" y="98806"/>
                  </a:lnTo>
                  <a:close/>
                </a:path>
                <a:path w="2260600" h="1711960">
                  <a:moveTo>
                    <a:pt x="669131" y="72961"/>
                  </a:moveTo>
                  <a:lnTo>
                    <a:pt x="667327" y="74087"/>
                  </a:lnTo>
                  <a:lnTo>
                    <a:pt x="666473" y="74676"/>
                  </a:lnTo>
                  <a:lnTo>
                    <a:pt x="666750" y="74676"/>
                  </a:lnTo>
                  <a:lnTo>
                    <a:pt x="669131" y="72961"/>
                  </a:lnTo>
                  <a:close/>
                </a:path>
                <a:path w="2260600" h="1711960">
                  <a:moveTo>
                    <a:pt x="673100" y="74676"/>
                  </a:moveTo>
                  <a:lnTo>
                    <a:pt x="673100" y="70104"/>
                  </a:lnTo>
                  <a:lnTo>
                    <a:pt x="666750" y="74676"/>
                  </a:lnTo>
                  <a:lnTo>
                    <a:pt x="673100" y="74676"/>
                  </a:lnTo>
                  <a:close/>
                </a:path>
                <a:path w="2260600" h="1711960">
                  <a:moveTo>
                    <a:pt x="673100" y="70104"/>
                  </a:moveTo>
                  <a:lnTo>
                    <a:pt x="673100" y="66294"/>
                  </a:lnTo>
                  <a:lnTo>
                    <a:pt x="667327" y="66294"/>
                  </a:lnTo>
                  <a:lnTo>
                    <a:pt x="673100" y="70104"/>
                  </a:lnTo>
                  <a:close/>
                </a:path>
                <a:path w="2260600" h="1711960">
                  <a:moveTo>
                    <a:pt x="679450" y="82296"/>
                  </a:moveTo>
                  <a:lnTo>
                    <a:pt x="673100" y="78486"/>
                  </a:lnTo>
                  <a:lnTo>
                    <a:pt x="669131" y="84201"/>
                  </a:lnTo>
                  <a:lnTo>
                    <a:pt x="673100" y="82296"/>
                  </a:lnTo>
                  <a:lnTo>
                    <a:pt x="679450" y="82296"/>
                  </a:lnTo>
                  <a:close/>
                </a:path>
                <a:path w="2260600" h="1711960">
                  <a:moveTo>
                    <a:pt x="678961" y="108966"/>
                  </a:moveTo>
                  <a:lnTo>
                    <a:pt x="673100" y="108966"/>
                  </a:lnTo>
                  <a:lnTo>
                    <a:pt x="673100" y="113538"/>
                  </a:lnTo>
                  <a:lnTo>
                    <a:pt x="678961" y="108966"/>
                  </a:lnTo>
                  <a:close/>
                </a:path>
                <a:path w="2260600" h="1711960">
                  <a:moveTo>
                    <a:pt x="679450" y="108966"/>
                  </a:moveTo>
                  <a:lnTo>
                    <a:pt x="678961" y="108966"/>
                  </a:lnTo>
                  <a:lnTo>
                    <a:pt x="673100" y="113538"/>
                  </a:lnTo>
                  <a:lnTo>
                    <a:pt x="679450" y="108966"/>
                  </a:lnTo>
                  <a:close/>
                </a:path>
                <a:path w="2260600" h="1711960">
                  <a:moveTo>
                    <a:pt x="694266" y="108966"/>
                  </a:moveTo>
                  <a:lnTo>
                    <a:pt x="685800" y="113538"/>
                  </a:lnTo>
                  <a:lnTo>
                    <a:pt x="685800" y="108966"/>
                  </a:lnTo>
                  <a:lnTo>
                    <a:pt x="679450" y="108966"/>
                  </a:lnTo>
                  <a:lnTo>
                    <a:pt x="673100" y="113538"/>
                  </a:lnTo>
                  <a:lnTo>
                    <a:pt x="678180" y="116586"/>
                  </a:lnTo>
                  <a:lnTo>
                    <a:pt x="688975" y="116586"/>
                  </a:lnTo>
                  <a:lnTo>
                    <a:pt x="694266" y="108966"/>
                  </a:lnTo>
                  <a:close/>
                </a:path>
                <a:path w="2260600" h="1711960">
                  <a:moveTo>
                    <a:pt x="678180" y="116586"/>
                  </a:moveTo>
                  <a:lnTo>
                    <a:pt x="673100" y="113538"/>
                  </a:lnTo>
                  <a:lnTo>
                    <a:pt x="673100" y="116586"/>
                  </a:lnTo>
                  <a:lnTo>
                    <a:pt x="678180" y="116586"/>
                  </a:lnTo>
                  <a:close/>
                </a:path>
                <a:path w="2260600" h="1711960">
                  <a:moveTo>
                    <a:pt x="698500" y="93726"/>
                  </a:moveTo>
                  <a:lnTo>
                    <a:pt x="693420" y="90678"/>
                  </a:lnTo>
                  <a:lnTo>
                    <a:pt x="682752" y="90678"/>
                  </a:lnTo>
                  <a:lnTo>
                    <a:pt x="677333" y="98806"/>
                  </a:lnTo>
                  <a:lnTo>
                    <a:pt x="685800" y="95250"/>
                  </a:lnTo>
                  <a:lnTo>
                    <a:pt x="685800" y="99822"/>
                  </a:lnTo>
                  <a:lnTo>
                    <a:pt x="690684" y="99822"/>
                  </a:lnTo>
                  <a:lnTo>
                    <a:pt x="698500" y="93726"/>
                  </a:lnTo>
                  <a:close/>
                </a:path>
                <a:path w="2260600" h="1711960">
                  <a:moveTo>
                    <a:pt x="688975" y="116586"/>
                  </a:moveTo>
                  <a:lnTo>
                    <a:pt x="678180" y="116586"/>
                  </a:lnTo>
                  <a:lnTo>
                    <a:pt x="685800" y="121158"/>
                  </a:lnTo>
                  <a:lnTo>
                    <a:pt x="688975" y="116586"/>
                  </a:lnTo>
                  <a:close/>
                </a:path>
                <a:path w="2260600" h="1711960">
                  <a:moveTo>
                    <a:pt x="692150" y="99822"/>
                  </a:moveTo>
                  <a:lnTo>
                    <a:pt x="690684" y="99822"/>
                  </a:lnTo>
                  <a:lnTo>
                    <a:pt x="678961" y="108966"/>
                  </a:lnTo>
                  <a:lnTo>
                    <a:pt x="679450" y="108966"/>
                  </a:lnTo>
                  <a:lnTo>
                    <a:pt x="692150" y="99822"/>
                  </a:lnTo>
                  <a:close/>
                </a:path>
                <a:path w="2260600" h="1711960">
                  <a:moveTo>
                    <a:pt x="685800" y="86106"/>
                  </a:moveTo>
                  <a:lnTo>
                    <a:pt x="685800" y="82296"/>
                  </a:lnTo>
                  <a:lnTo>
                    <a:pt x="679450" y="82296"/>
                  </a:lnTo>
                  <a:lnTo>
                    <a:pt x="685800" y="86106"/>
                  </a:lnTo>
                  <a:close/>
                </a:path>
                <a:path w="2260600" h="1711960">
                  <a:moveTo>
                    <a:pt x="711200" y="106680"/>
                  </a:moveTo>
                  <a:lnTo>
                    <a:pt x="711200" y="105156"/>
                  </a:lnTo>
                  <a:lnTo>
                    <a:pt x="698500" y="99822"/>
                  </a:lnTo>
                  <a:lnTo>
                    <a:pt x="692150" y="99822"/>
                  </a:lnTo>
                  <a:lnTo>
                    <a:pt x="679450" y="108966"/>
                  </a:lnTo>
                  <a:lnTo>
                    <a:pt x="685800" y="108966"/>
                  </a:lnTo>
                  <a:lnTo>
                    <a:pt x="685800" y="113538"/>
                  </a:lnTo>
                  <a:lnTo>
                    <a:pt x="694266" y="108966"/>
                  </a:lnTo>
                  <a:lnTo>
                    <a:pt x="698500" y="102870"/>
                  </a:lnTo>
                  <a:lnTo>
                    <a:pt x="704849" y="106679"/>
                  </a:lnTo>
                  <a:lnTo>
                    <a:pt x="711200" y="106680"/>
                  </a:lnTo>
                  <a:close/>
                </a:path>
                <a:path w="2260600" h="1711960">
                  <a:moveTo>
                    <a:pt x="693420" y="90678"/>
                  </a:moveTo>
                  <a:lnTo>
                    <a:pt x="685800" y="86106"/>
                  </a:lnTo>
                  <a:lnTo>
                    <a:pt x="682752" y="90678"/>
                  </a:lnTo>
                  <a:lnTo>
                    <a:pt x="693420" y="90678"/>
                  </a:lnTo>
                  <a:close/>
                </a:path>
                <a:path w="2260600" h="1711960">
                  <a:moveTo>
                    <a:pt x="707644" y="115824"/>
                  </a:moveTo>
                  <a:lnTo>
                    <a:pt x="698500" y="115824"/>
                  </a:lnTo>
                  <a:lnTo>
                    <a:pt x="698500" y="116586"/>
                  </a:lnTo>
                  <a:lnTo>
                    <a:pt x="688975" y="116586"/>
                  </a:lnTo>
                  <a:lnTo>
                    <a:pt x="685800" y="121158"/>
                  </a:lnTo>
                  <a:lnTo>
                    <a:pt x="691572" y="124968"/>
                  </a:lnTo>
                  <a:lnTo>
                    <a:pt x="698500" y="124968"/>
                  </a:lnTo>
                  <a:lnTo>
                    <a:pt x="702468" y="123301"/>
                  </a:lnTo>
                  <a:lnTo>
                    <a:pt x="704849" y="120015"/>
                  </a:lnTo>
                  <a:lnTo>
                    <a:pt x="707644" y="115824"/>
                  </a:lnTo>
                  <a:close/>
                </a:path>
                <a:path w="2260600" h="1711960">
                  <a:moveTo>
                    <a:pt x="691572" y="124968"/>
                  </a:moveTo>
                  <a:lnTo>
                    <a:pt x="685800" y="121158"/>
                  </a:lnTo>
                  <a:lnTo>
                    <a:pt x="685800" y="124968"/>
                  </a:lnTo>
                  <a:lnTo>
                    <a:pt x="691572" y="124968"/>
                  </a:lnTo>
                  <a:close/>
                </a:path>
                <a:path w="2260600" h="1711960">
                  <a:moveTo>
                    <a:pt x="717273" y="124206"/>
                  </a:moveTo>
                  <a:lnTo>
                    <a:pt x="711200" y="124206"/>
                  </a:lnTo>
                  <a:lnTo>
                    <a:pt x="711200" y="119634"/>
                  </a:lnTo>
                  <a:lnTo>
                    <a:pt x="702733" y="123190"/>
                  </a:lnTo>
                  <a:lnTo>
                    <a:pt x="698500" y="129540"/>
                  </a:lnTo>
                  <a:lnTo>
                    <a:pt x="691572" y="124968"/>
                  </a:lnTo>
                  <a:lnTo>
                    <a:pt x="685800" y="124968"/>
                  </a:lnTo>
                  <a:lnTo>
                    <a:pt x="685800" y="127254"/>
                  </a:lnTo>
                  <a:lnTo>
                    <a:pt x="698500" y="133350"/>
                  </a:lnTo>
                  <a:lnTo>
                    <a:pt x="704021" y="133350"/>
                  </a:lnTo>
                  <a:lnTo>
                    <a:pt x="717273" y="124206"/>
                  </a:lnTo>
                  <a:close/>
                </a:path>
                <a:path w="2260600" h="1711960">
                  <a:moveTo>
                    <a:pt x="711200" y="110490"/>
                  </a:moveTo>
                  <a:lnTo>
                    <a:pt x="704849" y="106680"/>
                  </a:lnTo>
                  <a:lnTo>
                    <a:pt x="698500" y="106680"/>
                  </a:lnTo>
                  <a:lnTo>
                    <a:pt x="694266" y="108966"/>
                  </a:lnTo>
                  <a:lnTo>
                    <a:pt x="688975" y="116586"/>
                  </a:lnTo>
                  <a:lnTo>
                    <a:pt x="698500" y="116586"/>
                  </a:lnTo>
                  <a:lnTo>
                    <a:pt x="698500" y="115824"/>
                  </a:lnTo>
                  <a:lnTo>
                    <a:pt x="707644" y="115824"/>
                  </a:lnTo>
                  <a:lnTo>
                    <a:pt x="711200" y="110490"/>
                  </a:lnTo>
                  <a:close/>
                </a:path>
                <a:path w="2260600" h="1711960">
                  <a:moveTo>
                    <a:pt x="698500" y="95250"/>
                  </a:moveTo>
                  <a:lnTo>
                    <a:pt x="698500" y="93726"/>
                  </a:lnTo>
                  <a:lnTo>
                    <a:pt x="690684" y="99822"/>
                  </a:lnTo>
                  <a:lnTo>
                    <a:pt x="692150" y="99822"/>
                  </a:lnTo>
                  <a:lnTo>
                    <a:pt x="698500" y="95250"/>
                  </a:lnTo>
                  <a:close/>
                </a:path>
                <a:path w="2260600" h="1711960">
                  <a:moveTo>
                    <a:pt x="702733" y="123190"/>
                  </a:moveTo>
                  <a:lnTo>
                    <a:pt x="702468" y="123301"/>
                  </a:lnTo>
                  <a:lnTo>
                    <a:pt x="698500" y="128778"/>
                  </a:lnTo>
                  <a:lnTo>
                    <a:pt x="698500" y="124968"/>
                  </a:lnTo>
                  <a:lnTo>
                    <a:pt x="691572" y="124968"/>
                  </a:lnTo>
                  <a:lnTo>
                    <a:pt x="698500" y="129540"/>
                  </a:lnTo>
                  <a:lnTo>
                    <a:pt x="698500" y="128778"/>
                  </a:lnTo>
                  <a:lnTo>
                    <a:pt x="702468" y="123301"/>
                  </a:lnTo>
                  <a:lnTo>
                    <a:pt x="702468" y="123586"/>
                  </a:lnTo>
                  <a:lnTo>
                    <a:pt x="702733" y="123190"/>
                  </a:lnTo>
                  <a:close/>
                </a:path>
                <a:path w="2260600" h="1711960">
                  <a:moveTo>
                    <a:pt x="698500" y="99822"/>
                  </a:moveTo>
                  <a:lnTo>
                    <a:pt x="698500" y="95250"/>
                  </a:lnTo>
                  <a:lnTo>
                    <a:pt x="692150" y="99822"/>
                  </a:lnTo>
                  <a:lnTo>
                    <a:pt x="698500" y="99822"/>
                  </a:lnTo>
                  <a:close/>
                </a:path>
                <a:path w="2260600" h="1711960">
                  <a:moveTo>
                    <a:pt x="698500" y="93726"/>
                  </a:moveTo>
                  <a:lnTo>
                    <a:pt x="698500" y="90678"/>
                  </a:lnTo>
                  <a:lnTo>
                    <a:pt x="693420" y="90678"/>
                  </a:lnTo>
                  <a:lnTo>
                    <a:pt x="698500" y="93726"/>
                  </a:lnTo>
                  <a:close/>
                </a:path>
                <a:path w="2260600" h="1711960">
                  <a:moveTo>
                    <a:pt x="704849" y="106680"/>
                  </a:moveTo>
                  <a:lnTo>
                    <a:pt x="698500" y="102870"/>
                  </a:lnTo>
                  <a:lnTo>
                    <a:pt x="694266" y="108966"/>
                  </a:lnTo>
                  <a:lnTo>
                    <a:pt x="698500" y="106680"/>
                  </a:lnTo>
                  <a:lnTo>
                    <a:pt x="704849" y="106680"/>
                  </a:lnTo>
                  <a:close/>
                </a:path>
                <a:path w="2260600" h="1711960">
                  <a:moveTo>
                    <a:pt x="704021" y="133350"/>
                  </a:moveTo>
                  <a:lnTo>
                    <a:pt x="698500" y="133350"/>
                  </a:lnTo>
                  <a:lnTo>
                    <a:pt x="698500" y="137160"/>
                  </a:lnTo>
                  <a:lnTo>
                    <a:pt x="704021" y="133350"/>
                  </a:lnTo>
                  <a:close/>
                </a:path>
                <a:path w="2260600" h="1711960">
                  <a:moveTo>
                    <a:pt x="704849" y="133350"/>
                  </a:moveTo>
                  <a:lnTo>
                    <a:pt x="704021" y="133350"/>
                  </a:lnTo>
                  <a:lnTo>
                    <a:pt x="698500" y="137160"/>
                  </a:lnTo>
                  <a:lnTo>
                    <a:pt x="698500" y="137922"/>
                  </a:lnTo>
                  <a:lnTo>
                    <a:pt x="704849" y="133350"/>
                  </a:lnTo>
                  <a:close/>
                </a:path>
                <a:path w="2260600" h="1711960">
                  <a:moveTo>
                    <a:pt x="719931" y="133731"/>
                  </a:moveTo>
                  <a:lnTo>
                    <a:pt x="711200" y="137922"/>
                  </a:lnTo>
                  <a:lnTo>
                    <a:pt x="711200" y="133350"/>
                  </a:lnTo>
                  <a:lnTo>
                    <a:pt x="704849" y="133350"/>
                  </a:lnTo>
                  <a:lnTo>
                    <a:pt x="698500" y="137922"/>
                  </a:lnTo>
                  <a:lnTo>
                    <a:pt x="704272" y="141732"/>
                  </a:lnTo>
                  <a:lnTo>
                    <a:pt x="714375" y="141732"/>
                  </a:lnTo>
                  <a:lnTo>
                    <a:pt x="719931" y="133731"/>
                  </a:lnTo>
                  <a:close/>
                </a:path>
                <a:path w="2260600" h="1711960">
                  <a:moveTo>
                    <a:pt x="704272" y="141732"/>
                  </a:moveTo>
                  <a:lnTo>
                    <a:pt x="698500" y="137922"/>
                  </a:lnTo>
                  <a:lnTo>
                    <a:pt x="698500" y="141732"/>
                  </a:lnTo>
                  <a:lnTo>
                    <a:pt x="704272" y="141732"/>
                  </a:lnTo>
                  <a:close/>
                </a:path>
                <a:path w="2260600" h="1711960">
                  <a:moveTo>
                    <a:pt x="704021" y="121257"/>
                  </a:moveTo>
                  <a:lnTo>
                    <a:pt x="702468" y="123301"/>
                  </a:lnTo>
                  <a:lnTo>
                    <a:pt x="702733" y="123190"/>
                  </a:lnTo>
                  <a:lnTo>
                    <a:pt x="704021" y="121257"/>
                  </a:lnTo>
                  <a:close/>
                </a:path>
                <a:path w="2260600" h="1711960">
                  <a:moveTo>
                    <a:pt x="723900" y="119634"/>
                  </a:moveTo>
                  <a:lnTo>
                    <a:pt x="718127" y="115824"/>
                  </a:lnTo>
                  <a:lnTo>
                    <a:pt x="707886" y="115824"/>
                  </a:lnTo>
                  <a:lnTo>
                    <a:pt x="704849" y="120015"/>
                  </a:lnTo>
                  <a:lnTo>
                    <a:pt x="702733" y="123190"/>
                  </a:lnTo>
                  <a:lnTo>
                    <a:pt x="711200" y="119634"/>
                  </a:lnTo>
                  <a:lnTo>
                    <a:pt x="711200" y="124206"/>
                  </a:lnTo>
                  <a:lnTo>
                    <a:pt x="717273" y="124206"/>
                  </a:lnTo>
                  <a:lnTo>
                    <a:pt x="723900" y="119634"/>
                  </a:lnTo>
                  <a:close/>
                </a:path>
                <a:path w="2260600" h="1711960">
                  <a:moveTo>
                    <a:pt x="717550" y="124206"/>
                  </a:moveTo>
                  <a:lnTo>
                    <a:pt x="717273" y="124206"/>
                  </a:lnTo>
                  <a:lnTo>
                    <a:pt x="704021" y="133350"/>
                  </a:lnTo>
                  <a:lnTo>
                    <a:pt x="704849" y="133350"/>
                  </a:lnTo>
                  <a:lnTo>
                    <a:pt x="717550" y="124206"/>
                  </a:lnTo>
                  <a:close/>
                </a:path>
                <a:path w="2260600" h="1711960">
                  <a:moveTo>
                    <a:pt x="714375" y="141732"/>
                  </a:moveTo>
                  <a:lnTo>
                    <a:pt x="704272" y="141732"/>
                  </a:lnTo>
                  <a:lnTo>
                    <a:pt x="711200" y="146304"/>
                  </a:lnTo>
                  <a:lnTo>
                    <a:pt x="714375" y="141732"/>
                  </a:lnTo>
                  <a:close/>
                </a:path>
                <a:path w="2260600" h="1711960">
                  <a:moveTo>
                    <a:pt x="711200" y="110490"/>
                  </a:moveTo>
                  <a:lnTo>
                    <a:pt x="711200" y="106680"/>
                  </a:lnTo>
                  <a:lnTo>
                    <a:pt x="704849" y="106680"/>
                  </a:lnTo>
                  <a:lnTo>
                    <a:pt x="711200" y="110490"/>
                  </a:lnTo>
                  <a:close/>
                </a:path>
                <a:path w="2260600" h="1711960">
                  <a:moveTo>
                    <a:pt x="707886" y="115824"/>
                  </a:moveTo>
                  <a:lnTo>
                    <a:pt x="707644" y="115824"/>
                  </a:lnTo>
                  <a:lnTo>
                    <a:pt x="704849" y="120015"/>
                  </a:lnTo>
                  <a:lnTo>
                    <a:pt x="707886" y="115824"/>
                  </a:lnTo>
                  <a:close/>
                </a:path>
                <a:path w="2260600" h="1711960">
                  <a:moveTo>
                    <a:pt x="736600" y="131826"/>
                  </a:moveTo>
                  <a:lnTo>
                    <a:pt x="736600" y="129540"/>
                  </a:lnTo>
                  <a:lnTo>
                    <a:pt x="723900" y="124206"/>
                  </a:lnTo>
                  <a:lnTo>
                    <a:pt x="717550" y="124206"/>
                  </a:lnTo>
                  <a:lnTo>
                    <a:pt x="704849" y="133350"/>
                  </a:lnTo>
                  <a:lnTo>
                    <a:pt x="711200" y="133350"/>
                  </a:lnTo>
                  <a:lnTo>
                    <a:pt x="711200" y="137922"/>
                  </a:lnTo>
                  <a:lnTo>
                    <a:pt x="719931" y="133731"/>
                  </a:lnTo>
                  <a:lnTo>
                    <a:pt x="723900" y="128016"/>
                  </a:lnTo>
                  <a:lnTo>
                    <a:pt x="730955" y="131826"/>
                  </a:lnTo>
                  <a:lnTo>
                    <a:pt x="736600" y="131826"/>
                  </a:lnTo>
                  <a:close/>
                </a:path>
                <a:path w="2260600" h="1711960">
                  <a:moveTo>
                    <a:pt x="711200" y="111252"/>
                  </a:moveTo>
                  <a:lnTo>
                    <a:pt x="711200" y="110490"/>
                  </a:lnTo>
                  <a:lnTo>
                    <a:pt x="707644" y="115824"/>
                  </a:lnTo>
                  <a:lnTo>
                    <a:pt x="707886" y="115824"/>
                  </a:lnTo>
                  <a:lnTo>
                    <a:pt x="711200" y="111252"/>
                  </a:lnTo>
                  <a:close/>
                </a:path>
                <a:path w="2260600" h="1711960">
                  <a:moveTo>
                    <a:pt x="718127" y="115824"/>
                  </a:moveTo>
                  <a:lnTo>
                    <a:pt x="711200" y="111252"/>
                  </a:lnTo>
                  <a:lnTo>
                    <a:pt x="707886" y="115824"/>
                  </a:lnTo>
                  <a:lnTo>
                    <a:pt x="718127" y="115824"/>
                  </a:lnTo>
                  <a:close/>
                </a:path>
                <a:path w="2260600" h="1711960">
                  <a:moveTo>
                    <a:pt x="733669" y="139446"/>
                  </a:moveTo>
                  <a:lnTo>
                    <a:pt x="723900" y="139446"/>
                  </a:lnTo>
                  <a:lnTo>
                    <a:pt x="723900" y="141732"/>
                  </a:lnTo>
                  <a:lnTo>
                    <a:pt x="714375" y="141732"/>
                  </a:lnTo>
                  <a:lnTo>
                    <a:pt x="711200" y="146304"/>
                  </a:lnTo>
                  <a:lnTo>
                    <a:pt x="716972" y="150114"/>
                  </a:lnTo>
                  <a:lnTo>
                    <a:pt x="723900" y="150114"/>
                  </a:lnTo>
                  <a:lnTo>
                    <a:pt x="728133" y="148082"/>
                  </a:lnTo>
                  <a:lnTo>
                    <a:pt x="733669" y="139446"/>
                  </a:lnTo>
                  <a:close/>
                </a:path>
                <a:path w="2260600" h="1711960">
                  <a:moveTo>
                    <a:pt x="716972" y="150114"/>
                  </a:moveTo>
                  <a:lnTo>
                    <a:pt x="711200" y="146304"/>
                  </a:lnTo>
                  <a:lnTo>
                    <a:pt x="711200" y="150114"/>
                  </a:lnTo>
                  <a:lnTo>
                    <a:pt x="716972" y="150114"/>
                  </a:lnTo>
                  <a:close/>
                </a:path>
                <a:path w="2260600" h="1711960">
                  <a:moveTo>
                    <a:pt x="742461" y="148590"/>
                  </a:moveTo>
                  <a:lnTo>
                    <a:pt x="736600" y="148590"/>
                  </a:lnTo>
                  <a:lnTo>
                    <a:pt x="736600" y="144018"/>
                  </a:lnTo>
                  <a:lnTo>
                    <a:pt x="728662" y="147828"/>
                  </a:lnTo>
                  <a:lnTo>
                    <a:pt x="723900" y="154686"/>
                  </a:lnTo>
                  <a:lnTo>
                    <a:pt x="716972" y="150114"/>
                  </a:lnTo>
                  <a:lnTo>
                    <a:pt x="711200" y="150114"/>
                  </a:lnTo>
                  <a:lnTo>
                    <a:pt x="711200" y="151638"/>
                  </a:lnTo>
                  <a:lnTo>
                    <a:pt x="723900" y="158496"/>
                  </a:lnTo>
                  <a:lnTo>
                    <a:pt x="729761" y="158496"/>
                  </a:lnTo>
                  <a:lnTo>
                    <a:pt x="742461" y="148590"/>
                  </a:lnTo>
                  <a:close/>
                </a:path>
                <a:path w="2260600" h="1711960">
                  <a:moveTo>
                    <a:pt x="736600" y="134874"/>
                  </a:moveTo>
                  <a:lnTo>
                    <a:pt x="730955" y="131826"/>
                  </a:lnTo>
                  <a:lnTo>
                    <a:pt x="723900" y="131826"/>
                  </a:lnTo>
                  <a:lnTo>
                    <a:pt x="719931" y="133731"/>
                  </a:lnTo>
                  <a:lnTo>
                    <a:pt x="714375" y="141732"/>
                  </a:lnTo>
                  <a:lnTo>
                    <a:pt x="723900" y="141732"/>
                  </a:lnTo>
                  <a:lnTo>
                    <a:pt x="723900" y="139446"/>
                  </a:lnTo>
                  <a:lnTo>
                    <a:pt x="733669" y="139446"/>
                  </a:lnTo>
                  <a:lnTo>
                    <a:pt x="736600" y="134874"/>
                  </a:lnTo>
                  <a:close/>
                </a:path>
                <a:path w="2260600" h="1711960">
                  <a:moveTo>
                    <a:pt x="728133" y="148082"/>
                  </a:moveTo>
                  <a:lnTo>
                    <a:pt x="723900" y="150114"/>
                  </a:lnTo>
                  <a:lnTo>
                    <a:pt x="716972" y="150114"/>
                  </a:lnTo>
                  <a:lnTo>
                    <a:pt x="723900" y="154686"/>
                  </a:lnTo>
                  <a:lnTo>
                    <a:pt x="728133" y="148082"/>
                  </a:lnTo>
                  <a:close/>
                </a:path>
                <a:path w="2260600" h="1711960">
                  <a:moveTo>
                    <a:pt x="719931" y="122491"/>
                  </a:moveTo>
                  <a:lnTo>
                    <a:pt x="718127" y="123617"/>
                  </a:lnTo>
                  <a:lnTo>
                    <a:pt x="717273" y="124206"/>
                  </a:lnTo>
                  <a:lnTo>
                    <a:pt x="717550" y="124206"/>
                  </a:lnTo>
                  <a:lnTo>
                    <a:pt x="719931" y="122491"/>
                  </a:lnTo>
                  <a:close/>
                </a:path>
                <a:path w="2260600" h="1711960">
                  <a:moveTo>
                    <a:pt x="723900" y="124206"/>
                  </a:moveTo>
                  <a:lnTo>
                    <a:pt x="723900" y="119634"/>
                  </a:lnTo>
                  <a:lnTo>
                    <a:pt x="717550" y="124206"/>
                  </a:lnTo>
                  <a:lnTo>
                    <a:pt x="723900" y="124206"/>
                  </a:lnTo>
                  <a:close/>
                </a:path>
                <a:path w="2260600" h="1711960">
                  <a:moveTo>
                    <a:pt x="723900" y="119634"/>
                  </a:moveTo>
                  <a:lnTo>
                    <a:pt x="723900" y="115824"/>
                  </a:lnTo>
                  <a:lnTo>
                    <a:pt x="718127" y="115824"/>
                  </a:lnTo>
                  <a:lnTo>
                    <a:pt x="723900" y="119634"/>
                  </a:lnTo>
                  <a:close/>
                </a:path>
                <a:path w="2260600" h="1711960">
                  <a:moveTo>
                    <a:pt x="730955" y="131826"/>
                  </a:moveTo>
                  <a:lnTo>
                    <a:pt x="723900" y="128016"/>
                  </a:lnTo>
                  <a:lnTo>
                    <a:pt x="719931" y="133731"/>
                  </a:lnTo>
                  <a:lnTo>
                    <a:pt x="723900" y="131826"/>
                  </a:lnTo>
                  <a:lnTo>
                    <a:pt x="730955" y="131826"/>
                  </a:lnTo>
                  <a:close/>
                </a:path>
                <a:path w="2260600" h="1711960">
                  <a:moveTo>
                    <a:pt x="728662" y="147828"/>
                  </a:moveTo>
                  <a:lnTo>
                    <a:pt x="728133" y="148082"/>
                  </a:lnTo>
                  <a:lnTo>
                    <a:pt x="723900" y="154686"/>
                  </a:lnTo>
                  <a:lnTo>
                    <a:pt x="728662" y="147828"/>
                  </a:lnTo>
                  <a:close/>
                </a:path>
                <a:path w="2260600" h="1711960">
                  <a:moveTo>
                    <a:pt x="729761" y="158496"/>
                  </a:moveTo>
                  <a:lnTo>
                    <a:pt x="723900" y="158496"/>
                  </a:lnTo>
                  <a:lnTo>
                    <a:pt x="723900" y="163068"/>
                  </a:lnTo>
                  <a:lnTo>
                    <a:pt x="729761" y="158496"/>
                  </a:lnTo>
                  <a:close/>
                </a:path>
                <a:path w="2260600" h="1711960">
                  <a:moveTo>
                    <a:pt x="729996" y="158496"/>
                  </a:moveTo>
                  <a:lnTo>
                    <a:pt x="729761" y="158496"/>
                  </a:lnTo>
                  <a:lnTo>
                    <a:pt x="723900" y="163068"/>
                  </a:lnTo>
                  <a:lnTo>
                    <a:pt x="729996" y="158496"/>
                  </a:lnTo>
                  <a:close/>
                </a:path>
                <a:path w="2260600" h="1711960">
                  <a:moveTo>
                    <a:pt x="744764" y="158659"/>
                  </a:moveTo>
                  <a:lnTo>
                    <a:pt x="736600" y="163068"/>
                  </a:lnTo>
                  <a:lnTo>
                    <a:pt x="736600" y="158496"/>
                  </a:lnTo>
                  <a:lnTo>
                    <a:pt x="729996" y="158496"/>
                  </a:lnTo>
                  <a:lnTo>
                    <a:pt x="723900" y="163068"/>
                  </a:lnTo>
                  <a:lnTo>
                    <a:pt x="728980" y="166116"/>
                  </a:lnTo>
                  <a:lnTo>
                    <a:pt x="739360" y="166116"/>
                  </a:lnTo>
                  <a:lnTo>
                    <a:pt x="744764" y="158659"/>
                  </a:lnTo>
                  <a:close/>
                </a:path>
                <a:path w="2260600" h="1711960">
                  <a:moveTo>
                    <a:pt x="728980" y="166116"/>
                  </a:moveTo>
                  <a:lnTo>
                    <a:pt x="723900" y="163068"/>
                  </a:lnTo>
                  <a:lnTo>
                    <a:pt x="723900" y="166116"/>
                  </a:lnTo>
                  <a:lnTo>
                    <a:pt x="728980" y="166116"/>
                  </a:lnTo>
                  <a:close/>
                </a:path>
                <a:path w="2260600" h="1711960">
                  <a:moveTo>
                    <a:pt x="734483" y="139446"/>
                  </a:moveTo>
                  <a:lnTo>
                    <a:pt x="733669" y="139446"/>
                  </a:lnTo>
                  <a:lnTo>
                    <a:pt x="728133" y="148082"/>
                  </a:lnTo>
                  <a:lnTo>
                    <a:pt x="728662" y="147828"/>
                  </a:lnTo>
                  <a:lnTo>
                    <a:pt x="734483" y="139446"/>
                  </a:lnTo>
                  <a:close/>
                </a:path>
                <a:path w="2260600" h="1711960">
                  <a:moveTo>
                    <a:pt x="749300" y="143256"/>
                  </a:moveTo>
                  <a:lnTo>
                    <a:pt x="743204" y="139964"/>
                  </a:lnTo>
                  <a:lnTo>
                    <a:pt x="742461" y="139446"/>
                  </a:lnTo>
                  <a:lnTo>
                    <a:pt x="734483" y="139446"/>
                  </a:lnTo>
                  <a:lnTo>
                    <a:pt x="728662" y="147828"/>
                  </a:lnTo>
                  <a:lnTo>
                    <a:pt x="736600" y="144018"/>
                  </a:lnTo>
                  <a:lnTo>
                    <a:pt x="736600" y="148590"/>
                  </a:lnTo>
                  <a:lnTo>
                    <a:pt x="742461" y="148590"/>
                  </a:lnTo>
                  <a:lnTo>
                    <a:pt x="749300" y="143256"/>
                  </a:lnTo>
                  <a:close/>
                </a:path>
                <a:path w="2260600" h="1711960">
                  <a:moveTo>
                    <a:pt x="739360" y="166116"/>
                  </a:moveTo>
                  <a:lnTo>
                    <a:pt x="728980" y="166116"/>
                  </a:lnTo>
                  <a:lnTo>
                    <a:pt x="736600" y="170688"/>
                  </a:lnTo>
                  <a:lnTo>
                    <a:pt x="736600" y="169926"/>
                  </a:lnTo>
                  <a:lnTo>
                    <a:pt x="739360" y="166116"/>
                  </a:lnTo>
                  <a:close/>
                </a:path>
                <a:path w="2260600" h="1711960">
                  <a:moveTo>
                    <a:pt x="743204" y="148590"/>
                  </a:moveTo>
                  <a:lnTo>
                    <a:pt x="742461" y="148590"/>
                  </a:lnTo>
                  <a:lnTo>
                    <a:pt x="729761" y="158496"/>
                  </a:lnTo>
                  <a:lnTo>
                    <a:pt x="729996" y="158496"/>
                  </a:lnTo>
                  <a:lnTo>
                    <a:pt x="743204" y="148590"/>
                  </a:lnTo>
                  <a:close/>
                </a:path>
                <a:path w="2260600" h="1711960">
                  <a:moveTo>
                    <a:pt x="762000" y="156210"/>
                  </a:moveTo>
                  <a:lnTo>
                    <a:pt x="762000" y="154686"/>
                  </a:lnTo>
                  <a:lnTo>
                    <a:pt x="749300" y="148590"/>
                  </a:lnTo>
                  <a:lnTo>
                    <a:pt x="743204" y="148590"/>
                  </a:lnTo>
                  <a:lnTo>
                    <a:pt x="729996" y="158496"/>
                  </a:lnTo>
                  <a:lnTo>
                    <a:pt x="736600" y="158496"/>
                  </a:lnTo>
                  <a:lnTo>
                    <a:pt x="736600" y="163068"/>
                  </a:lnTo>
                  <a:lnTo>
                    <a:pt x="744764" y="158659"/>
                  </a:lnTo>
                  <a:lnTo>
                    <a:pt x="749300" y="152400"/>
                  </a:lnTo>
                  <a:lnTo>
                    <a:pt x="755072" y="156210"/>
                  </a:lnTo>
                  <a:lnTo>
                    <a:pt x="762000" y="156210"/>
                  </a:lnTo>
                  <a:close/>
                </a:path>
                <a:path w="2260600" h="1711960">
                  <a:moveTo>
                    <a:pt x="736600" y="134874"/>
                  </a:moveTo>
                  <a:lnTo>
                    <a:pt x="736600" y="131826"/>
                  </a:lnTo>
                  <a:lnTo>
                    <a:pt x="730955" y="131826"/>
                  </a:lnTo>
                  <a:lnTo>
                    <a:pt x="736600" y="134874"/>
                  </a:lnTo>
                  <a:close/>
                </a:path>
                <a:path w="2260600" h="1711960">
                  <a:moveTo>
                    <a:pt x="736600" y="136398"/>
                  </a:moveTo>
                  <a:lnTo>
                    <a:pt x="736600" y="134874"/>
                  </a:lnTo>
                  <a:lnTo>
                    <a:pt x="733669" y="139446"/>
                  </a:lnTo>
                  <a:lnTo>
                    <a:pt x="734483" y="139446"/>
                  </a:lnTo>
                  <a:lnTo>
                    <a:pt x="736600" y="136398"/>
                  </a:lnTo>
                  <a:close/>
                </a:path>
                <a:path w="2260600" h="1711960">
                  <a:moveTo>
                    <a:pt x="742121" y="139446"/>
                  </a:moveTo>
                  <a:lnTo>
                    <a:pt x="739775" y="138112"/>
                  </a:lnTo>
                  <a:lnTo>
                    <a:pt x="736600" y="136398"/>
                  </a:lnTo>
                  <a:lnTo>
                    <a:pt x="734483" y="139446"/>
                  </a:lnTo>
                  <a:lnTo>
                    <a:pt x="742121" y="139446"/>
                  </a:lnTo>
                  <a:close/>
                </a:path>
                <a:path w="2260600" h="1711960">
                  <a:moveTo>
                    <a:pt x="739775" y="166116"/>
                  </a:moveTo>
                  <a:lnTo>
                    <a:pt x="739360" y="166116"/>
                  </a:lnTo>
                  <a:lnTo>
                    <a:pt x="736600" y="169926"/>
                  </a:lnTo>
                  <a:lnTo>
                    <a:pt x="737129" y="169926"/>
                  </a:lnTo>
                  <a:lnTo>
                    <a:pt x="739775" y="166116"/>
                  </a:lnTo>
                  <a:close/>
                </a:path>
                <a:path w="2260600" h="1711960">
                  <a:moveTo>
                    <a:pt x="737129" y="169926"/>
                  </a:moveTo>
                  <a:lnTo>
                    <a:pt x="736600" y="169926"/>
                  </a:lnTo>
                  <a:lnTo>
                    <a:pt x="736600" y="170688"/>
                  </a:lnTo>
                  <a:lnTo>
                    <a:pt x="737129" y="169926"/>
                  </a:lnTo>
                  <a:close/>
                </a:path>
                <a:path w="2260600" h="1711960">
                  <a:moveTo>
                    <a:pt x="738414" y="169926"/>
                  </a:moveTo>
                  <a:lnTo>
                    <a:pt x="737129" y="169926"/>
                  </a:lnTo>
                  <a:lnTo>
                    <a:pt x="736600" y="170688"/>
                  </a:lnTo>
                  <a:lnTo>
                    <a:pt x="738414" y="169926"/>
                  </a:lnTo>
                  <a:close/>
                </a:path>
                <a:path w="2260600" h="1711960">
                  <a:moveTo>
                    <a:pt x="748747" y="169926"/>
                  </a:moveTo>
                  <a:lnTo>
                    <a:pt x="738414" y="169926"/>
                  </a:lnTo>
                  <a:lnTo>
                    <a:pt x="736600" y="170688"/>
                  </a:lnTo>
                  <a:lnTo>
                    <a:pt x="736600" y="174498"/>
                  </a:lnTo>
                  <a:lnTo>
                    <a:pt x="742121" y="174498"/>
                  </a:lnTo>
                  <a:lnTo>
                    <a:pt x="748747" y="169926"/>
                  </a:lnTo>
                  <a:close/>
                </a:path>
                <a:path w="2260600" h="1711960">
                  <a:moveTo>
                    <a:pt x="742121" y="174498"/>
                  </a:moveTo>
                  <a:lnTo>
                    <a:pt x="736600" y="174498"/>
                  </a:lnTo>
                  <a:lnTo>
                    <a:pt x="736600" y="176784"/>
                  </a:lnTo>
                  <a:lnTo>
                    <a:pt x="737902" y="177409"/>
                  </a:lnTo>
                  <a:lnTo>
                    <a:pt x="742121" y="174498"/>
                  </a:lnTo>
                  <a:close/>
                </a:path>
                <a:path w="2260600" h="1711960">
                  <a:moveTo>
                    <a:pt x="737902" y="177409"/>
                  </a:moveTo>
                  <a:lnTo>
                    <a:pt x="736600" y="176784"/>
                  </a:lnTo>
                  <a:lnTo>
                    <a:pt x="736600" y="178308"/>
                  </a:lnTo>
                  <a:lnTo>
                    <a:pt x="737902" y="177409"/>
                  </a:lnTo>
                  <a:close/>
                </a:path>
                <a:path w="2260600" h="1711960">
                  <a:moveTo>
                    <a:pt x="739775" y="178308"/>
                  </a:moveTo>
                  <a:lnTo>
                    <a:pt x="737902" y="177409"/>
                  </a:lnTo>
                  <a:lnTo>
                    <a:pt x="736600" y="178308"/>
                  </a:lnTo>
                  <a:lnTo>
                    <a:pt x="739775" y="178308"/>
                  </a:lnTo>
                  <a:close/>
                </a:path>
                <a:path w="2260600" h="1711960">
                  <a:moveTo>
                    <a:pt x="752475" y="182880"/>
                  </a:moveTo>
                  <a:lnTo>
                    <a:pt x="749300" y="182880"/>
                  </a:lnTo>
                  <a:lnTo>
                    <a:pt x="739775" y="178308"/>
                  </a:lnTo>
                  <a:lnTo>
                    <a:pt x="736600" y="178308"/>
                  </a:lnTo>
                  <a:lnTo>
                    <a:pt x="736600" y="185928"/>
                  </a:lnTo>
                  <a:lnTo>
                    <a:pt x="749300" y="191262"/>
                  </a:lnTo>
                  <a:lnTo>
                    <a:pt x="749300" y="187452"/>
                  </a:lnTo>
                  <a:lnTo>
                    <a:pt x="752475" y="182880"/>
                  </a:lnTo>
                  <a:close/>
                </a:path>
                <a:path w="2260600" h="1711960">
                  <a:moveTo>
                    <a:pt x="747485" y="166116"/>
                  </a:moveTo>
                  <a:lnTo>
                    <a:pt x="739775" y="166116"/>
                  </a:lnTo>
                  <a:lnTo>
                    <a:pt x="737129" y="169926"/>
                  </a:lnTo>
                  <a:lnTo>
                    <a:pt x="738414" y="169926"/>
                  </a:lnTo>
                  <a:lnTo>
                    <a:pt x="747485" y="166116"/>
                  </a:lnTo>
                  <a:close/>
                </a:path>
                <a:path w="2260600" h="1711960">
                  <a:moveTo>
                    <a:pt x="758825" y="173736"/>
                  </a:moveTo>
                  <a:lnTo>
                    <a:pt x="750839" y="173851"/>
                  </a:lnTo>
                  <a:lnTo>
                    <a:pt x="749300" y="174498"/>
                  </a:lnTo>
                  <a:lnTo>
                    <a:pt x="742121" y="174498"/>
                  </a:lnTo>
                  <a:lnTo>
                    <a:pt x="737902" y="177409"/>
                  </a:lnTo>
                  <a:lnTo>
                    <a:pt x="739775" y="178308"/>
                  </a:lnTo>
                  <a:lnTo>
                    <a:pt x="755650" y="178308"/>
                  </a:lnTo>
                  <a:lnTo>
                    <a:pt x="758825" y="173736"/>
                  </a:lnTo>
                  <a:close/>
                </a:path>
                <a:path w="2260600" h="1711960">
                  <a:moveTo>
                    <a:pt x="749300" y="169545"/>
                  </a:moveTo>
                  <a:lnTo>
                    <a:pt x="749300" y="166116"/>
                  </a:lnTo>
                  <a:lnTo>
                    <a:pt x="747485" y="166116"/>
                  </a:lnTo>
                  <a:lnTo>
                    <a:pt x="738414" y="169926"/>
                  </a:lnTo>
                  <a:lnTo>
                    <a:pt x="748747" y="169926"/>
                  </a:lnTo>
                  <a:lnTo>
                    <a:pt x="749300" y="169545"/>
                  </a:lnTo>
                  <a:close/>
                </a:path>
                <a:path w="2260600" h="1711960">
                  <a:moveTo>
                    <a:pt x="745066" y="158496"/>
                  </a:moveTo>
                  <a:lnTo>
                    <a:pt x="744764" y="158659"/>
                  </a:lnTo>
                  <a:lnTo>
                    <a:pt x="739360" y="166116"/>
                  </a:lnTo>
                  <a:lnTo>
                    <a:pt x="739775" y="166116"/>
                  </a:lnTo>
                  <a:lnTo>
                    <a:pt x="745066" y="158496"/>
                  </a:lnTo>
                  <a:close/>
                </a:path>
                <a:path w="2260600" h="1711960">
                  <a:moveTo>
                    <a:pt x="762000" y="160782"/>
                  </a:moveTo>
                  <a:lnTo>
                    <a:pt x="755072" y="156210"/>
                  </a:lnTo>
                  <a:lnTo>
                    <a:pt x="749300" y="156210"/>
                  </a:lnTo>
                  <a:lnTo>
                    <a:pt x="745066" y="158496"/>
                  </a:lnTo>
                  <a:lnTo>
                    <a:pt x="739775" y="166116"/>
                  </a:lnTo>
                  <a:lnTo>
                    <a:pt x="747485" y="166116"/>
                  </a:lnTo>
                  <a:lnTo>
                    <a:pt x="749300" y="165354"/>
                  </a:lnTo>
                  <a:lnTo>
                    <a:pt x="755373" y="165354"/>
                  </a:lnTo>
                  <a:lnTo>
                    <a:pt x="762000" y="160782"/>
                  </a:lnTo>
                  <a:close/>
                </a:path>
                <a:path w="2260600" h="1711960">
                  <a:moveTo>
                    <a:pt x="755650" y="178308"/>
                  </a:moveTo>
                  <a:lnTo>
                    <a:pt x="739775" y="178308"/>
                  </a:lnTo>
                  <a:lnTo>
                    <a:pt x="749300" y="182880"/>
                  </a:lnTo>
                  <a:lnTo>
                    <a:pt x="752475" y="182880"/>
                  </a:lnTo>
                  <a:lnTo>
                    <a:pt x="755650" y="178308"/>
                  </a:lnTo>
                  <a:close/>
                </a:path>
                <a:path w="2260600" h="1711960">
                  <a:moveTo>
                    <a:pt x="760185" y="169926"/>
                  </a:moveTo>
                  <a:lnTo>
                    <a:pt x="748747" y="169926"/>
                  </a:lnTo>
                  <a:lnTo>
                    <a:pt x="742121" y="174498"/>
                  </a:lnTo>
                  <a:lnTo>
                    <a:pt x="749300" y="174498"/>
                  </a:lnTo>
                  <a:lnTo>
                    <a:pt x="749300" y="173736"/>
                  </a:lnTo>
                  <a:lnTo>
                    <a:pt x="751114" y="173736"/>
                  </a:lnTo>
                  <a:lnTo>
                    <a:pt x="760185" y="169926"/>
                  </a:lnTo>
                  <a:close/>
                </a:path>
                <a:path w="2260600" h="1711960">
                  <a:moveTo>
                    <a:pt x="749300" y="143256"/>
                  </a:moveTo>
                  <a:lnTo>
                    <a:pt x="749300" y="139446"/>
                  </a:lnTo>
                  <a:lnTo>
                    <a:pt x="742461" y="139446"/>
                  </a:lnTo>
                  <a:lnTo>
                    <a:pt x="743204" y="139964"/>
                  </a:lnTo>
                  <a:lnTo>
                    <a:pt x="749300" y="143256"/>
                  </a:lnTo>
                  <a:close/>
                </a:path>
                <a:path w="2260600" h="1711960">
                  <a:moveTo>
                    <a:pt x="749300" y="144018"/>
                  </a:moveTo>
                  <a:lnTo>
                    <a:pt x="749300" y="143256"/>
                  </a:lnTo>
                  <a:lnTo>
                    <a:pt x="742461" y="148590"/>
                  </a:lnTo>
                  <a:lnTo>
                    <a:pt x="743204" y="148590"/>
                  </a:lnTo>
                  <a:lnTo>
                    <a:pt x="749300" y="144018"/>
                  </a:lnTo>
                  <a:close/>
                </a:path>
                <a:path w="2260600" h="1711960">
                  <a:moveTo>
                    <a:pt x="749300" y="148590"/>
                  </a:moveTo>
                  <a:lnTo>
                    <a:pt x="749300" y="144018"/>
                  </a:lnTo>
                  <a:lnTo>
                    <a:pt x="743204" y="148590"/>
                  </a:lnTo>
                  <a:lnTo>
                    <a:pt x="749300" y="148590"/>
                  </a:lnTo>
                  <a:close/>
                </a:path>
                <a:path w="2260600" h="1711960">
                  <a:moveTo>
                    <a:pt x="747485" y="155012"/>
                  </a:moveTo>
                  <a:lnTo>
                    <a:pt x="744764" y="158659"/>
                  </a:lnTo>
                  <a:lnTo>
                    <a:pt x="745066" y="158496"/>
                  </a:lnTo>
                  <a:lnTo>
                    <a:pt x="747485" y="155012"/>
                  </a:lnTo>
                  <a:close/>
                </a:path>
                <a:path w="2260600" h="1711960">
                  <a:moveTo>
                    <a:pt x="755072" y="156210"/>
                  </a:moveTo>
                  <a:lnTo>
                    <a:pt x="749300" y="152400"/>
                  </a:lnTo>
                  <a:lnTo>
                    <a:pt x="745066" y="158496"/>
                  </a:lnTo>
                  <a:lnTo>
                    <a:pt x="749300" y="156210"/>
                  </a:lnTo>
                  <a:lnTo>
                    <a:pt x="755072" y="156210"/>
                  </a:lnTo>
                  <a:close/>
                </a:path>
                <a:path w="2260600" h="1711960">
                  <a:moveTo>
                    <a:pt x="755373" y="165354"/>
                  </a:moveTo>
                  <a:lnTo>
                    <a:pt x="749300" y="165354"/>
                  </a:lnTo>
                  <a:lnTo>
                    <a:pt x="747485" y="166116"/>
                  </a:lnTo>
                  <a:lnTo>
                    <a:pt x="749300" y="166116"/>
                  </a:lnTo>
                  <a:lnTo>
                    <a:pt x="749300" y="169545"/>
                  </a:lnTo>
                  <a:lnTo>
                    <a:pt x="755373" y="165354"/>
                  </a:lnTo>
                  <a:close/>
                </a:path>
                <a:path w="2260600" h="1711960">
                  <a:moveTo>
                    <a:pt x="762000" y="169164"/>
                  </a:moveTo>
                  <a:lnTo>
                    <a:pt x="762000" y="165354"/>
                  </a:lnTo>
                  <a:lnTo>
                    <a:pt x="755373" y="165354"/>
                  </a:lnTo>
                  <a:lnTo>
                    <a:pt x="748747" y="169926"/>
                  </a:lnTo>
                  <a:lnTo>
                    <a:pt x="760185" y="169926"/>
                  </a:lnTo>
                  <a:lnTo>
                    <a:pt x="762000" y="169164"/>
                  </a:lnTo>
                  <a:close/>
                </a:path>
                <a:path w="2260600" h="1711960">
                  <a:moveTo>
                    <a:pt x="750839" y="173851"/>
                  </a:moveTo>
                  <a:lnTo>
                    <a:pt x="749300" y="173736"/>
                  </a:lnTo>
                  <a:lnTo>
                    <a:pt x="749300" y="174498"/>
                  </a:lnTo>
                  <a:lnTo>
                    <a:pt x="750839" y="173851"/>
                  </a:lnTo>
                  <a:close/>
                </a:path>
                <a:path w="2260600" h="1711960">
                  <a:moveTo>
                    <a:pt x="762000" y="186309"/>
                  </a:moveTo>
                  <a:lnTo>
                    <a:pt x="762000" y="182880"/>
                  </a:lnTo>
                  <a:lnTo>
                    <a:pt x="752475" y="182880"/>
                  </a:lnTo>
                  <a:lnTo>
                    <a:pt x="749300" y="187452"/>
                  </a:lnTo>
                  <a:lnTo>
                    <a:pt x="749300" y="191262"/>
                  </a:lnTo>
                  <a:lnTo>
                    <a:pt x="752475" y="191262"/>
                  </a:lnTo>
                  <a:lnTo>
                    <a:pt x="754742" y="190010"/>
                  </a:lnTo>
                  <a:lnTo>
                    <a:pt x="762000" y="186309"/>
                  </a:lnTo>
                  <a:close/>
                </a:path>
                <a:path w="2260600" h="1711960">
                  <a:moveTo>
                    <a:pt x="752288" y="191262"/>
                  </a:moveTo>
                  <a:lnTo>
                    <a:pt x="749300" y="191262"/>
                  </a:lnTo>
                  <a:lnTo>
                    <a:pt x="749300" y="192786"/>
                  </a:lnTo>
                  <a:lnTo>
                    <a:pt x="752288" y="191262"/>
                  </a:lnTo>
                  <a:close/>
                </a:path>
                <a:path w="2260600" h="1711960">
                  <a:moveTo>
                    <a:pt x="755650" y="191262"/>
                  </a:moveTo>
                  <a:lnTo>
                    <a:pt x="752288" y="191262"/>
                  </a:lnTo>
                  <a:lnTo>
                    <a:pt x="749300" y="192786"/>
                  </a:lnTo>
                  <a:lnTo>
                    <a:pt x="750839" y="194725"/>
                  </a:lnTo>
                  <a:lnTo>
                    <a:pt x="755650" y="191262"/>
                  </a:lnTo>
                  <a:close/>
                </a:path>
                <a:path w="2260600" h="1711960">
                  <a:moveTo>
                    <a:pt x="750839" y="194725"/>
                  </a:moveTo>
                  <a:lnTo>
                    <a:pt x="749300" y="192786"/>
                  </a:lnTo>
                  <a:lnTo>
                    <a:pt x="749300" y="195834"/>
                  </a:lnTo>
                  <a:lnTo>
                    <a:pt x="750839" y="194725"/>
                  </a:lnTo>
                  <a:close/>
                </a:path>
                <a:path w="2260600" h="1711960">
                  <a:moveTo>
                    <a:pt x="754742" y="199644"/>
                  </a:moveTo>
                  <a:lnTo>
                    <a:pt x="750839" y="194725"/>
                  </a:lnTo>
                  <a:lnTo>
                    <a:pt x="749300" y="195834"/>
                  </a:lnTo>
                  <a:lnTo>
                    <a:pt x="749300" y="199644"/>
                  </a:lnTo>
                  <a:lnTo>
                    <a:pt x="754742" y="199644"/>
                  </a:lnTo>
                  <a:close/>
                </a:path>
                <a:path w="2260600" h="1711960">
                  <a:moveTo>
                    <a:pt x="779462" y="200406"/>
                  </a:moveTo>
                  <a:lnTo>
                    <a:pt x="774700" y="198120"/>
                  </a:lnTo>
                  <a:lnTo>
                    <a:pt x="762000" y="198120"/>
                  </a:lnTo>
                  <a:lnTo>
                    <a:pt x="762000" y="191262"/>
                  </a:lnTo>
                  <a:lnTo>
                    <a:pt x="755650" y="191262"/>
                  </a:lnTo>
                  <a:lnTo>
                    <a:pt x="750839" y="194725"/>
                  </a:lnTo>
                  <a:lnTo>
                    <a:pt x="754742" y="199644"/>
                  </a:lnTo>
                  <a:lnTo>
                    <a:pt x="774700" y="199644"/>
                  </a:lnTo>
                  <a:lnTo>
                    <a:pt x="774700" y="201929"/>
                  </a:lnTo>
                  <a:lnTo>
                    <a:pt x="775368" y="202371"/>
                  </a:lnTo>
                  <a:lnTo>
                    <a:pt x="779462" y="200406"/>
                  </a:lnTo>
                  <a:close/>
                </a:path>
                <a:path w="2260600" h="1711960">
                  <a:moveTo>
                    <a:pt x="761470" y="169926"/>
                  </a:moveTo>
                  <a:lnTo>
                    <a:pt x="760185" y="169926"/>
                  </a:lnTo>
                  <a:lnTo>
                    <a:pt x="751114" y="173736"/>
                  </a:lnTo>
                  <a:lnTo>
                    <a:pt x="758825" y="173736"/>
                  </a:lnTo>
                  <a:lnTo>
                    <a:pt x="761470" y="169926"/>
                  </a:lnTo>
                  <a:close/>
                </a:path>
                <a:path w="2260600" h="1711960">
                  <a:moveTo>
                    <a:pt x="762000" y="182880"/>
                  </a:moveTo>
                  <a:lnTo>
                    <a:pt x="762000" y="178308"/>
                  </a:lnTo>
                  <a:lnTo>
                    <a:pt x="755650" y="178308"/>
                  </a:lnTo>
                  <a:lnTo>
                    <a:pt x="752475" y="182880"/>
                  </a:lnTo>
                  <a:lnTo>
                    <a:pt x="762000" y="182880"/>
                  </a:lnTo>
                  <a:close/>
                </a:path>
                <a:path w="2260600" h="1711960">
                  <a:moveTo>
                    <a:pt x="763587" y="185547"/>
                  </a:moveTo>
                  <a:lnTo>
                    <a:pt x="762000" y="186309"/>
                  </a:lnTo>
                  <a:lnTo>
                    <a:pt x="752475" y="191166"/>
                  </a:lnTo>
                  <a:lnTo>
                    <a:pt x="755650" y="191262"/>
                  </a:lnTo>
                  <a:lnTo>
                    <a:pt x="763587" y="185547"/>
                  </a:lnTo>
                  <a:close/>
                </a:path>
                <a:path w="2260600" h="1711960">
                  <a:moveTo>
                    <a:pt x="774700" y="201930"/>
                  </a:moveTo>
                  <a:lnTo>
                    <a:pt x="774700" y="199644"/>
                  </a:lnTo>
                  <a:lnTo>
                    <a:pt x="754742" y="199644"/>
                  </a:lnTo>
                  <a:lnTo>
                    <a:pt x="762000" y="208788"/>
                  </a:lnTo>
                  <a:lnTo>
                    <a:pt x="762000" y="202692"/>
                  </a:lnTo>
                  <a:lnTo>
                    <a:pt x="774170" y="202692"/>
                  </a:lnTo>
                  <a:lnTo>
                    <a:pt x="774700" y="201930"/>
                  </a:lnTo>
                  <a:close/>
                </a:path>
                <a:path w="2260600" h="1711960">
                  <a:moveTo>
                    <a:pt x="762000" y="160782"/>
                  </a:moveTo>
                  <a:lnTo>
                    <a:pt x="762000" y="156210"/>
                  </a:lnTo>
                  <a:lnTo>
                    <a:pt x="755072" y="156210"/>
                  </a:lnTo>
                  <a:lnTo>
                    <a:pt x="762000" y="160782"/>
                  </a:lnTo>
                  <a:close/>
                </a:path>
                <a:path w="2260600" h="1711960">
                  <a:moveTo>
                    <a:pt x="762000" y="165354"/>
                  </a:moveTo>
                  <a:lnTo>
                    <a:pt x="762000" y="160782"/>
                  </a:lnTo>
                  <a:lnTo>
                    <a:pt x="755373" y="165354"/>
                  </a:lnTo>
                  <a:lnTo>
                    <a:pt x="762000" y="165354"/>
                  </a:lnTo>
                  <a:close/>
                </a:path>
                <a:path w="2260600" h="1711960">
                  <a:moveTo>
                    <a:pt x="774700" y="177546"/>
                  </a:moveTo>
                  <a:lnTo>
                    <a:pt x="768927" y="173736"/>
                  </a:lnTo>
                  <a:lnTo>
                    <a:pt x="758825" y="173736"/>
                  </a:lnTo>
                  <a:lnTo>
                    <a:pt x="755650" y="178308"/>
                  </a:lnTo>
                  <a:lnTo>
                    <a:pt x="762000" y="178308"/>
                  </a:lnTo>
                  <a:lnTo>
                    <a:pt x="762000" y="186309"/>
                  </a:lnTo>
                  <a:lnTo>
                    <a:pt x="763587" y="185499"/>
                  </a:lnTo>
                  <a:lnTo>
                    <a:pt x="763814" y="185383"/>
                  </a:lnTo>
                  <a:lnTo>
                    <a:pt x="774700" y="177546"/>
                  </a:lnTo>
                  <a:close/>
                </a:path>
                <a:path w="2260600" h="1711960">
                  <a:moveTo>
                    <a:pt x="786423" y="195306"/>
                  </a:moveTo>
                  <a:lnTo>
                    <a:pt x="774700" y="179832"/>
                  </a:lnTo>
                  <a:lnTo>
                    <a:pt x="763814" y="185383"/>
                  </a:lnTo>
                  <a:lnTo>
                    <a:pt x="755650" y="191262"/>
                  </a:lnTo>
                  <a:lnTo>
                    <a:pt x="762000" y="191262"/>
                  </a:lnTo>
                  <a:lnTo>
                    <a:pt x="762000" y="188976"/>
                  </a:lnTo>
                  <a:lnTo>
                    <a:pt x="774700" y="188976"/>
                  </a:lnTo>
                  <a:lnTo>
                    <a:pt x="786423" y="195306"/>
                  </a:lnTo>
                  <a:close/>
                </a:path>
                <a:path w="2260600" h="1711960">
                  <a:moveTo>
                    <a:pt x="762000" y="173736"/>
                  </a:moveTo>
                  <a:lnTo>
                    <a:pt x="762000" y="169926"/>
                  </a:lnTo>
                  <a:lnTo>
                    <a:pt x="761470" y="169926"/>
                  </a:lnTo>
                  <a:lnTo>
                    <a:pt x="758825" y="173736"/>
                  </a:lnTo>
                  <a:lnTo>
                    <a:pt x="762000" y="173736"/>
                  </a:lnTo>
                  <a:close/>
                </a:path>
                <a:path w="2260600" h="1711960">
                  <a:moveTo>
                    <a:pt x="762000" y="169164"/>
                  </a:moveTo>
                  <a:lnTo>
                    <a:pt x="760185" y="169926"/>
                  </a:lnTo>
                  <a:lnTo>
                    <a:pt x="761470" y="169926"/>
                  </a:lnTo>
                  <a:lnTo>
                    <a:pt x="762000" y="169164"/>
                  </a:lnTo>
                  <a:close/>
                </a:path>
                <a:path w="2260600" h="1711960">
                  <a:moveTo>
                    <a:pt x="768927" y="173736"/>
                  </a:moveTo>
                  <a:lnTo>
                    <a:pt x="762000" y="169164"/>
                  </a:lnTo>
                  <a:lnTo>
                    <a:pt x="761470" y="169926"/>
                  </a:lnTo>
                  <a:lnTo>
                    <a:pt x="762000" y="169926"/>
                  </a:lnTo>
                  <a:lnTo>
                    <a:pt x="762000" y="173736"/>
                  </a:lnTo>
                  <a:lnTo>
                    <a:pt x="768927" y="173736"/>
                  </a:lnTo>
                  <a:close/>
                </a:path>
                <a:path w="2260600" h="1711960">
                  <a:moveTo>
                    <a:pt x="787400" y="196596"/>
                  </a:moveTo>
                  <a:lnTo>
                    <a:pt x="786423" y="195306"/>
                  </a:lnTo>
                  <a:lnTo>
                    <a:pt x="774700" y="188976"/>
                  </a:lnTo>
                  <a:lnTo>
                    <a:pt x="762000" y="188976"/>
                  </a:lnTo>
                  <a:lnTo>
                    <a:pt x="762000" y="198120"/>
                  </a:lnTo>
                  <a:lnTo>
                    <a:pt x="774700" y="198120"/>
                  </a:lnTo>
                  <a:lnTo>
                    <a:pt x="779462" y="200406"/>
                  </a:lnTo>
                  <a:lnTo>
                    <a:pt x="787400" y="196596"/>
                  </a:lnTo>
                  <a:close/>
                </a:path>
                <a:path w="2260600" h="1711960">
                  <a:moveTo>
                    <a:pt x="774170" y="202692"/>
                  </a:moveTo>
                  <a:lnTo>
                    <a:pt x="762000" y="202692"/>
                  </a:lnTo>
                  <a:lnTo>
                    <a:pt x="762000" y="208788"/>
                  </a:lnTo>
                  <a:lnTo>
                    <a:pt x="773906" y="203073"/>
                  </a:lnTo>
                  <a:lnTo>
                    <a:pt x="774170" y="202692"/>
                  </a:lnTo>
                  <a:close/>
                </a:path>
                <a:path w="2260600" h="1711960">
                  <a:moveTo>
                    <a:pt x="773906" y="203073"/>
                  </a:moveTo>
                  <a:lnTo>
                    <a:pt x="762000" y="208788"/>
                  </a:lnTo>
                  <a:lnTo>
                    <a:pt x="762000" y="211074"/>
                  </a:lnTo>
                  <a:lnTo>
                    <a:pt x="763814" y="211074"/>
                  </a:lnTo>
                  <a:lnTo>
                    <a:pt x="765175" y="210312"/>
                  </a:lnTo>
                  <a:lnTo>
                    <a:pt x="770731" y="207645"/>
                  </a:lnTo>
                  <a:lnTo>
                    <a:pt x="773906" y="203073"/>
                  </a:lnTo>
                  <a:close/>
                </a:path>
                <a:path w="2260600" h="1711960">
                  <a:moveTo>
                    <a:pt x="763587" y="211074"/>
                  </a:moveTo>
                  <a:lnTo>
                    <a:pt x="762000" y="211074"/>
                  </a:lnTo>
                  <a:lnTo>
                    <a:pt x="762000" y="211836"/>
                  </a:lnTo>
                  <a:lnTo>
                    <a:pt x="763587" y="211074"/>
                  </a:lnTo>
                  <a:close/>
                </a:path>
                <a:path w="2260600" h="1711960">
                  <a:moveTo>
                    <a:pt x="768350" y="211074"/>
                  </a:moveTo>
                  <a:lnTo>
                    <a:pt x="763587" y="211074"/>
                  </a:lnTo>
                  <a:lnTo>
                    <a:pt x="762000" y="211836"/>
                  </a:lnTo>
                  <a:lnTo>
                    <a:pt x="762000" y="215646"/>
                  </a:lnTo>
                  <a:lnTo>
                    <a:pt x="765175" y="215646"/>
                  </a:lnTo>
                  <a:lnTo>
                    <a:pt x="768350" y="211074"/>
                  </a:lnTo>
                  <a:close/>
                </a:path>
                <a:path w="2260600" h="1711960">
                  <a:moveTo>
                    <a:pt x="765175" y="215646"/>
                  </a:moveTo>
                  <a:lnTo>
                    <a:pt x="762000" y="215646"/>
                  </a:lnTo>
                  <a:lnTo>
                    <a:pt x="762000" y="220218"/>
                  </a:lnTo>
                  <a:lnTo>
                    <a:pt x="765175" y="215646"/>
                  </a:lnTo>
                  <a:close/>
                </a:path>
                <a:path w="2260600" h="1711960">
                  <a:moveTo>
                    <a:pt x="784225" y="214884"/>
                  </a:moveTo>
                  <a:lnTo>
                    <a:pt x="776287" y="214884"/>
                  </a:lnTo>
                  <a:lnTo>
                    <a:pt x="774700" y="215646"/>
                  </a:lnTo>
                  <a:lnTo>
                    <a:pt x="765175" y="215646"/>
                  </a:lnTo>
                  <a:lnTo>
                    <a:pt x="762000" y="220218"/>
                  </a:lnTo>
                  <a:lnTo>
                    <a:pt x="767772" y="224028"/>
                  </a:lnTo>
                  <a:lnTo>
                    <a:pt x="774700" y="224028"/>
                  </a:lnTo>
                  <a:lnTo>
                    <a:pt x="779182" y="222145"/>
                  </a:lnTo>
                  <a:lnTo>
                    <a:pt x="784225" y="214884"/>
                  </a:lnTo>
                  <a:close/>
                </a:path>
                <a:path w="2260600" h="1711960">
                  <a:moveTo>
                    <a:pt x="767772" y="224028"/>
                  </a:moveTo>
                  <a:lnTo>
                    <a:pt x="762000" y="220218"/>
                  </a:lnTo>
                  <a:lnTo>
                    <a:pt x="762000" y="224028"/>
                  </a:lnTo>
                  <a:lnTo>
                    <a:pt x="767772" y="224028"/>
                  </a:lnTo>
                  <a:close/>
                </a:path>
                <a:path w="2260600" h="1711960">
                  <a:moveTo>
                    <a:pt x="793750" y="223266"/>
                  </a:moveTo>
                  <a:lnTo>
                    <a:pt x="787400" y="223266"/>
                  </a:lnTo>
                  <a:lnTo>
                    <a:pt x="774700" y="228600"/>
                  </a:lnTo>
                  <a:lnTo>
                    <a:pt x="767772" y="224028"/>
                  </a:lnTo>
                  <a:lnTo>
                    <a:pt x="762000" y="224028"/>
                  </a:lnTo>
                  <a:lnTo>
                    <a:pt x="762000" y="227076"/>
                  </a:lnTo>
                  <a:lnTo>
                    <a:pt x="774700" y="232410"/>
                  </a:lnTo>
                  <a:lnTo>
                    <a:pt x="781050" y="232410"/>
                  </a:lnTo>
                  <a:lnTo>
                    <a:pt x="793750" y="223266"/>
                  </a:lnTo>
                  <a:close/>
                </a:path>
                <a:path w="2260600" h="1711960">
                  <a:moveTo>
                    <a:pt x="774700" y="179832"/>
                  </a:moveTo>
                  <a:lnTo>
                    <a:pt x="774700" y="177546"/>
                  </a:lnTo>
                  <a:lnTo>
                    <a:pt x="763814" y="185383"/>
                  </a:lnTo>
                  <a:lnTo>
                    <a:pt x="774700" y="179832"/>
                  </a:lnTo>
                  <a:close/>
                </a:path>
                <a:path w="2260600" h="1711960">
                  <a:moveTo>
                    <a:pt x="770731" y="207645"/>
                  </a:moveTo>
                  <a:lnTo>
                    <a:pt x="763814" y="210965"/>
                  </a:lnTo>
                  <a:lnTo>
                    <a:pt x="768350" y="211074"/>
                  </a:lnTo>
                  <a:lnTo>
                    <a:pt x="770731" y="207645"/>
                  </a:lnTo>
                  <a:close/>
                </a:path>
                <a:path w="2260600" h="1711960">
                  <a:moveTo>
                    <a:pt x="784225" y="211074"/>
                  </a:moveTo>
                  <a:lnTo>
                    <a:pt x="768350" y="211074"/>
                  </a:lnTo>
                  <a:lnTo>
                    <a:pt x="765175" y="215646"/>
                  </a:lnTo>
                  <a:lnTo>
                    <a:pt x="774700" y="215646"/>
                  </a:lnTo>
                  <a:lnTo>
                    <a:pt x="774700" y="214884"/>
                  </a:lnTo>
                  <a:lnTo>
                    <a:pt x="776287" y="214884"/>
                  </a:lnTo>
                  <a:lnTo>
                    <a:pt x="784225" y="211074"/>
                  </a:lnTo>
                  <a:close/>
                </a:path>
                <a:path w="2260600" h="1711960">
                  <a:moveTo>
                    <a:pt x="779182" y="222145"/>
                  </a:moveTo>
                  <a:lnTo>
                    <a:pt x="774700" y="224028"/>
                  </a:lnTo>
                  <a:lnTo>
                    <a:pt x="767772" y="224028"/>
                  </a:lnTo>
                  <a:lnTo>
                    <a:pt x="774700" y="228600"/>
                  </a:lnTo>
                  <a:lnTo>
                    <a:pt x="779182" y="222145"/>
                  </a:lnTo>
                  <a:close/>
                </a:path>
                <a:path w="2260600" h="1711960">
                  <a:moveTo>
                    <a:pt x="786731" y="209870"/>
                  </a:moveTo>
                  <a:lnTo>
                    <a:pt x="780472" y="205740"/>
                  </a:lnTo>
                  <a:lnTo>
                    <a:pt x="774700" y="205740"/>
                  </a:lnTo>
                  <a:lnTo>
                    <a:pt x="770731" y="207645"/>
                  </a:lnTo>
                  <a:lnTo>
                    <a:pt x="768350" y="211074"/>
                  </a:lnTo>
                  <a:lnTo>
                    <a:pt x="784225" y="211074"/>
                  </a:lnTo>
                  <a:lnTo>
                    <a:pt x="786731" y="209870"/>
                  </a:lnTo>
                  <a:close/>
                </a:path>
                <a:path w="2260600" h="1711960">
                  <a:moveTo>
                    <a:pt x="774700" y="177545"/>
                  </a:moveTo>
                  <a:lnTo>
                    <a:pt x="774700" y="173736"/>
                  </a:lnTo>
                  <a:lnTo>
                    <a:pt x="768927" y="173736"/>
                  </a:lnTo>
                  <a:lnTo>
                    <a:pt x="774700" y="177545"/>
                  </a:lnTo>
                  <a:close/>
                </a:path>
                <a:path w="2260600" h="1711960">
                  <a:moveTo>
                    <a:pt x="780472" y="205740"/>
                  </a:moveTo>
                  <a:lnTo>
                    <a:pt x="776287" y="202977"/>
                  </a:lnTo>
                  <a:lnTo>
                    <a:pt x="775758" y="202692"/>
                  </a:lnTo>
                  <a:lnTo>
                    <a:pt x="774700" y="202692"/>
                  </a:lnTo>
                  <a:lnTo>
                    <a:pt x="774170" y="202946"/>
                  </a:lnTo>
                  <a:lnTo>
                    <a:pt x="773906" y="203073"/>
                  </a:lnTo>
                  <a:lnTo>
                    <a:pt x="770731" y="207645"/>
                  </a:lnTo>
                  <a:lnTo>
                    <a:pt x="774700" y="205740"/>
                  </a:lnTo>
                  <a:lnTo>
                    <a:pt x="780472" y="205740"/>
                  </a:lnTo>
                  <a:close/>
                </a:path>
                <a:path w="2260600" h="1711960">
                  <a:moveTo>
                    <a:pt x="774700" y="202692"/>
                  </a:moveTo>
                  <a:lnTo>
                    <a:pt x="774170" y="202692"/>
                  </a:lnTo>
                  <a:lnTo>
                    <a:pt x="773906" y="203073"/>
                  </a:lnTo>
                  <a:lnTo>
                    <a:pt x="774700" y="202692"/>
                  </a:lnTo>
                  <a:close/>
                </a:path>
                <a:path w="2260600" h="1711960">
                  <a:moveTo>
                    <a:pt x="775368" y="202371"/>
                  </a:moveTo>
                  <a:lnTo>
                    <a:pt x="774700" y="201930"/>
                  </a:lnTo>
                  <a:lnTo>
                    <a:pt x="774170" y="202692"/>
                  </a:lnTo>
                  <a:lnTo>
                    <a:pt x="774700" y="202692"/>
                  </a:lnTo>
                  <a:lnTo>
                    <a:pt x="775368" y="202371"/>
                  </a:lnTo>
                  <a:close/>
                </a:path>
                <a:path w="2260600" h="1711960">
                  <a:moveTo>
                    <a:pt x="775758" y="202692"/>
                  </a:moveTo>
                  <a:lnTo>
                    <a:pt x="775368" y="202371"/>
                  </a:lnTo>
                  <a:lnTo>
                    <a:pt x="774700" y="202692"/>
                  </a:lnTo>
                  <a:lnTo>
                    <a:pt x="775758" y="202692"/>
                  </a:lnTo>
                  <a:close/>
                </a:path>
                <a:path w="2260600" h="1711960">
                  <a:moveTo>
                    <a:pt x="776287" y="214884"/>
                  </a:moveTo>
                  <a:lnTo>
                    <a:pt x="774700" y="214884"/>
                  </a:lnTo>
                  <a:lnTo>
                    <a:pt x="774700" y="215646"/>
                  </a:lnTo>
                  <a:lnTo>
                    <a:pt x="776287" y="214884"/>
                  </a:lnTo>
                  <a:close/>
                </a:path>
                <a:path w="2260600" h="1711960">
                  <a:moveTo>
                    <a:pt x="787400" y="223266"/>
                  </a:moveTo>
                  <a:lnTo>
                    <a:pt x="787400" y="218694"/>
                  </a:lnTo>
                  <a:lnTo>
                    <a:pt x="779462" y="222027"/>
                  </a:lnTo>
                  <a:lnTo>
                    <a:pt x="779182" y="222145"/>
                  </a:lnTo>
                  <a:lnTo>
                    <a:pt x="774700" y="228600"/>
                  </a:lnTo>
                  <a:lnTo>
                    <a:pt x="787400" y="223266"/>
                  </a:lnTo>
                  <a:close/>
                </a:path>
                <a:path w="2260600" h="1711960">
                  <a:moveTo>
                    <a:pt x="781050" y="232410"/>
                  </a:moveTo>
                  <a:lnTo>
                    <a:pt x="774700" y="232410"/>
                  </a:lnTo>
                  <a:lnTo>
                    <a:pt x="774700" y="236220"/>
                  </a:lnTo>
                  <a:lnTo>
                    <a:pt x="775758" y="236220"/>
                  </a:lnTo>
                  <a:lnTo>
                    <a:pt x="781050" y="232410"/>
                  </a:lnTo>
                  <a:close/>
                </a:path>
                <a:path w="2260600" h="1711960">
                  <a:moveTo>
                    <a:pt x="775758" y="236220"/>
                  </a:moveTo>
                  <a:lnTo>
                    <a:pt x="774700" y="236220"/>
                  </a:lnTo>
                  <a:lnTo>
                    <a:pt x="774700" y="236982"/>
                  </a:lnTo>
                  <a:lnTo>
                    <a:pt x="775758" y="236220"/>
                  </a:lnTo>
                  <a:close/>
                </a:path>
                <a:path w="2260600" h="1711960">
                  <a:moveTo>
                    <a:pt x="793750" y="236220"/>
                  </a:moveTo>
                  <a:lnTo>
                    <a:pt x="775758" y="236220"/>
                  </a:lnTo>
                  <a:lnTo>
                    <a:pt x="774700" y="236982"/>
                  </a:lnTo>
                  <a:lnTo>
                    <a:pt x="780472" y="240792"/>
                  </a:lnTo>
                  <a:lnTo>
                    <a:pt x="783166" y="240792"/>
                  </a:lnTo>
                  <a:lnTo>
                    <a:pt x="787400" y="238506"/>
                  </a:lnTo>
                  <a:lnTo>
                    <a:pt x="792162" y="238506"/>
                  </a:lnTo>
                  <a:lnTo>
                    <a:pt x="793750" y="236220"/>
                  </a:lnTo>
                  <a:close/>
                </a:path>
                <a:path w="2260600" h="1711960">
                  <a:moveTo>
                    <a:pt x="780472" y="240792"/>
                  </a:moveTo>
                  <a:lnTo>
                    <a:pt x="774700" y="236981"/>
                  </a:lnTo>
                  <a:lnTo>
                    <a:pt x="774700" y="240792"/>
                  </a:lnTo>
                  <a:lnTo>
                    <a:pt x="780472" y="240792"/>
                  </a:lnTo>
                  <a:close/>
                </a:path>
                <a:path w="2260600" h="1711960">
                  <a:moveTo>
                    <a:pt x="781685" y="241592"/>
                  </a:moveTo>
                  <a:lnTo>
                    <a:pt x="780472" y="240792"/>
                  </a:lnTo>
                  <a:lnTo>
                    <a:pt x="774700" y="240792"/>
                  </a:lnTo>
                  <a:lnTo>
                    <a:pt x="774700" y="243078"/>
                  </a:lnTo>
                  <a:lnTo>
                    <a:pt x="776941" y="244153"/>
                  </a:lnTo>
                  <a:lnTo>
                    <a:pt x="781685" y="241592"/>
                  </a:lnTo>
                  <a:close/>
                </a:path>
                <a:path w="2260600" h="1711960">
                  <a:moveTo>
                    <a:pt x="776941" y="244153"/>
                  </a:moveTo>
                  <a:lnTo>
                    <a:pt x="774700" y="243078"/>
                  </a:lnTo>
                  <a:lnTo>
                    <a:pt x="774700" y="245364"/>
                  </a:lnTo>
                  <a:lnTo>
                    <a:pt x="776941" y="244153"/>
                  </a:lnTo>
                  <a:close/>
                </a:path>
                <a:path w="2260600" h="1711960">
                  <a:moveTo>
                    <a:pt x="795528" y="249174"/>
                  </a:moveTo>
                  <a:lnTo>
                    <a:pt x="787400" y="249174"/>
                  </a:lnTo>
                  <a:lnTo>
                    <a:pt x="776941" y="244153"/>
                  </a:lnTo>
                  <a:lnTo>
                    <a:pt x="774700" y="245364"/>
                  </a:lnTo>
                  <a:lnTo>
                    <a:pt x="774700" y="252222"/>
                  </a:lnTo>
                  <a:lnTo>
                    <a:pt x="790222" y="252222"/>
                  </a:lnTo>
                  <a:lnTo>
                    <a:pt x="795337" y="249459"/>
                  </a:lnTo>
                  <a:lnTo>
                    <a:pt x="795528" y="249174"/>
                  </a:lnTo>
                  <a:close/>
                </a:path>
                <a:path w="2260600" h="1711960">
                  <a:moveTo>
                    <a:pt x="790222" y="252222"/>
                  </a:moveTo>
                  <a:lnTo>
                    <a:pt x="774700" y="252222"/>
                  </a:lnTo>
                  <a:lnTo>
                    <a:pt x="774700" y="259842"/>
                  </a:lnTo>
                  <a:lnTo>
                    <a:pt x="787400" y="265176"/>
                  </a:lnTo>
                  <a:lnTo>
                    <a:pt x="787400" y="253746"/>
                  </a:lnTo>
                  <a:lnTo>
                    <a:pt x="790222" y="252222"/>
                  </a:lnTo>
                  <a:close/>
                </a:path>
                <a:path w="2260600" h="1711960">
                  <a:moveTo>
                    <a:pt x="784225" y="202692"/>
                  </a:moveTo>
                  <a:lnTo>
                    <a:pt x="779462" y="200406"/>
                  </a:lnTo>
                  <a:lnTo>
                    <a:pt x="775368" y="202371"/>
                  </a:lnTo>
                  <a:lnTo>
                    <a:pt x="775758" y="202628"/>
                  </a:lnTo>
                  <a:lnTo>
                    <a:pt x="784225" y="202692"/>
                  </a:lnTo>
                  <a:close/>
                </a:path>
                <a:path w="2260600" h="1711960">
                  <a:moveTo>
                    <a:pt x="787400" y="205740"/>
                  </a:moveTo>
                  <a:lnTo>
                    <a:pt x="787400" y="204216"/>
                  </a:lnTo>
                  <a:lnTo>
                    <a:pt x="784225" y="202692"/>
                  </a:lnTo>
                  <a:lnTo>
                    <a:pt x="775758" y="202692"/>
                  </a:lnTo>
                  <a:lnTo>
                    <a:pt x="776287" y="202977"/>
                  </a:lnTo>
                  <a:lnTo>
                    <a:pt x="780472" y="205739"/>
                  </a:lnTo>
                  <a:lnTo>
                    <a:pt x="787400" y="205740"/>
                  </a:lnTo>
                  <a:close/>
                </a:path>
                <a:path w="2260600" h="1711960">
                  <a:moveTo>
                    <a:pt x="787400" y="236220"/>
                  </a:moveTo>
                  <a:lnTo>
                    <a:pt x="787400" y="232410"/>
                  </a:lnTo>
                  <a:lnTo>
                    <a:pt x="781050" y="232410"/>
                  </a:lnTo>
                  <a:lnTo>
                    <a:pt x="775758" y="236220"/>
                  </a:lnTo>
                  <a:lnTo>
                    <a:pt x="787400" y="236220"/>
                  </a:lnTo>
                  <a:close/>
                </a:path>
                <a:path w="2260600" h="1711960">
                  <a:moveTo>
                    <a:pt x="786870" y="211074"/>
                  </a:moveTo>
                  <a:lnTo>
                    <a:pt x="784225" y="211074"/>
                  </a:lnTo>
                  <a:lnTo>
                    <a:pt x="776287" y="214884"/>
                  </a:lnTo>
                  <a:lnTo>
                    <a:pt x="784225" y="214884"/>
                  </a:lnTo>
                  <a:lnTo>
                    <a:pt x="786870" y="211074"/>
                  </a:lnTo>
                  <a:close/>
                </a:path>
                <a:path w="2260600" h="1711960">
                  <a:moveTo>
                    <a:pt x="800100" y="242316"/>
                  </a:moveTo>
                  <a:lnTo>
                    <a:pt x="800100" y="240792"/>
                  </a:lnTo>
                  <a:lnTo>
                    <a:pt x="790575" y="240792"/>
                  </a:lnTo>
                  <a:lnTo>
                    <a:pt x="787400" y="245364"/>
                  </a:lnTo>
                  <a:lnTo>
                    <a:pt x="781685" y="241592"/>
                  </a:lnTo>
                  <a:lnTo>
                    <a:pt x="776941" y="244153"/>
                  </a:lnTo>
                  <a:lnTo>
                    <a:pt x="787400" y="249174"/>
                  </a:lnTo>
                  <a:lnTo>
                    <a:pt x="795528" y="249174"/>
                  </a:lnTo>
                  <a:lnTo>
                    <a:pt x="800100" y="242316"/>
                  </a:lnTo>
                  <a:close/>
                </a:path>
                <a:path w="2260600" h="1711960">
                  <a:moveTo>
                    <a:pt x="800100" y="218694"/>
                  </a:moveTo>
                  <a:lnTo>
                    <a:pt x="794327" y="214884"/>
                  </a:lnTo>
                  <a:lnTo>
                    <a:pt x="784225" y="214884"/>
                  </a:lnTo>
                  <a:lnTo>
                    <a:pt x="779182" y="222145"/>
                  </a:lnTo>
                  <a:lnTo>
                    <a:pt x="787400" y="218694"/>
                  </a:lnTo>
                  <a:lnTo>
                    <a:pt x="787400" y="223266"/>
                  </a:lnTo>
                  <a:lnTo>
                    <a:pt x="793750" y="223266"/>
                  </a:lnTo>
                  <a:lnTo>
                    <a:pt x="800100" y="218694"/>
                  </a:lnTo>
                  <a:close/>
                </a:path>
                <a:path w="2260600" h="1711960">
                  <a:moveTo>
                    <a:pt x="787400" y="202692"/>
                  </a:moveTo>
                  <a:lnTo>
                    <a:pt x="787400" y="196596"/>
                  </a:lnTo>
                  <a:lnTo>
                    <a:pt x="779462" y="200406"/>
                  </a:lnTo>
                  <a:lnTo>
                    <a:pt x="784225" y="202692"/>
                  </a:lnTo>
                  <a:lnTo>
                    <a:pt x="787400" y="202692"/>
                  </a:lnTo>
                  <a:close/>
                </a:path>
                <a:path w="2260600" h="1711960">
                  <a:moveTo>
                    <a:pt x="787400" y="209550"/>
                  </a:moveTo>
                  <a:lnTo>
                    <a:pt x="787400" y="205740"/>
                  </a:lnTo>
                  <a:lnTo>
                    <a:pt x="780472" y="205740"/>
                  </a:lnTo>
                  <a:lnTo>
                    <a:pt x="786731" y="209870"/>
                  </a:lnTo>
                  <a:lnTo>
                    <a:pt x="787400" y="209550"/>
                  </a:lnTo>
                  <a:close/>
                </a:path>
                <a:path w="2260600" h="1711960">
                  <a:moveTo>
                    <a:pt x="783166" y="240792"/>
                  </a:moveTo>
                  <a:lnTo>
                    <a:pt x="780472" y="240792"/>
                  </a:lnTo>
                  <a:lnTo>
                    <a:pt x="781685" y="241592"/>
                  </a:lnTo>
                  <a:lnTo>
                    <a:pt x="783166" y="240792"/>
                  </a:lnTo>
                  <a:close/>
                </a:path>
                <a:path w="2260600" h="1711960">
                  <a:moveTo>
                    <a:pt x="812800" y="236220"/>
                  </a:moveTo>
                  <a:lnTo>
                    <a:pt x="812800" y="228600"/>
                  </a:lnTo>
                  <a:lnTo>
                    <a:pt x="800100" y="223266"/>
                  </a:lnTo>
                  <a:lnTo>
                    <a:pt x="793750" y="223266"/>
                  </a:lnTo>
                  <a:lnTo>
                    <a:pt x="781050" y="232410"/>
                  </a:lnTo>
                  <a:lnTo>
                    <a:pt x="787400" y="232410"/>
                  </a:lnTo>
                  <a:lnTo>
                    <a:pt x="787400" y="236220"/>
                  </a:lnTo>
                  <a:lnTo>
                    <a:pt x="793750" y="236220"/>
                  </a:lnTo>
                  <a:lnTo>
                    <a:pt x="800100" y="227076"/>
                  </a:lnTo>
                  <a:lnTo>
                    <a:pt x="800100" y="236220"/>
                  </a:lnTo>
                  <a:lnTo>
                    <a:pt x="812800" y="236220"/>
                  </a:lnTo>
                  <a:close/>
                </a:path>
                <a:path w="2260600" h="1711960">
                  <a:moveTo>
                    <a:pt x="790575" y="240792"/>
                  </a:moveTo>
                  <a:lnTo>
                    <a:pt x="783166" y="240792"/>
                  </a:lnTo>
                  <a:lnTo>
                    <a:pt x="781685" y="241592"/>
                  </a:lnTo>
                  <a:lnTo>
                    <a:pt x="787400" y="245364"/>
                  </a:lnTo>
                  <a:lnTo>
                    <a:pt x="790575" y="240792"/>
                  </a:lnTo>
                  <a:close/>
                </a:path>
                <a:path w="2260600" h="1711960">
                  <a:moveTo>
                    <a:pt x="792162" y="238506"/>
                  </a:moveTo>
                  <a:lnTo>
                    <a:pt x="787400" y="238506"/>
                  </a:lnTo>
                  <a:lnTo>
                    <a:pt x="783166" y="240792"/>
                  </a:lnTo>
                  <a:lnTo>
                    <a:pt x="790575" y="240792"/>
                  </a:lnTo>
                  <a:lnTo>
                    <a:pt x="792162" y="238506"/>
                  </a:lnTo>
                  <a:close/>
                </a:path>
                <a:path w="2260600" h="1711960">
                  <a:moveTo>
                    <a:pt x="787400" y="204216"/>
                  </a:moveTo>
                  <a:lnTo>
                    <a:pt x="787400" y="202692"/>
                  </a:lnTo>
                  <a:lnTo>
                    <a:pt x="784225" y="202692"/>
                  </a:lnTo>
                  <a:lnTo>
                    <a:pt x="787400" y="204216"/>
                  </a:lnTo>
                  <a:close/>
                </a:path>
                <a:path w="2260600" h="1711960">
                  <a:moveTo>
                    <a:pt x="787400" y="210312"/>
                  </a:moveTo>
                  <a:lnTo>
                    <a:pt x="786870" y="209962"/>
                  </a:lnTo>
                  <a:lnTo>
                    <a:pt x="786731" y="209870"/>
                  </a:lnTo>
                  <a:lnTo>
                    <a:pt x="784225" y="211074"/>
                  </a:lnTo>
                  <a:lnTo>
                    <a:pt x="786870" y="211074"/>
                  </a:lnTo>
                  <a:lnTo>
                    <a:pt x="787400" y="210312"/>
                  </a:lnTo>
                  <a:close/>
                </a:path>
                <a:path w="2260600" h="1711960">
                  <a:moveTo>
                    <a:pt x="787400" y="214884"/>
                  </a:moveTo>
                  <a:lnTo>
                    <a:pt x="787400" y="211074"/>
                  </a:lnTo>
                  <a:lnTo>
                    <a:pt x="786870" y="211074"/>
                  </a:lnTo>
                  <a:lnTo>
                    <a:pt x="784225" y="214884"/>
                  </a:lnTo>
                  <a:lnTo>
                    <a:pt x="787400" y="214884"/>
                  </a:lnTo>
                  <a:close/>
                </a:path>
                <a:path w="2260600" h="1711960">
                  <a:moveTo>
                    <a:pt x="787400" y="196596"/>
                  </a:moveTo>
                  <a:lnTo>
                    <a:pt x="787400" y="195834"/>
                  </a:lnTo>
                  <a:lnTo>
                    <a:pt x="786423" y="195306"/>
                  </a:lnTo>
                  <a:lnTo>
                    <a:pt x="787400" y="196596"/>
                  </a:lnTo>
                  <a:close/>
                </a:path>
                <a:path w="2260600" h="1711960">
                  <a:moveTo>
                    <a:pt x="787400" y="210312"/>
                  </a:moveTo>
                  <a:lnTo>
                    <a:pt x="787400" y="209550"/>
                  </a:lnTo>
                  <a:lnTo>
                    <a:pt x="786870" y="209804"/>
                  </a:lnTo>
                  <a:lnTo>
                    <a:pt x="786731" y="209870"/>
                  </a:lnTo>
                  <a:lnTo>
                    <a:pt x="787400" y="210312"/>
                  </a:lnTo>
                  <a:close/>
                </a:path>
                <a:path w="2260600" h="1711960">
                  <a:moveTo>
                    <a:pt x="794327" y="214884"/>
                  </a:moveTo>
                  <a:lnTo>
                    <a:pt x="787400" y="210312"/>
                  </a:lnTo>
                  <a:lnTo>
                    <a:pt x="786870" y="211074"/>
                  </a:lnTo>
                  <a:lnTo>
                    <a:pt x="787400" y="211074"/>
                  </a:lnTo>
                  <a:lnTo>
                    <a:pt x="787400" y="214884"/>
                  </a:lnTo>
                  <a:lnTo>
                    <a:pt x="794327" y="214884"/>
                  </a:lnTo>
                  <a:close/>
                </a:path>
                <a:path w="2260600" h="1711960">
                  <a:moveTo>
                    <a:pt x="793496" y="252222"/>
                  </a:moveTo>
                  <a:lnTo>
                    <a:pt x="790222" y="252222"/>
                  </a:lnTo>
                  <a:lnTo>
                    <a:pt x="787400" y="253746"/>
                  </a:lnTo>
                  <a:lnTo>
                    <a:pt x="787400" y="260604"/>
                  </a:lnTo>
                  <a:lnTo>
                    <a:pt x="787908" y="260604"/>
                  </a:lnTo>
                  <a:lnTo>
                    <a:pt x="793496" y="252222"/>
                  </a:lnTo>
                  <a:close/>
                </a:path>
                <a:path w="2260600" h="1711960">
                  <a:moveTo>
                    <a:pt x="787908" y="260604"/>
                  </a:moveTo>
                  <a:lnTo>
                    <a:pt x="787400" y="260604"/>
                  </a:lnTo>
                  <a:lnTo>
                    <a:pt x="787400" y="261366"/>
                  </a:lnTo>
                  <a:lnTo>
                    <a:pt x="787908" y="260604"/>
                  </a:lnTo>
                  <a:close/>
                </a:path>
                <a:path w="2260600" h="1711960">
                  <a:moveTo>
                    <a:pt x="788987" y="260604"/>
                  </a:moveTo>
                  <a:lnTo>
                    <a:pt x="787908" y="260604"/>
                  </a:lnTo>
                  <a:lnTo>
                    <a:pt x="787400" y="261366"/>
                  </a:lnTo>
                  <a:lnTo>
                    <a:pt x="788987" y="260604"/>
                  </a:lnTo>
                  <a:close/>
                </a:path>
                <a:path w="2260600" h="1711960">
                  <a:moveTo>
                    <a:pt x="806115" y="260724"/>
                  </a:moveTo>
                  <a:lnTo>
                    <a:pt x="788987" y="260604"/>
                  </a:lnTo>
                  <a:lnTo>
                    <a:pt x="787400" y="261366"/>
                  </a:lnTo>
                  <a:lnTo>
                    <a:pt x="793172" y="265176"/>
                  </a:lnTo>
                  <a:lnTo>
                    <a:pt x="800100" y="265176"/>
                  </a:lnTo>
                  <a:lnTo>
                    <a:pt x="800100" y="264414"/>
                  </a:lnTo>
                  <a:lnTo>
                    <a:pt x="801914" y="264414"/>
                  </a:lnTo>
                  <a:lnTo>
                    <a:pt x="804333" y="263398"/>
                  </a:lnTo>
                  <a:lnTo>
                    <a:pt x="806115" y="260724"/>
                  </a:lnTo>
                  <a:close/>
                </a:path>
                <a:path w="2260600" h="1711960">
                  <a:moveTo>
                    <a:pt x="793172" y="265176"/>
                  </a:moveTo>
                  <a:lnTo>
                    <a:pt x="787400" y="261366"/>
                  </a:lnTo>
                  <a:lnTo>
                    <a:pt x="787400" y="265176"/>
                  </a:lnTo>
                  <a:lnTo>
                    <a:pt x="793172" y="265176"/>
                  </a:lnTo>
                  <a:close/>
                </a:path>
                <a:path w="2260600" h="1711960">
                  <a:moveTo>
                    <a:pt x="798945" y="268986"/>
                  </a:moveTo>
                  <a:lnTo>
                    <a:pt x="793172" y="265176"/>
                  </a:lnTo>
                  <a:lnTo>
                    <a:pt x="787400" y="265176"/>
                  </a:lnTo>
                  <a:lnTo>
                    <a:pt x="787400" y="267462"/>
                  </a:lnTo>
                  <a:lnTo>
                    <a:pt x="790575" y="268986"/>
                  </a:lnTo>
                  <a:lnTo>
                    <a:pt x="798945" y="268986"/>
                  </a:lnTo>
                  <a:close/>
                </a:path>
                <a:path w="2260600" h="1711960">
                  <a:moveTo>
                    <a:pt x="790575" y="268986"/>
                  </a:moveTo>
                  <a:lnTo>
                    <a:pt x="787400" y="267462"/>
                  </a:lnTo>
                  <a:lnTo>
                    <a:pt x="787400" y="268986"/>
                  </a:lnTo>
                  <a:lnTo>
                    <a:pt x="790575" y="268986"/>
                  </a:lnTo>
                  <a:close/>
                </a:path>
                <a:path w="2260600" h="1711960">
                  <a:moveTo>
                    <a:pt x="803275" y="273558"/>
                  </a:moveTo>
                  <a:lnTo>
                    <a:pt x="800100" y="273558"/>
                  </a:lnTo>
                  <a:lnTo>
                    <a:pt x="790575" y="268986"/>
                  </a:lnTo>
                  <a:lnTo>
                    <a:pt x="787400" y="268986"/>
                  </a:lnTo>
                  <a:lnTo>
                    <a:pt x="787400" y="276606"/>
                  </a:lnTo>
                  <a:lnTo>
                    <a:pt x="800100" y="281940"/>
                  </a:lnTo>
                  <a:lnTo>
                    <a:pt x="800100" y="277368"/>
                  </a:lnTo>
                  <a:lnTo>
                    <a:pt x="800608" y="277368"/>
                  </a:lnTo>
                  <a:lnTo>
                    <a:pt x="803275" y="273558"/>
                  </a:lnTo>
                  <a:close/>
                </a:path>
                <a:path w="2260600" h="1711960">
                  <a:moveTo>
                    <a:pt x="811784" y="252222"/>
                  </a:moveTo>
                  <a:lnTo>
                    <a:pt x="793496" y="252222"/>
                  </a:lnTo>
                  <a:lnTo>
                    <a:pt x="787908" y="260604"/>
                  </a:lnTo>
                  <a:lnTo>
                    <a:pt x="788987" y="260604"/>
                  </a:lnTo>
                  <a:lnTo>
                    <a:pt x="800100" y="255270"/>
                  </a:lnTo>
                  <a:lnTo>
                    <a:pt x="809752" y="255270"/>
                  </a:lnTo>
                  <a:lnTo>
                    <a:pt x="811784" y="252222"/>
                  </a:lnTo>
                  <a:close/>
                </a:path>
                <a:path w="2260600" h="1711960">
                  <a:moveTo>
                    <a:pt x="809752" y="255270"/>
                  </a:moveTo>
                  <a:lnTo>
                    <a:pt x="800100" y="255270"/>
                  </a:lnTo>
                  <a:lnTo>
                    <a:pt x="788987" y="260604"/>
                  </a:lnTo>
                  <a:lnTo>
                    <a:pt x="806115" y="260604"/>
                  </a:lnTo>
                  <a:lnTo>
                    <a:pt x="806450" y="260223"/>
                  </a:lnTo>
                  <a:lnTo>
                    <a:pt x="809752" y="255270"/>
                  </a:lnTo>
                  <a:close/>
                </a:path>
                <a:path w="2260600" h="1711960">
                  <a:moveTo>
                    <a:pt x="795337" y="249459"/>
                  </a:moveTo>
                  <a:lnTo>
                    <a:pt x="790222" y="252222"/>
                  </a:lnTo>
                  <a:lnTo>
                    <a:pt x="793496" y="252222"/>
                  </a:lnTo>
                  <a:lnTo>
                    <a:pt x="795337" y="249459"/>
                  </a:lnTo>
                  <a:close/>
                </a:path>
                <a:path w="2260600" h="1711960">
                  <a:moveTo>
                    <a:pt x="810558" y="244153"/>
                  </a:moveTo>
                  <a:lnTo>
                    <a:pt x="800100" y="238506"/>
                  </a:lnTo>
                  <a:lnTo>
                    <a:pt x="792162" y="238506"/>
                  </a:lnTo>
                  <a:lnTo>
                    <a:pt x="790575" y="240792"/>
                  </a:lnTo>
                  <a:lnTo>
                    <a:pt x="800100" y="240792"/>
                  </a:lnTo>
                  <a:lnTo>
                    <a:pt x="800100" y="242316"/>
                  </a:lnTo>
                  <a:lnTo>
                    <a:pt x="806115" y="246286"/>
                  </a:lnTo>
                  <a:lnTo>
                    <a:pt x="810558" y="244153"/>
                  </a:lnTo>
                  <a:close/>
                </a:path>
                <a:path w="2260600" h="1711960">
                  <a:moveTo>
                    <a:pt x="806450" y="268986"/>
                  </a:moveTo>
                  <a:lnTo>
                    <a:pt x="800608" y="268986"/>
                  </a:lnTo>
                  <a:lnTo>
                    <a:pt x="800100" y="269748"/>
                  </a:lnTo>
                  <a:lnTo>
                    <a:pt x="798945" y="268986"/>
                  </a:lnTo>
                  <a:lnTo>
                    <a:pt x="790575" y="268986"/>
                  </a:lnTo>
                  <a:lnTo>
                    <a:pt x="800100" y="273558"/>
                  </a:lnTo>
                  <a:lnTo>
                    <a:pt x="803275" y="273558"/>
                  </a:lnTo>
                  <a:lnTo>
                    <a:pt x="806450" y="268986"/>
                  </a:lnTo>
                  <a:close/>
                </a:path>
                <a:path w="2260600" h="1711960">
                  <a:moveTo>
                    <a:pt x="812800" y="243078"/>
                  </a:moveTo>
                  <a:lnTo>
                    <a:pt x="812800" y="236220"/>
                  </a:lnTo>
                  <a:lnTo>
                    <a:pt x="793750" y="236220"/>
                  </a:lnTo>
                  <a:lnTo>
                    <a:pt x="792162" y="238506"/>
                  </a:lnTo>
                  <a:lnTo>
                    <a:pt x="800100" y="238506"/>
                  </a:lnTo>
                  <a:lnTo>
                    <a:pt x="810558" y="244153"/>
                  </a:lnTo>
                  <a:lnTo>
                    <a:pt x="812800" y="243078"/>
                  </a:lnTo>
                  <a:close/>
                </a:path>
                <a:path w="2260600" h="1711960">
                  <a:moveTo>
                    <a:pt x="803656" y="264414"/>
                  </a:moveTo>
                  <a:lnTo>
                    <a:pt x="801914" y="264414"/>
                  </a:lnTo>
                  <a:lnTo>
                    <a:pt x="800100" y="265176"/>
                  </a:lnTo>
                  <a:lnTo>
                    <a:pt x="793172" y="265176"/>
                  </a:lnTo>
                  <a:lnTo>
                    <a:pt x="798945" y="268986"/>
                  </a:lnTo>
                  <a:lnTo>
                    <a:pt x="800608" y="268986"/>
                  </a:lnTo>
                  <a:lnTo>
                    <a:pt x="803656" y="264414"/>
                  </a:lnTo>
                  <a:close/>
                </a:path>
                <a:path w="2260600" h="1711960">
                  <a:moveTo>
                    <a:pt x="812800" y="250698"/>
                  </a:moveTo>
                  <a:lnTo>
                    <a:pt x="807027" y="246888"/>
                  </a:lnTo>
                  <a:lnTo>
                    <a:pt x="804862" y="246888"/>
                  </a:lnTo>
                  <a:lnTo>
                    <a:pt x="800100" y="249174"/>
                  </a:lnTo>
                  <a:lnTo>
                    <a:pt x="795866" y="249174"/>
                  </a:lnTo>
                  <a:lnTo>
                    <a:pt x="795528" y="249356"/>
                  </a:lnTo>
                  <a:lnTo>
                    <a:pt x="795337" y="249459"/>
                  </a:lnTo>
                  <a:lnTo>
                    <a:pt x="793496" y="252222"/>
                  </a:lnTo>
                  <a:lnTo>
                    <a:pt x="811784" y="252222"/>
                  </a:lnTo>
                  <a:lnTo>
                    <a:pt x="812800" y="250698"/>
                  </a:lnTo>
                  <a:close/>
                </a:path>
                <a:path w="2260600" h="1711960">
                  <a:moveTo>
                    <a:pt x="800100" y="223266"/>
                  </a:moveTo>
                  <a:lnTo>
                    <a:pt x="800100" y="218694"/>
                  </a:lnTo>
                  <a:lnTo>
                    <a:pt x="793750" y="223266"/>
                  </a:lnTo>
                  <a:lnTo>
                    <a:pt x="800100" y="223266"/>
                  </a:lnTo>
                  <a:close/>
                </a:path>
                <a:path w="2260600" h="1711960">
                  <a:moveTo>
                    <a:pt x="800100" y="236220"/>
                  </a:moveTo>
                  <a:lnTo>
                    <a:pt x="800100" y="227076"/>
                  </a:lnTo>
                  <a:lnTo>
                    <a:pt x="793750" y="236220"/>
                  </a:lnTo>
                  <a:lnTo>
                    <a:pt x="800100" y="236220"/>
                  </a:lnTo>
                  <a:close/>
                </a:path>
                <a:path w="2260600" h="1711960">
                  <a:moveTo>
                    <a:pt x="800100" y="218694"/>
                  </a:moveTo>
                  <a:lnTo>
                    <a:pt x="800100" y="214884"/>
                  </a:lnTo>
                  <a:lnTo>
                    <a:pt x="794327" y="214884"/>
                  </a:lnTo>
                  <a:lnTo>
                    <a:pt x="800100" y="218694"/>
                  </a:lnTo>
                  <a:close/>
                </a:path>
                <a:path w="2260600" h="1711960">
                  <a:moveTo>
                    <a:pt x="795866" y="249174"/>
                  </a:moveTo>
                  <a:lnTo>
                    <a:pt x="795528" y="249174"/>
                  </a:lnTo>
                  <a:lnTo>
                    <a:pt x="795337" y="249459"/>
                  </a:lnTo>
                  <a:lnTo>
                    <a:pt x="795866" y="249174"/>
                  </a:lnTo>
                  <a:close/>
                </a:path>
                <a:path w="2260600" h="1711960">
                  <a:moveTo>
                    <a:pt x="806115" y="246286"/>
                  </a:moveTo>
                  <a:lnTo>
                    <a:pt x="800100" y="242316"/>
                  </a:lnTo>
                  <a:lnTo>
                    <a:pt x="795528" y="249174"/>
                  </a:lnTo>
                  <a:lnTo>
                    <a:pt x="795866" y="249174"/>
                  </a:lnTo>
                  <a:lnTo>
                    <a:pt x="800100" y="246888"/>
                  </a:lnTo>
                  <a:lnTo>
                    <a:pt x="804862" y="246888"/>
                  </a:lnTo>
                  <a:lnTo>
                    <a:pt x="805872" y="246403"/>
                  </a:lnTo>
                  <a:lnTo>
                    <a:pt x="806115" y="246286"/>
                  </a:lnTo>
                  <a:close/>
                </a:path>
                <a:path w="2260600" h="1711960">
                  <a:moveTo>
                    <a:pt x="804862" y="246888"/>
                  </a:moveTo>
                  <a:lnTo>
                    <a:pt x="800100" y="246888"/>
                  </a:lnTo>
                  <a:lnTo>
                    <a:pt x="795866" y="249174"/>
                  </a:lnTo>
                  <a:lnTo>
                    <a:pt x="800100" y="249174"/>
                  </a:lnTo>
                  <a:lnTo>
                    <a:pt x="804862" y="246888"/>
                  </a:lnTo>
                  <a:close/>
                </a:path>
                <a:path w="2260600" h="1711960">
                  <a:moveTo>
                    <a:pt x="800608" y="268986"/>
                  </a:moveTo>
                  <a:lnTo>
                    <a:pt x="798945" y="268986"/>
                  </a:lnTo>
                  <a:lnTo>
                    <a:pt x="800100" y="269748"/>
                  </a:lnTo>
                  <a:lnTo>
                    <a:pt x="800608" y="268986"/>
                  </a:lnTo>
                  <a:close/>
                </a:path>
                <a:path w="2260600" h="1711960">
                  <a:moveTo>
                    <a:pt x="801914" y="264414"/>
                  </a:moveTo>
                  <a:lnTo>
                    <a:pt x="800100" y="264414"/>
                  </a:lnTo>
                  <a:lnTo>
                    <a:pt x="800100" y="265176"/>
                  </a:lnTo>
                  <a:lnTo>
                    <a:pt x="801914" y="264414"/>
                  </a:lnTo>
                  <a:close/>
                </a:path>
                <a:path w="2260600" h="1711960">
                  <a:moveTo>
                    <a:pt x="800608" y="277398"/>
                  </a:moveTo>
                  <a:lnTo>
                    <a:pt x="800100" y="277368"/>
                  </a:lnTo>
                  <a:lnTo>
                    <a:pt x="800100" y="278130"/>
                  </a:lnTo>
                  <a:lnTo>
                    <a:pt x="800608" y="277398"/>
                  </a:lnTo>
                  <a:close/>
                </a:path>
                <a:path w="2260600" h="1711960">
                  <a:moveTo>
                    <a:pt x="812800" y="277368"/>
                  </a:moveTo>
                  <a:lnTo>
                    <a:pt x="800608" y="277398"/>
                  </a:lnTo>
                  <a:lnTo>
                    <a:pt x="800100" y="278130"/>
                  </a:lnTo>
                  <a:lnTo>
                    <a:pt x="800100" y="281178"/>
                  </a:lnTo>
                  <a:lnTo>
                    <a:pt x="807508" y="281178"/>
                  </a:lnTo>
                  <a:lnTo>
                    <a:pt x="812800" y="277368"/>
                  </a:lnTo>
                  <a:close/>
                </a:path>
                <a:path w="2260600" h="1711960">
                  <a:moveTo>
                    <a:pt x="807508" y="281178"/>
                  </a:moveTo>
                  <a:lnTo>
                    <a:pt x="800100" y="281178"/>
                  </a:lnTo>
                  <a:lnTo>
                    <a:pt x="800100" y="281940"/>
                  </a:lnTo>
                  <a:lnTo>
                    <a:pt x="806450" y="281940"/>
                  </a:lnTo>
                  <a:lnTo>
                    <a:pt x="807508" y="281178"/>
                  </a:lnTo>
                  <a:close/>
                </a:path>
                <a:path w="2260600" h="1711960">
                  <a:moveTo>
                    <a:pt x="806450" y="281940"/>
                  </a:moveTo>
                  <a:lnTo>
                    <a:pt x="800100" y="281940"/>
                  </a:lnTo>
                  <a:lnTo>
                    <a:pt x="800100" y="286512"/>
                  </a:lnTo>
                  <a:lnTo>
                    <a:pt x="806450" y="281940"/>
                  </a:lnTo>
                  <a:close/>
                </a:path>
                <a:path w="2260600" h="1711960">
                  <a:moveTo>
                    <a:pt x="817562" y="288036"/>
                  </a:moveTo>
                  <a:lnTo>
                    <a:pt x="812800" y="288036"/>
                  </a:lnTo>
                  <a:lnTo>
                    <a:pt x="812800" y="281940"/>
                  </a:lnTo>
                  <a:lnTo>
                    <a:pt x="806450" y="281940"/>
                  </a:lnTo>
                  <a:lnTo>
                    <a:pt x="800100" y="286512"/>
                  </a:lnTo>
                  <a:lnTo>
                    <a:pt x="800100" y="290322"/>
                  </a:lnTo>
                  <a:lnTo>
                    <a:pt x="812800" y="290322"/>
                  </a:lnTo>
                  <a:lnTo>
                    <a:pt x="817562" y="288036"/>
                  </a:lnTo>
                  <a:close/>
                </a:path>
                <a:path w="2260600" h="1711960">
                  <a:moveTo>
                    <a:pt x="820208" y="288036"/>
                  </a:moveTo>
                  <a:lnTo>
                    <a:pt x="817562" y="288036"/>
                  </a:lnTo>
                  <a:lnTo>
                    <a:pt x="812800" y="290322"/>
                  </a:lnTo>
                  <a:lnTo>
                    <a:pt x="800100" y="290322"/>
                  </a:lnTo>
                  <a:lnTo>
                    <a:pt x="800100" y="293370"/>
                  </a:lnTo>
                  <a:lnTo>
                    <a:pt x="812800" y="293370"/>
                  </a:lnTo>
                  <a:lnTo>
                    <a:pt x="820208" y="288036"/>
                  </a:lnTo>
                  <a:close/>
                </a:path>
                <a:path w="2260600" h="1711960">
                  <a:moveTo>
                    <a:pt x="812800" y="293370"/>
                  </a:moveTo>
                  <a:lnTo>
                    <a:pt x="800100" y="293370"/>
                  </a:lnTo>
                  <a:lnTo>
                    <a:pt x="800100" y="302514"/>
                  </a:lnTo>
                  <a:lnTo>
                    <a:pt x="812800" y="293370"/>
                  </a:lnTo>
                  <a:close/>
                </a:path>
                <a:path w="2260600" h="1711960">
                  <a:moveTo>
                    <a:pt x="824484" y="293370"/>
                  </a:moveTo>
                  <a:lnTo>
                    <a:pt x="812800" y="293370"/>
                  </a:lnTo>
                  <a:lnTo>
                    <a:pt x="800100" y="302514"/>
                  </a:lnTo>
                  <a:lnTo>
                    <a:pt x="805872" y="306324"/>
                  </a:lnTo>
                  <a:lnTo>
                    <a:pt x="812800" y="306324"/>
                  </a:lnTo>
                  <a:lnTo>
                    <a:pt x="812800" y="301752"/>
                  </a:lnTo>
                  <a:lnTo>
                    <a:pt x="818896" y="301752"/>
                  </a:lnTo>
                  <a:lnTo>
                    <a:pt x="824484" y="293370"/>
                  </a:lnTo>
                  <a:close/>
                </a:path>
                <a:path w="2260600" h="1711960">
                  <a:moveTo>
                    <a:pt x="805872" y="306324"/>
                  </a:moveTo>
                  <a:lnTo>
                    <a:pt x="800100" y="302514"/>
                  </a:lnTo>
                  <a:lnTo>
                    <a:pt x="800100" y="306324"/>
                  </a:lnTo>
                  <a:lnTo>
                    <a:pt x="805872" y="306324"/>
                  </a:lnTo>
                  <a:close/>
                </a:path>
                <a:path w="2260600" h="1711960">
                  <a:moveTo>
                    <a:pt x="809625" y="264414"/>
                  </a:moveTo>
                  <a:lnTo>
                    <a:pt x="803656" y="264414"/>
                  </a:lnTo>
                  <a:lnTo>
                    <a:pt x="800608" y="268986"/>
                  </a:lnTo>
                  <a:lnTo>
                    <a:pt x="806450" y="268986"/>
                  </a:lnTo>
                  <a:lnTo>
                    <a:pt x="809625" y="264414"/>
                  </a:lnTo>
                  <a:close/>
                </a:path>
                <a:path w="2260600" h="1711960">
                  <a:moveTo>
                    <a:pt x="812800" y="277368"/>
                  </a:moveTo>
                  <a:lnTo>
                    <a:pt x="812800" y="273558"/>
                  </a:lnTo>
                  <a:lnTo>
                    <a:pt x="803275" y="273558"/>
                  </a:lnTo>
                  <a:lnTo>
                    <a:pt x="800608" y="277398"/>
                  </a:lnTo>
                  <a:lnTo>
                    <a:pt x="812800" y="277368"/>
                  </a:lnTo>
                  <a:close/>
                </a:path>
                <a:path w="2260600" h="1711960">
                  <a:moveTo>
                    <a:pt x="804333" y="263398"/>
                  </a:moveTo>
                  <a:lnTo>
                    <a:pt x="801914" y="264414"/>
                  </a:lnTo>
                  <a:lnTo>
                    <a:pt x="803656" y="264414"/>
                  </a:lnTo>
                  <a:lnTo>
                    <a:pt x="804333" y="263398"/>
                  </a:lnTo>
                  <a:close/>
                </a:path>
                <a:path w="2260600" h="1711960">
                  <a:moveTo>
                    <a:pt x="812800" y="273558"/>
                  </a:moveTo>
                  <a:lnTo>
                    <a:pt x="812800" y="268986"/>
                  </a:lnTo>
                  <a:lnTo>
                    <a:pt x="806450" y="268986"/>
                  </a:lnTo>
                  <a:lnTo>
                    <a:pt x="803275" y="273558"/>
                  </a:lnTo>
                  <a:lnTo>
                    <a:pt x="812800" y="273558"/>
                  </a:lnTo>
                  <a:close/>
                </a:path>
                <a:path w="2260600" h="1711960">
                  <a:moveTo>
                    <a:pt x="812270" y="260604"/>
                  </a:moveTo>
                  <a:lnTo>
                    <a:pt x="810985" y="260604"/>
                  </a:lnTo>
                  <a:lnTo>
                    <a:pt x="804333" y="263398"/>
                  </a:lnTo>
                  <a:lnTo>
                    <a:pt x="803656" y="264414"/>
                  </a:lnTo>
                  <a:lnTo>
                    <a:pt x="809625" y="264414"/>
                  </a:lnTo>
                  <a:lnTo>
                    <a:pt x="812270" y="260604"/>
                  </a:lnTo>
                  <a:close/>
                </a:path>
                <a:path w="2260600" h="1711960">
                  <a:moveTo>
                    <a:pt x="810985" y="260604"/>
                  </a:moveTo>
                  <a:lnTo>
                    <a:pt x="806115" y="260724"/>
                  </a:lnTo>
                  <a:lnTo>
                    <a:pt x="804333" y="263398"/>
                  </a:lnTo>
                  <a:lnTo>
                    <a:pt x="810985" y="260604"/>
                  </a:lnTo>
                  <a:close/>
                </a:path>
                <a:path w="2260600" h="1711960">
                  <a:moveTo>
                    <a:pt x="807027" y="246888"/>
                  </a:moveTo>
                  <a:lnTo>
                    <a:pt x="806450" y="246507"/>
                  </a:lnTo>
                  <a:lnTo>
                    <a:pt x="805872" y="246403"/>
                  </a:lnTo>
                  <a:lnTo>
                    <a:pt x="804862" y="246888"/>
                  </a:lnTo>
                  <a:lnTo>
                    <a:pt x="807027" y="246888"/>
                  </a:lnTo>
                  <a:close/>
                </a:path>
                <a:path w="2260600" h="1711960">
                  <a:moveTo>
                    <a:pt x="816864" y="304800"/>
                  </a:moveTo>
                  <a:lnTo>
                    <a:pt x="816428" y="304800"/>
                  </a:lnTo>
                  <a:lnTo>
                    <a:pt x="812800" y="306324"/>
                  </a:lnTo>
                  <a:lnTo>
                    <a:pt x="805872" y="306324"/>
                  </a:lnTo>
                  <a:lnTo>
                    <a:pt x="812800" y="310896"/>
                  </a:lnTo>
                  <a:lnTo>
                    <a:pt x="816864" y="304800"/>
                  </a:lnTo>
                  <a:close/>
                </a:path>
                <a:path w="2260600" h="1711960">
                  <a:moveTo>
                    <a:pt x="812800" y="246888"/>
                  </a:moveTo>
                  <a:lnTo>
                    <a:pt x="812800" y="245364"/>
                  </a:lnTo>
                  <a:lnTo>
                    <a:pt x="810558" y="244153"/>
                  </a:lnTo>
                  <a:lnTo>
                    <a:pt x="806115" y="246286"/>
                  </a:lnTo>
                  <a:lnTo>
                    <a:pt x="807027" y="246888"/>
                  </a:lnTo>
                  <a:lnTo>
                    <a:pt x="812800" y="246888"/>
                  </a:lnTo>
                  <a:close/>
                </a:path>
                <a:path w="2260600" h="1711960">
                  <a:moveTo>
                    <a:pt x="812800" y="259842"/>
                  </a:moveTo>
                  <a:lnTo>
                    <a:pt x="812800" y="255270"/>
                  </a:lnTo>
                  <a:lnTo>
                    <a:pt x="809752" y="255270"/>
                  </a:lnTo>
                  <a:lnTo>
                    <a:pt x="806115" y="260724"/>
                  </a:lnTo>
                  <a:lnTo>
                    <a:pt x="810985" y="260604"/>
                  </a:lnTo>
                  <a:lnTo>
                    <a:pt x="812800" y="259842"/>
                  </a:lnTo>
                  <a:close/>
                </a:path>
                <a:path w="2260600" h="1711960">
                  <a:moveTo>
                    <a:pt x="824163" y="269186"/>
                  </a:moveTo>
                  <a:lnTo>
                    <a:pt x="812800" y="264414"/>
                  </a:lnTo>
                  <a:lnTo>
                    <a:pt x="809625" y="264414"/>
                  </a:lnTo>
                  <a:lnTo>
                    <a:pt x="806450" y="268986"/>
                  </a:lnTo>
                  <a:lnTo>
                    <a:pt x="812800" y="268986"/>
                  </a:lnTo>
                  <a:lnTo>
                    <a:pt x="812800" y="277368"/>
                  </a:lnTo>
                  <a:lnTo>
                    <a:pt x="824163" y="269186"/>
                  </a:lnTo>
                  <a:close/>
                </a:path>
                <a:path w="2260600" h="1711960">
                  <a:moveTo>
                    <a:pt x="822960" y="285445"/>
                  </a:moveTo>
                  <a:lnTo>
                    <a:pt x="812800" y="281178"/>
                  </a:lnTo>
                  <a:lnTo>
                    <a:pt x="807508" y="281178"/>
                  </a:lnTo>
                  <a:lnTo>
                    <a:pt x="806450" y="281940"/>
                  </a:lnTo>
                  <a:lnTo>
                    <a:pt x="812800" y="281940"/>
                  </a:lnTo>
                  <a:lnTo>
                    <a:pt x="812800" y="288036"/>
                  </a:lnTo>
                  <a:lnTo>
                    <a:pt x="817562" y="288036"/>
                  </a:lnTo>
                  <a:lnTo>
                    <a:pt x="822960" y="285445"/>
                  </a:lnTo>
                  <a:close/>
                </a:path>
                <a:path w="2260600" h="1711960">
                  <a:moveTo>
                    <a:pt x="812800" y="250698"/>
                  </a:moveTo>
                  <a:lnTo>
                    <a:pt x="812800" y="246888"/>
                  </a:lnTo>
                  <a:lnTo>
                    <a:pt x="807027" y="246888"/>
                  </a:lnTo>
                  <a:lnTo>
                    <a:pt x="812800" y="250698"/>
                  </a:lnTo>
                  <a:close/>
                </a:path>
                <a:path w="2260600" h="1711960">
                  <a:moveTo>
                    <a:pt x="825500" y="284226"/>
                  </a:moveTo>
                  <a:lnTo>
                    <a:pt x="825500" y="277368"/>
                  </a:lnTo>
                  <a:lnTo>
                    <a:pt x="812800" y="277368"/>
                  </a:lnTo>
                  <a:lnTo>
                    <a:pt x="807508" y="281178"/>
                  </a:lnTo>
                  <a:lnTo>
                    <a:pt x="812800" y="281178"/>
                  </a:lnTo>
                  <a:lnTo>
                    <a:pt x="822960" y="285445"/>
                  </a:lnTo>
                  <a:lnTo>
                    <a:pt x="825500" y="284226"/>
                  </a:lnTo>
                  <a:close/>
                </a:path>
                <a:path w="2260600" h="1711960">
                  <a:moveTo>
                    <a:pt x="812800" y="264414"/>
                  </a:moveTo>
                  <a:lnTo>
                    <a:pt x="812800" y="260604"/>
                  </a:lnTo>
                  <a:lnTo>
                    <a:pt x="812270" y="260604"/>
                  </a:lnTo>
                  <a:lnTo>
                    <a:pt x="809625" y="264414"/>
                  </a:lnTo>
                  <a:lnTo>
                    <a:pt x="812800" y="264414"/>
                  </a:lnTo>
                  <a:close/>
                </a:path>
                <a:path w="2260600" h="1711960">
                  <a:moveTo>
                    <a:pt x="812800" y="255270"/>
                  </a:moveTo>
                  <a:lnTo>
                    <a:pt x="812800" y="252222"/>
                  </a:lnTo>
                  <a:lnTo>
                    <a:pt x="811784" y="252222"/>
                  </a:lnTo>
                  <a:lnTo>
                    <a:pt x="809752" y="255270"/>
                  </a:lnTo>
                  <a:lnTo>
                    <a:pt x="812800" y="255270"/>
                  </a:lnTo>
                  <a:close/>
                </a:path>
                <a:path w="2260600" h="1711960">
                  <a:moveTo>
                    <a:pt x="812800" y="245364"/>
                  </a:moveTo>
                  <a:lnTo>
                    <a:pt x="812800" y="243078"/>
                  </a:lnTo>
                  <a:lnTo>
                    <a:pt x="810558" y="244153"/>
                  </a:lnTo>
                  <a:lnTo>
                    <a:pt x="812800" y="245364"/>
                  </a:lnTo>
                  <a:close/>
                </a:path>
                <a:path w="2260600" h="1711960">
                  <a:moveTo>
                    <a:pt x="812800" y="259842"/>
                  </a:moveTo>
                  <a:lnTo>
                    <a:pt x="810985" y="260604"/>
                  </a:lnTo>
                  <a:lnTo>
                    <a:pt x="812270" y="260604"/>
                  </a:lnTo>
                  <a:lnTo>
                    <a:pt x="812800" y="259842"/>
                  </a:lnTo>
                  <a:close/>
                </a:path>
                <a:path w="2260600" h="1711960">
                  <a:moveTo>
                    <a:pt x="812800" y="252222"/>
                  </a:moveTo>
                  <a:lnTo>
                    <a:pt x="812800" y="250698"/>
                  </a:lnTo>
                  <a:lnTo>
                    <a:pt x="811784" y="252222"/>
                  </a:lnTo>
                  <a:lnTo>
                    <a:pt x="812800" y="252222"/>
                  </a:lnTo>
                  <a:close/>
                </a:path>
                <a:path w="2260600" h="1711960">
                  <a:moveTo>
                    <a:pt x="825500" y="268224"/>
                  </a:moveTo>
                  <a:lnTo>
                    <a:pt x="812800" y="259842"/>
                  </a:lnTo>
                  <a:lnTo>
                    <a:pt x="812270" y="260604"/>
                  </a:lnTo>
                  <a:lnTo>
                    <a:pt x="812800" y="260604"/>
                  </a:lnTo>
                  <a:lnTo>
                    <a:pt x="812800" y="264414"/>
                  </a:lnTo>
                  <a:lnTo>
                    <a:pt x="824163" y="269186"/>
                  </a:lnTo>
                  <a:lnTo>
                    <a:pt x="825500" y="268224"/>
                  </a:lnTo>
                  <a:close/>
                </a:path>
                <a:path w="2260600" h="1711960">
                  <a:moveTo>
                    <a:pt x="825500" y="277368"/>
                  </a:moveTo>
                  <a:lnTo>
                    <a:pt x="825500" y="269748"/>
                  </a:lnTo>
                  <a:lnTo>
                    <a:pt x="824163" y="269186"/>
                  </a:lnTo>
                  <a:lnTo>
                    <a:pt x="812800" y="277368"/>
                  </a:lnTo>
                  <a:lnTo>
                    <a:pt x="825500" y="277368"/>
                  </a:lnTo>
                  <a:close/>
                </a:path>
                <a:path w="2260600" h="1711960">
                  <a:moveTo>
                    <a:pt x="838200" y="301752"/>
                  </a:moveTo>
                  <a:lnTo>
                    <a:pt x="838200" y="294894"/>
                  </a:lnTo>
                  <a:lnTo>
                    <a:pt x="825500" y="288036"/>
                  </a:lnTo>
                  <a:lnTo>
                    <a:pt x="820208" y="288036"/>
                  </a:lnTo>
                  <a:lnTo>
                    <a:pt x="812800" y="293370"/>
                  </a:lnTo>
                  <a:lnTo>
                    <a:pt x="824484" y="293370"/>
                  </a:lnTo>
                  <a:lnTo>
                    <a:pt x="825500" y="291846"/>
                  </a:lnTo>
                  <a:lnTo>
                    <a:pt x="825500" y="301752"/>
                  </a:lnTo>
                  <a:lnTo>
                    <a:pt x="838200" y="301752"/>
                  </a:lnTo>
                  <a:close/>
                </a:path>
                <a:path w="2260600" h="1711960">
                  <a:moveTo>
                    <a:pt x="818896" y="301752"/>
                  </a:moveTo>
                  <a:lnTo>
                    <a:pt x="812800" y="301752"/>
                  </a:lnTo>
                  <a:lnTo>
                    <a:pt x="812800" y="304800"/>
                  </a:lnTo>
                  <a:lnTo>
                    <a:pt x="816428" y="304800"/>
                  </a:lnTo>
                  <a:lnTo>
                    <a:pt x="816864" y="304617"/>
                  </a:lnTo>
                  <a:lnTo>
                    <a:pt x="817033" y="304546"/>
                  </a:lnTo>
                  <a:lnTo>
                    <a:pt x="818896" y="301752"/>
                  </a:lnTo>
                  <a:close/>
                </a:path>
                <a:path w="2260600" h="1711960">
                  <a:moveTo>
                    <a:pt x="816428" y="304800"/>
                  </a:moveTo>
                  <a:lnTo>
                    <a:pt x="812800" y="304800"/>
                  </a:lnTo>
                  <a:lnTo>
                    <a:pt x="812800" y="306324"/>
                  </a:lnTo>
                  <a:lnTo>
                    <a:pt x="816428" y="304800"/>
                  </a:lnTo>
                  <a:close/>
                </a:path>
                <a:path w="2260600" h="1711960">
                  <a:moveTo>
                    <a:pt x="836385" y="310134"/>
                  </a:moveTo>
                  <a:lnTo>
                    <a:pt x="834159" y="308956"/>
                  </a:lnTo>
                  <a:lnTo>
                    <a:pt x="825500" y="304800"/>
                  </a:lnTo>
                  <a:lnTo>
                    <a:pt x="816864" y="304800"/>
                  </a:lnTo>
                  <a:lnTo>
                    <a:pt x="812800" y="310896"/>
                  </a:lnTo>
                  <a:lnTo>
                    <a:pt x="812800" y="314706"/>
                  </a:lnTo>
                  <a:lnTo>
                    <a:pt x="821795" y="314706"/>
                  </a:lnTo>
                  <a:lnTo>
                    <a:pt x="825500" y="309372"/>
                  </a:lnTo>
                  <a:lnTo>
                    <a:pt x="830438" y="312631"/>
                  </a:lnTo>
                  <a:lnTo>
                    <a:pt x="836385" y="310134"/>
                  </a:lnTo>
                  <a:close/>
                </a:path>
                <a:path w="2260600" h="1711960">
                  <a:moveTo>
                    <a:pt x="821795" y="314706"/>
                  </a:moveTo>
                  <a:lnTo>
                    <a:pt x="812800" y="314706"/>
                  </a:lnTo>
                  <a:lnTo>
                    <a:pt x="812800" y="318516"/>
                  </a:lnTo>
                  <a:lnTo>
                    <a:pt x="814614" y="318516"/>
                  </a:lnTo>
                  <a:lnTo>
                    <a:pt x="821017" y="315826"/>
                  </a:lnTo>
                  <a:lnTo>
                    <a:pt x="821795" y="314706"/>
                  </a:lnTo>
                  <a:close/>
                </a:path>
                <a:path w="2260600" h="1711960">
                  <a:moveTo>
                    <a:pt x="814614" y="318516"/>
                  </a:moveTo>
                  <a:lnTo>
                    <a:pt x="812800" y="318516"/>
                  </a:lnTo>
                  <a:lnTo>
                    <a:pt x="812800" y="319278"/>
                  </a:lnTo>
                  <a:lnTo>
                    <a:pt x="814614" y="318516"/>
                  </a:lnTo>
                  <a:close/>
                </a:path>
                <a:path w="2260600" h="1711960">
                  <a:moveTo>
                    <a:pt x="819150" y="318516"/>
                  </a:moveTo>
                  <a:lnTo>
                    <a:pt x="814614" y="318516"/>
                  </a:lnTo>
                  <a:lnTo>
                    <a:pt x="812800" y="319278"/>
                  </a:lnTo>
                  <a:lnTo>
                    <a:pt x="812800" y="326898"/>
                  </a:lnTo>
                  <a:lnTo>
                    <a:pt x="813329" y="326898"/>
                  </a:lnTo>
                  <a:lnTo>
                    <a:pt x="819150" y="318516"/>
                  </a:lnTo>
                  <a:close/>
                </a:path>
                <a:path w="2260600" h="1711960">
                  <a:moveTo>
                    <a:pt x="813329" y="326898"/>
                  </a:moveTo>
                  <a:lnTo>
                    <a:pt x="812800" y="326898"/>
                  </a:lnTo>
                  <a:lnTo>
                    <a:pt x="812800" y="327660"/>
                  </a:lnTo>
                  <a:lnTo>
                    <a:pt x="813329" y="326898"/>
                  </a:lnTo>
                  <a:close/>
                </a:path>
                <a:path w="2260600" h="1711960">
                  <a:moveTo>
                    <a:pt x="825500" y="326898"/>
                  </a:moveTo>
                  <a:lnTo>
                    <a:pt x="813329" y="326898"/>
                  </a:lnTo>
                  <a:lnTo>
                    <a:pt x="812800" y="327660"/>
                  </a:lnTo>
                  <a:lnTo>
                    <a:pt x="812800" y="331470"/>
                  </a:lnTo>
                  <a:lnTo>
                    <a:pt x="819150" y="331470"/>
                  </a:lnTo>
                  <a:lnTo>
                    <a:pt x="825500" y="326898"/>
                  </a:lnTo>
                  <a:close/>
                </a:path>
                <a:path w="2260600" h="1711960">
                  <a:moveTo>
                    <a:pt x="819150" y="331470"/>
                  </a:moveTo>
                  <a:lnTo>
                    <a:pt x="812800" y="331470"/>
                  </a:lnTo>
                  <a:lnTo>
                    <a:pt x="812800" y="333756"/>
                  </a:lnTo>
                  <a:lnTo>
                    <a:pt x="814614" y="334626"/>
                  </a:lnTo>
                  <a:lnTo>
                    <a:pt x="815340" y="334213"/>
                  </a:lnTo>
                  <a:lnTo>
                    <a:pt x="819150" y="331470"/>
                  </a:lnTo>
                  <a:close/>
                </a:path>
                <a:path w="2260600" h="1711960">
                  <a:moveTo>
                    <a:pt x="814614" y="334735"/>
                  </a:moveTo>
                  <a:lnTo>
                    <a:pt x="814136" y="334397"/>
                  </a:lnTo>
                  <a:lnTo>
                    <a:pt x="812800" y="333756"/>
                  </a:lnTo>
                  <a:lnTo>
                    <a:pt x="812800" y="336042"/>
                  </a:lnTo>
                  <a:lnTo>
                    <a:pt x="814614" y="334735"/>
                  </a:lnTo>
                  <a:close/>
                </a:path>
                <a:path w="2260600" h="1711960">
                  <a:moveTo>
                    <a:pt x="815340" y="334975"/>
                  </a:moveTo>
                  <a:lnTo>
                    <a:pt x="814614" y="334735"/>
                  </a:lnTo>
                  <a:lnTo>
                    <a:pt x="812800" y="336042"/>
                  </a:lnTo>
                  <a:lnTo>
                    <a:pt x="815340" y="334975"/>
                  </a:lnTo>
                  <a:close/>
                </a:path>
                <a:path w="2260600" h="1711960">
                  <a:moveTo>
                    <a:pt x="829733" y="339852"/>
                  </a:moveTo>
                  <a:lnTo>
                    <a:pt x="825500" y="339852"/>
                  </a:lnTo>
                  <a:lnTo>
                    <a:pt x="815340" y="334975"/>
                  </a:lnTo>
                  <a:lnTo>
                    <a:pt x="812800" y="336042"/>
                  </a:lnTo>
                  <a:lnTo>
                    <a:pt x="812800" y="342900"/>
                  </a:lnTo>
                  <a:lnTo>
                    <a:pt x="825500" y="342900"/>
                  </a:lnTo>
                  <a:lnTo>
                    <a:pt x="829733" y="339852"/>
                  </a:lnTo>
                  <a:close/>
                </a:path>
                <a:path w="2260600" h="1711960">
                  <a:moveTo>
                    <a:pt x="825500" y="342900"/>
                  </a:moveTo>
                  <a:lnTo>
                    <a:pt x="812800" y="342900"/>
                  </a:lnTo>
                  <a:lnTo>
                    <a:pt x="812800" y="350520"/>
                  </a:lnTo>
                  <a:lnTo>
                    <a:pt x="814136" y="351081"/>
                  </a:lnTo>
                  <a:lnTo>
                    <a:pt x="825500" y="342900"/>
                  </a:lnTo>
                  <a:close/>
                </a:path>
                <a:path w="2260600" h="1711960">
                  <a:moveTo>
                    <a:pt x="827016" y="358617"/>
                  </a:moveTo>
                  <a:lnTo>
                    <a:pt x="825500" y="356616"/>
                  </a:lnTo>
                  <a:lnTo>
                    <a:pt x="825500" y="355854"/>
                  </a:lnTo>
                  <a:lnTo>
                    <a:pt x="814136" y="351081"/>
                  </a:lnTo>
                  <a:lnTo>
                    <a:pt x="812800" y="352044"/>
                  </a:lnTo>
                  <a:lnTo>
                    <a:pt x="825500" y="359664"/>
                  </a:lnTo>
                  <a:lnTo>
                    <a:pt x="825500" y="356616"/>
                  </a:lnTo>
                  <a:lnTo>
                    <a:pt x="827016" y="355933"/>
                  </a:lnTo>
                  <a:lnTo>
                    <a:pt x="827016" y="358617"/>
                  </a:lnTo>
                  <a:close/>
                </a:path>
                <a:path w="2260600" h="1711960">
                  <a:moveTo>
                    <a:pt x="837141" y="318516"/>
                  </a:moveTo>
                  <a:lnTo>
                    <a:pt x="819150" y="318516"/>
                  </a:lnTo>
                  <a:lnTo>
                    <a:pt x="813329" y="326898"/>
                  </a:lnTo>
                  <a:lnTo>
                    <a:pt x="825500" y="326898"/>
                  </a:lnTo>
                  <a:lnTo>
                    <a:pt x="837141" y="318516"/>
                  </a:lnTo>
                  <a:close/>
                </a:path>
                <a:path w="2260600" h="1711960">
                  <a:moveTo>
                    <a:pt x="838200" y="350901"/>
                  </a:moveTo>
                  <a:lnTo>
                    <a:pt x="838200" y="342900"/>
                  </a:lnTo>
                  <a:lnTo>
                    <a:pt x="825500" y="342900"/>
                  </a:lnTo>
                  <a:lnTo>
                    <a:pt x="814136" y="351081"/>
                  </a:lnTo>
                  <a:lnTo>
                    <a:pt x="825500" y="355854"/>
                  </a:lnTo>
                  <a:lnTo>
                    <a:pt x="827193" y="355854"/>
                  </a:lnTo>
                  <a:lnTo>
                    <a:pt x="838200" y="350901"/>
                  </a:lnTo>
                  <a:close/>
                </a:path>
                <a:path w="2260600" h="1711960">
                  <a:moveTo>
                    <a:pt x="821017" y="315826"/>
                  </a:moveTo>
                  <a:lnTo>
                    <a:pt x="814614" y="318516"/>
                  </a:lnTo>
                  <a:lnTo>
                    <a:pt x="819150" y="318516"/>
                  </a:lnTo>
                  <a:lnTo>
                    <a:pt x="821017" y="315826"/>
                  </a:lnTo>
                  <a:close/>
                </a:path>
                <a:path w="2260600" h="1711960">
                  <a:moveTo>
                    <a:pt x="823494" y="331550"/>
                  </a:moveTo>
                  <a:lnTo>
                    <a:pt x="819150" y="331470"/>
                  </a:lnTo>
                  <a:lnTo>
                    <a:pt x="814614" y="334735"/>
                  </a:lnTo>
                  <a:lnTo>
                    <a:pt x="815340" y="334975"/>
                  </a:lnTo>
                  <a:lnTo>
                    <a:pt x="823494" y="331550"/>
                  </a:lnTo>
                  <a:close/>
                </a:path>
                <a:path w="2260600" h="1711960">
                  <a:moveTo>
                    <a:pt x="838200" y="333756"/>
                  </a:moveTo>
                  <a:lnTo>
                    <a:pt x="838200" y="330708"/>
                  </a:lnTo>
                  <a:lnTo>
                    <a:pt x="827016" y="330833"/>
                  </a:lnTo>
                  <a:lnTo>
                    <a:pt x="825500" y="331470"/>
                  </a:lnTo>
                  <a:lnTo>
                    <a:pt x="823494" y="331550"/>
                  </a:lnTo>
                  <a:lnTo>
                    <a:pt x="815340" y="334975"/>
                  </a:lnTo>
                  <a:lnTo>
                    <a:pt x="825500" y="339852"/>
                  </a:lnTo>
                  <a:lnTo>
                    <a:pt x="825500" y="337566"/>
                  </a:lnTo>
                  <a:lnTo>
                    <a:pt x="832908" y="337566"/>
                  </a:lnTo>
                  <a:lnTo>
                    <a:pt x="838200" y="333756"/>
                  </a:lnTo>
                  <a:close/>
                </a:path>
                <a:path w="2260600" h="1711960">
                  <a:moveTo>
                    <a:pt x="817033" y="304546"/>
                  </a:moveTo>
                  <a:lnTo>
                    <a:pt x="816428" y="304800"/>
                  </a:lnTo>
                  <a:lnTo>
                    <a:pt x="816864" y="304800"/>
                  </a:lnTo>
                  <a:lnTo>
                    <a:pt x="817033" y="304546"/>
                  </a:lnTo>
                  <a:close/>
                </a:path>
                <a:path w="2260600" h="1711960">
                  <a:moveTo>
                    <a:pt x="838200" y="309372"/>
                  </a:moveTo>
                  <a:lnTo>
                    <a:pt x="838200" y="301752"/>
                  </a:lnTo>
                  <a:lnTo>
                    <a:pt x="823494" y="301832"/>
                  </a:lnTo>
                  <a:lnTo>
                    <a:pt x="817033" y="304546"/>
                  </a:lnTo>
                  <a:lnTo>
                    <a:pt x="816864" y="304800"/>
                  </a:lnTo>
                  <a:lnTo>
                    <a:pt x="825500" y="304800"/>
                  </a:lnTo>
                  <a:lnTo>
                    <a:pt x="836385" y="310025"/>
                  </a:lnTo>
                  <a:lnTo>
                    <a:pt x="837141" y="309816"/>
                  </a:lnTo>
                  <a:lnTo>
                    <a:pt x="838200" y="309372"/>
                  </a:lnTo>
                  <a:close/>
                </a:path>
                <a:path w="2260600" h="1711960">
                  <a:moveTo>
                    <a:pt x="823494" y="301832"/>
                  </a:moveTo>
                  <a:lnTo>
                    <a:pt x="818896" y="301752"/>
                  </a:lnTo>
                  <a:lnTo>
                    <a:pt x="817033" y="304546"/>
                  </a:lnTo>
                  <a:lnTo>
                    <a:pt x="823494" y="301832"/>
                  </a:lnTo>
                  <a:close/>
                </a:path>
                <a:path w="2260600" h="1711960">
                  <a:moveTo>
                    <a:pt x="823494" y="285669"/>
                  </a:moveTo>
                  <a:lnTo>
                    <a:pt x="822960" y="285445"/>
                  </a:lnTo>
                  <a:lnTo>
                    <a:pt x="817562" y="288036"/>
                  </a:lnTo>
                  <a:lnTo>
                    <a:pt x="820208" y="288036"/>
                  </a:lnTo>
                  <a:lnTo>
                    <a:pt x="823494" y="285669"/>
                  </a:lnTo>
                  <a:close/>
                </a:path>
                <a:path w="2260600" h="1711960">
                  <a:moveTo>
                    <a:pt x="825500" y="300990"/>
                  </a:moveTo>
                  <a:lnTo>
                    <a:pt x="825500" y="293370"/>
                  </a:lnTo>
                  <a:lnTo>
                    <a:pt x="824484" y="293370"/>
                  </a:lnTo>
                  <a:lnTo>
                    <a:pt x="818896" y="301752"/>
                  </a:lnTo>
                  <a:lnTo>
                    <a:pt x="823685" y="301752"/>
                  </a:lnTo>
                  <a:lnTo>
                    <a:pt x="825500" y="300990"/>
                  </a:lnTo>
                  <a:close/>
                </a:path>
                <a:path w="2260600" h="1711960">
                  <a:moveTo>
                    <a:pt x="838200" y="317754"/>
                  </a:moveTo>
                  <a:lnTo>
                    <a:pt x="832427" y="313944"/>
                  </a:lnTo>
                  <a:lnTo>
                    <a:pt x="827016" y="314069"/>
                  </a:lnTo>
                  <a:lnTo>
                    <a:pt x="825500" y="314706"/>
                  </a:lnTo>
                  <a:lnTo>
                    <a:pt x="823494" y="314786"/>
                  </a:lnTo>
                  <a:lnTo>
                    <a:pt x="821017" y="315826"/>
                  </a:lnTo>
                  <a:lnTo>
                    <a:pt x="819150" y="318516"/>
                  </a:lnTo>
                  <a:lnTo>
                    <a:pt x="837141" y="318516"/>
                  </a:lnTo>
                  <a:lnTo>
                    <a:pt x="838200" y="317754"/>
                  </a:lnTo>
                  <a:close/>
                </a:path>
                <a:path w="2260600" h="1711960">
                  <a:moveTo>
                    <a:pt x="836385" y="326898"/>
                  </a:moveTo>
                  <a:lnTo>
                    <a:pt x="825500" y="326898"/>
                  </a:lnTo>
                  <a:lnTo>
                    <a:pt x="819150" y="331470"/>
                  </a:lnTo>
                  <a:lnTo>
                    <a:pt x="823685" y="331470"/>
                  </a:lnTo>
                  <a:lnTo>
                    <a:pt x="825500" y="330708"/>
                  </a:lnTo>
                  <a:lnTo>
                    <a:pt x="827193" y="330708"/>
                  </a:lnTo>
                  <a:lnTo>
                    <a:pt x="827689" y="330550"/>
                  </a:lnTo>
                  <a:lnTo>
                    <a:pt x="836385" y="326898"/>
                  </a:lnTo>
                  <a:close/>
                </a:path>
                <a:path w="2260600" h="1711960">
                  <a:moveTo>
                    <a:pt x="825500" y="288036"/>
                  </a:moveTo>
                  <a:lnTo>
                    <a:pt x="825500" y="286512"/>
                  </a:lnTo>
                  <a:lnTo>
                    <a:pt x="823685" y="285750"/>
                  </a:lnTo>
                  <a:lnTo>
                    <a:pt x="823494" y="285669"/>
                  </a:lnTo>
                  <a:lnTo>
                    <a:pt x="820208" y="288036"/>
                  </a:lnTo>
                  <a:lnTo>
                    <a:pt x="825500" y="288036"/>
                  </a:lnTo>
                  <a:close/>
                </a:path>
                <a:path w="2260600" h="1711960">
                  <a:moveTo>
                    <a:pt x="823494" y="314786"/>
                  </a:moveTo>
                  <a:lnTo>
                    <a:pt x="821795" y="314706"/>
                  </a:lnTo>
                  <a:lnTo>
                    <a:pt x="821017" y="315826"/>
                  </a:lnTo>
                  <a:lnTo>
                    <a:pt x="823494" y="314786"/>
                  </a:lnTo>
                  <a:close/>
                </a:path>
                <a:path w="2260600" h="1711960">
                  <a:moveTo>
                    <a:pt x="830438" y="312631"/>
                  </a:moveTo>
                  <a:lnTo>
                    <a:pt x="825500" y="309372"/>
                  </a:lnTo>
                  <a:lnTo>
                    <a:pt x="821795" y="314706"/>
                  </a:lnTo>
                  <a:lnTo>
                    <a:pt x="823685" y="314706"/>
                  </a:lnTo>
                  <a:lnTo>
                    <a:pt x="825500" y="313944"/>
                  </a:lnTo>
                  <a:lnTo>
                    <a:pt x="827193" y="313944"/>
                  </a:lnTo>
                  <a:lnTo>
                    <a:pt x="827689" y="313786"/>
                  </a:lnTo>
                  <a:lnTo>
                    <a:pt x="830438" y="312631"/>
                  </a:lnTo>
                  <a:close/>
                </a:path>
                <a:path w="2260600" h="1711960">
                  <a:moveTo>
                    <a:pt x="825500" y="284226"/>
                  </a:moveTo>
                  <a:lnTo>
                    <a:pt x="822960" y="285445"/>
                  </a:lnTo>
                  <a:lnTo>
                    <a:pt x="823494" y="285669"/>
                  </a:lnTo>
                  <a:lnTo>
                    <a:pt x="825500" y="284226"/>
                  </a:lnTo>
                  <a:close/>
                </a:path>
                <a:path w="2260600" h="1711960">
                  <a:moveTo>
                    <a:pt x="825500" y="286512"/>
                  </a:moveTo>
                  <a:lnTo>
                    <a:pt x="825500" y="284226"/>
                  </a:lnTo>
                  <a:lnTo>
                    <a:pt x="823494" y="285669"/>
                  </a:lnTo>
                  <a:lnTo>
                    <a:pt x="825500" y="286512"/>
                  </a:lnTo>
                  <a:close/>
                </a:path>
                <a:path w="2260600" h="1711960">
                  <a:moveTo>
                    <a:pt x="825500" y="301752"/>
                  </a:moveTo>
                  <a:lnTo>
                    <a:pt x="825500" y="300990"/>
                  </a:lnTo>
                  <a:lnTo>
                    <a:pt x="823685" y="301752"/>
                  </a:lnTo>
                  <a:lnTo>
                    <a:pt x="825500" y="301752"/>
                  </a:lnTo>
                  <a:close/>
                </a:path>
                <a:path w="2260600" h="1711960">
                  <a:moveTo>
                    <a:pt x="827016" y="314069"/>
                  </a:moveTo>
                  <a:lnTo>
                    <a:pt x="825500" y="313944"/>
                  </a:lnTo>
                  <a:lnTo>
                    <a:pt x="823685" y="314706"/>
                  </a:lnTo>
                  <a:lnTo>
                    <a:pt x="825500" y="314706"/>
                  </a:lnTo>
                  <a:lnTo>
                    <a:pt x="827016" y="314069"/>
                  </a:lnTo>
                  <a:close/>
                </a:path>
                <a:path w="2260600" h="1711960">
                  <a:moveTo>
                    <a:pt x="827016" y="330833"/>
                  </a:moveTo>
                  <a:lnTo>
                    <a:pt x="825500" y="330708"/>
                  </a:lnTo>
                  <a:lnTo>
                    <a:pt x="823685" y="331470"/>
                  </a:lnTo>
                  <a:lnTo>
                    <a:pt x="825500" y="331470"/>
                  </a:lnTo>
                  <a:lnTo>
                    <a:pt x="827016" y="330833"/>
                  </a:lnTo>
                  <a:close/>
                </a:path>
                <a:path w="2260600" h="1711960">
                  <a:moveTo>
                    <a:pt x="825500" y="293370"/>
                  </a:moveTo>
                  <a:lnTo>
                    <a:pt x="825500" y="291846"/>
                  </a:lnTo>
                  <a:lnTo>
                    <a:pt x="824484" y="293370"/>
                  </a:lnTo>
                  <a:lnTo>
                    <a:pt x="825500" y="293370"/>
                  </a:lnTo>
                  <a:close/>
                </a:path>
                <a:path w="2260600" h="1711960">
                  <a:moveTo>
                    <a:pt x="838200" y="326136"/>
                  </a:moveTo>
                  <a:lnTo>
                    <a:pt x="838200" y="318516"/>
                  </a:lnTo>
                  <a:lnTo>
                    <a:pt x="837141" y="318516"/>
                  </a:lnTo>
                  <a:lnTo>
                    <a:pt x="825500" y="326898"/>
                  </a:lnTo>
                  <a:lnTo>
                    <a:pt x="836385" y="326898"/>
                  </a:lnTo>
                  <a:lnTo>
                    <a:pt x="838200" y="326136"/>
                  </a:lnTo>
                  <a:close/>
                </a:path>
                <a:path w="2260600" h="1711960">
                  <a:moveTo>
                    <a:pt x="832908" y="337566"/>
                  </a:moveTo>
                  <a:lnTo>
                    <a:pt x="825500" y="337566"/>
                  </a:lnTo>
                  <a:lnTo>
                    <a:pt x="825500" y="339852"/>
                  </a:lnTo>
                  <a:lnTo>
                    <a:pt x="829733" y="339852"/>
                  </a:lnTo>
                  <a:lnTo>
                    <a:pt x="832908" y="337566"/>
                  </a:lnTo>
                  <a:close/>
                </a:path>
                <a:path w="2260600" h="1711960">
                  <a:moveTo>
                    <a:pt x="838200" y="342900"/>
                  </a:moveTo>
                  <a:lnTo>
                    <a:pt x="838200" y="339852"/>
                  </a:lnTo>
                  <a:lnTo>
                    <a:pt x="829733" y="339852"/>
                  </a:lnTo>
                  <a:lnTo>
                    <a:pt x="825500" y="342900"/>
                  </a:lnTo>
                  <a:lnTo>
                    <a:pt x="838200" y="342900"/>
                  </a:lnTo>
                  <a:close/>
                </a:path>
                <a:path w="2260600" h="1711960">
                  <a:moveTo>
                    <a:pt x="831021" y="355854"/>
                  </a:moveTo>
                  <a:lnTo>
                    <a:pt x="827016" y="355933"/>
                  </a:lnTo>
                  <a:lnTo>
                    <a:pt x="825500" y="356616"/>
                  </a:lnTo>
                  <a:lnTo>
                    <a:pt x="827016" y="358617"/>
                  </a:lnTo>
                  <a:lnTo>
                    <a:pt x="831021" y="355854"/>
                  </a:lnTo>
                  <a:close/>
                </a:path>
                <a:path w="2260600" h="1711960">
                  <a:moveTo>
                    <a:pt x="827689" y="359506"/>
                  </a:moveTo>
                  <a:lnTo>
                    <a:pt x="827016" y="358617"/>
                  </a:lnTo>
                  <a:lnTo>
                    <a:pt x="825500" y="359664"/>
                  </a:lnTo>
                  <a:lnTo>
                    <a:pt x="825500" y="360426"/>
                  </a:lnTo>
                  <a:lnTo>
                    <a:pt x="827689" y="359506"/>
                  </a:lnTo>
                  <a:close/>
                </a:path>
                <a:path w="2260600" h="1711960">
                  <a:moveTo>
                    <a:pt x="831272" y="364236"/>
                  </a:moveTo>
                  <a:lnTo>
                    <a:pt x="827689" y="359506"/>
                  </a:lnTo>
                  <a:lnTo>
                    <a:pt x="825500" y="360426"/>
                  </a:lnTo>
                  <a:lnTo>
                    <a:pt x="825500" y="364236"/>
                  </a:lnTo>
                  <a:lnTo>
                    <a:pt x="831272" y="364236"/>
                  </a:lnTo>
                  <a:close/>
                </a:path>
                <a:path w="2260600" h="1711960">
                  <a:moveTo>
                    <a:pt x="834159" y="368046"/>
                  </a:moveTo>
                  <a:lnTo>
                    <a:pt x="831272" y="364236"/>
                  </a:lnTo>
                  <a:lnTo>
                    <a:pt x="825500" y="364236"/>
                  </a:lnTo>
                  <a:lnTo>
                    <a:pt x="825500" y="368046"/>
                  </a:lnTo>
                  <a:lnTo>
                    <a:pt x="827193" y="368046"/>
                  </a:lnTo>
                  <a:lnTo>
                    <a:pt x="827689" y="367888"/>
                  </a:lnTo>
                  <a:lnTo>
                    <a:pt x="832427" y="365898"/>
                  </a:lnTo>
                  <a:lnTo>
                    <a:pt x="832427" y="368046"/>
                  </a:lnTo>
                  <a:lnTo>
                    <a:pt x="834159" y="368046"/>
                  </a:lnTo>
                  <a:close/>
                </a:path>
                <a:path w="2260600" h="1711960">
                  <a:moveTo>
                    <a:pt x="827016" y="368171"/>
                  </a:moveTo>
                  <a:lnTo>
                    <a:pt x="825500" y="368046"/>
                  </a:lnTo>
                  <a:lnTo>
                    <a:pt x="825500" y="368808"/>
                  </a:lnTo>
                  <a:lnTo>
                    <a:pt x="827016" y="368171"/>
                  </a:lnTo>
                  <a:close/>
                </a:path>
                <a:path w="2260600" h="1711960">
                  <a:moveTo>
                    <a:pt x="850370" y="368046"/>
                  </a:moveTo>
                  <a:lnTo>
                    <a:pt x="843756" y="368046"/>
                  </a:lnTo>
                  <a:lnTo>
                    <a:pt x="838200" y="373380"/>
                  </a:lnTo>
                  <a:lnTo>
                    <a:pt x="834159" y="368046"/>
                  </a:lnTo>
                  <a:lnTo>
                    <a:pt x="827016" y="368171"/>
                  </a:lnTo>
                  <a:lnTo>
                    <a:pt x="825500" y="368808"/>
                  </a:lnTo>
                  <a:lnTo>
                    <a:pt x="825500" y="374904"/>
                  </a:lnTo>
                  <a:lnTo>
                    <a:pt x="828675" y="376428"/>
                  </a:lnTo>
                  <a:lnTo>
                    <a:pt x="840153" y="376428"/>
                  </a:lnTo>
                  <a:lnTo>
                    <a:pt x="840581" y="376189"/>
                  </a:lnTo>
                  <a:lnTo>
                    <a:pt x="846417" y="373738"/>
                  </a:lnTo>
                  <a:lnTo>
                    <a:pt x="850370" y="368046"/>
                  </a:lnTo>
                  <a:close/>
                </a:path>
                <a:path w="2260600" h="1711960">
                  <a:moveTo>
                    <a:pt x="828675" y="376428"/>
                  </a:moveTo>
                  <a:lnTo>
                    <a:pt x="825500" y="374904"/>
                  </a:lnTo>
                  <a:lnTo>
                    <a:pt x="825500" y="376428"/>
                  </a:lnTo>
                  <a:lnTo>
                    <a:pt x="828675" y="376428"/>
                  </a:lnTo>
                  <a:close/>
                </a:path>
                <a:path w="2260600" h="1711960">
                  <a:moveTo>
                    <a:pt x="841375" y="381000"/>
                  </a:moveTo>
                  <a:lnTo>
                    <a:pt x="838200" y="381000"/>
                  </a:lnTo>
                  <a:lnTo>
                    <a:pt x="828675" y="376428"/>
                  </a:lnTo>
                  <a:lnTo>
                    <a:pt x="825500" y="376428"/>
                  </a:lnTo>
                  <a:lnTo>
                    <a:pt x="825500" y="383286"/>
                  </a:lnTo>
                  <a:lnTo>
                    <a:pt x="838200" y="389382"/>
                  </a:lnTo>
                  <a:lnTo>
                    <a:pt x="838200" y="384810"/>
                  </a:lnTo>
                  <a:lnTo>
                    <a:pt x="838729" y="384810"/>
                  </a:lnTo>
                  <a:lnTo>
                    <a:pt x="841375" y="381000"/>
                  </a:lnTo>
                  <a:close/>
                </a:path>
                <a:path w="2260600" h="1711960">
                  <a:moveTo>
                    <a:pt x="836385" y="355854"/>
                  </a:moveTo>
                  <a:lnTo>
                    <a:pt x="831021" y="355854"/>
                  </a:lnTo>
                  <a:lnTo>
                    <a:pt x="827193" y="358495"/>
                  </a:lnTo>
                  <a:lnTo>
                    <a:pt x="827016" y="358617"/>
                  </a:lnTo>
                  <a:lnTo>
                    <a:pt x="827689" y="359506"/>
                  </a:lnTo>
                  <a:lnTo>
                    <a:pt x="836385" y="355854"/>
                  </a:lnTo>
                  <a:close/>
                </a:path>
                <a:path w="2260600" h="1711960">
                  <a:moveTo>
                    <a:pt x="832427" y="313944"/>
                  </a:moveTo>
                  <a:lnTo>
                    <a:pt x="830438" y="312631"/>
                  </a:lnTo>
                  <a:lnTo>
                    <a:pt x="827193" y="313994"/>
                  </a:lnTo>
                  <a:lnTo>
                    <a:pt x="832427" y="313944"/>
                  </a:lnTo>
                  <a:close/>
                </a:path>
                <a:path w="2260600" h="1711960">
                  <a:moveTo>
                    <a:pt x="838200" y="330708"/>
                  </a:moveTo>
                  <a:lnTo>
                    <a:pt x="838200" y="326898"/>
                  </a:lnTo>
                  <a:lnTo>
                    <a:pt x="836385" y="326898"/>
                  </a:lnTo>
                  <a:lnTo>
                    <a:pt x="827193" y="330758"/>
                  </a:lnTo>
                  <a:lnTo>
                    <a:pt x="838200" y="330708"/>
                  </a:lnTo>
                  <a:close/>
                </a:path>
                <a:path w="2260600" h="1711960">
                  <a:moveTo>
                    <a:pt x="838200" y="350901"/>
                  </a:moveTo>
                  <a:lnTo>
                    <a:pt x="827193" y="355854"/>
                  </a:lnTo>
                  <a:lnTo>
                    <a:pt x="831021" y="355854"/>
                  </a:lnTo>
                  <a:lnTo>
                    <a:pt x="838200" y="350901"/>
                  </a:lnTo>
                  <a:close/>
                </a:path>
                <a:path w="2260600" h="1711960">
                  <a:moveTo>
                    <a:pt x="832427" y="368046"/>
                  </a:moveTo>
                  <a:lnTo>
                    <a:pt x="832427" y="365898"/>
                  </a:lnTo>
                  <a:lnTo>
                    <a:pt x="827193" y="368096"/>
                  </a:lnTo>
                  <a:lnTo>
                    <a:pt x="832427" y="368046"/>
                  </a:lnTo>
                  <a:close/>
                </a:path>
                <a:path w="2260600" h="1711960">
                  <a:moveTo>
                    <a:pt x="838200" y="363474"/>
                  </a:moveTo>
                  <a:lnTo>
                    <a:pt x="838200" y="355854"/>
                  </a:lnTo>
                  <a:lnTo>
                    <a:pt x="836385" y="355854"/>
                  </a:lnTo>
                  <a:lnTo>
                    <a:pt x="827689" y="359506"/>
                  </a:lnTo>
                  <a:lnTo>
                    <a:pt x="831272" y="364236"/>
                  </a:lnTo>
                  <a:lnTo>
                    <a:pt x="836385" y="364236"/>
                  </a:lnTo>
                  <a:lnTo>
                    <a:pt x="838200" y="363474"/>
                  </a:lnTo>
                  <a:close/>
                </a:path>
                <a:path w="2260600" h="1711960">
                  <a:moveTo>
                    <a:pt x="839787" y="376523"/>
                  </a:moveTo>
                  <a:lnTo>
                    <a:pt x="828675" y="376428"/>
                  </a:lnTo>
                  <a:lnTo>
                    <a:pt x="838200" y="381000"/>
                  </a:lnTo>
                  <a:lnTo>
                    <a:pt x="838200" y="377190"/>
                  </a:lnTo>
                  <a:lnTo>
                    <a:pt x="839787" y="376523"/>
                  </a:lnTo>
                  <a:close/>
                </a:path>
                <a:path w="2260600" h="1711960">
                  <a:moveTo>
                    <a:pt x="849041" y="343420"/>
                  </a:moveTo>
                  <a:lnTo>
                    <a:pt x="838200" y="337566"/>
                  </a:lnTo>
                  <a:lnTo>
                    <a:pt x="832908" y="337566"/>
                  </a:lnTo>
                  <a:lnTo>
                    <a:pt x="829733" y="339852"/>
                  </a:lnTo>
                  <a:lnTo>
                    <a:pt x="838200" y="339852"/>
                  </a:lnTo>
                  <a:lnTo>
                    <a:pt x="838200" y="350901"/>
                  </a:lnTo>
                  <a:lnTo>
                    <a:pt x="849041" y="343420"/>
                  </a:lnTo>
                  <a:close/>
                </a:path>
                <a:path w="2260600" h="1711960">
                  <a:moveTo>
                    <a:pt x="838200" y="313944"/>
                  </a:moveTo>
                  <a:lnTo>
                    <a:pt x="838200" y="310896"/>
                  </a:lnTo>
                  <a:lnTo>
                    <a:pt x="837141" y="310388"/>
                  </a:lnTo>
                  <a:lnTo>
                    <a:pt x="836385" y="310134"/>
                  </a:lnTo>
                  <a:lnTo>
                    <a:pt x="830438" y="312631"/>
                  </a:lnTo>
                  <a:lnTo>
                    <a:pt x="832427" y="313944"/>
                  </a:lnTo>
                  <a:lnTo>
                    <a:pt x="838200" y="313944"/>
                  </a:lnTo>
                  <a:close/>
                </a:path>
                <a:path w="2260600" h="1711960">
                  <a:moveTo>
                    <a:pt x="850900" y="355092"/>
                  </a:moveTo>
                  <a:lnTo>
                    <a:pt x="850900" y="345186"/>
                  </a:lnTo>
                  <a:lnTo>
                    <a:pt x="838200" y="350901"/>
                  </a:lnTo>
                  <a:lnTo>
                    <a:pt x="831021" y="355854"/>
                  </a:lnTo>
                  <a:lnTo>
                    <a:pt x="836385" y="355854"/>
                  </a:lnTo>
                  <a:lnTo>
                    <a:pt x="838200" y="355092"/>
                  </a:lnTo>
                  <a:lnTo>
                    <a:pt x="850900" y="355092"/>
                  </a:lnTo>
                  <a:close/>
                </a:path>
                <a:path w="2260600" h="1711960">
                  <a:moveTo>
                    <a:pt x="836385" y="364236"/>
                  </a:moveTo>
                  <a:lnTo>
                    <a:pt x="831272" y="364236"/>
                  </a:lnTo>
                  <a:lnTo>
                    <a:pt x="832427" y="365760"/>
                  </a:lnTo>
                  <a:lnTo>
                    <a:pt x="832427" y="365898"/>
                  </a:lnTo>
                  <a:lnTo>
                    <a:pt x="836385" y="364236"/>
                  </a:lnTo>
                  <a:close/>
                </a:path>
                <a:path w="2260600" h="1711960">
                  <a:moveTo>
                    <a:pt x="838200" y="317754"/>
                  </a:moveTo>
                  <a:lnTo>
                    <a:pt x="838200" y="313944"/>
                  </a:lnTo>
                  <a:lnTo>
                    <a:pt x="832427" y="313944"/>
                  </a:lnTo>
                  <a:lnTo>
                    <a:pt x="838200" y="317754"/>
                  </a:lnTo>
                  <a:close/>
                </a:path>
                <a:path w="2260600" h="1711960">
                  <a:moveTo>
                    <a:pt x="848518" y="363474"/>
                  </a:moveTo>
                  <a:lnTo>
                    <a:pt x="839787" y="363569"/>
                  </a:lnTo>
                  <a:lnTo>
                    <a:pt x="838200" y="364236"/>
                  </a:lnTo>
                  <a:lnTo>
                    <a:pt x="836385" y="364236"/>
                  </a:lnTo>
                  <a:lnTo>
                    <a:pt x="832427" y="365898"/>
                  </a:lnTo>
                  <a:lnTo>
                    <a:pt x="832427" y="365760"/>
                  </a:lnTo>
                  <a:lnTo>
                    <a:pt x="834159" y="368046"/>
                  </a:lnTo>
                  <a:lnTo>
                    <a:pt x="843756" y="368046"/>
                  </a:lnTo>
                  <a:lnTo>
                    <a:pt x="848518" y="363474"/>
                  </a:lnTo>
                  <a:close/>
                </a:path>
                <a:path w="2260600" h="1711960">
                  <a:moveTo>
                    <a:pt x="850900" y="342138"/>
                  </a:moveTo>
                  <a:lnTo>
                    <a:pt x="838200" y="333756"/>
                  </a:lnTo>
                  <a:lnTo>
                    <a:pt x="832908" y="337566"/>
                  </a:lnTo>
                  <a:lnTo>
                    <a:pt x="838200" y="337566"/>
                  </a:lnTo>
                  <a:lnTo>
                    <a:pt x="849041" y="343420"/>
                  </a:lnTo>
                  <a:lnTo>
                    <a:pt x="850900" y="342138"/>
                  </a:lnTo>
                  <a:close/>
                </a:path>
                <a:path w="2260600" h="1711960">
                  <a:moveTo>
                    <a:pt x="843756" y="368046"/>
                  </a:moveTo>
                  <a:lnTo>
                    <a:pt x="834159" y="368046"/>
                  </a:lnTo>
                  <a:lnTo>
                    <a:pt x="838200" y="373380"/>
                  </a:lnTo>
                  <a:lnTo>
                    <a:pt x="843756" y="368046"/>
                  </a:lnTo>
                  <a:close/>
                </a:path>
                <a:path w="2260600" h="1711960">
                  <a:moveTo>
                    <a:pt x="838200" y="310896"/>
                  </a:moveTo>
                  <a:lnTo>
                    <a:pt x="838200" y="309372"/>
                  </a:lnTo>
                  <a:lnTo>
                    <a:pt x="836385" y="310134"/>
                  </a:lnTo>
                  <a:lnTo>
                    <a:pt x="837141" y="310388"/>
                  </a:lnTo>
                  <a:lnTo>
                    <a:pt x="838200" y="310896"/>
                  </a:lnTo>
                  <a:close/>
                </a:path>
                <a:path w="2260600" h="1711960">
                  <a:moveTo>
                    <a:pt x="838200" y="326898"/>
                  </a:moveTo>
                  <a:lnTo>
                    <a:pt x="838200" y="326136"/>
                  </a:lnTo>
                  <a:lnTo>
                    <a:pt x="836385" y="326898"/>
                  </a:lnTo>
                  <a:lnTo>
                    <a:pt x="838200" y="326898"/>
                  </a:lnTo>
                  <a:close/>
                </a:path>
                <a:path w="2260600" h="1711960">
                  <a:moveTo>
                    <a:pt x="850900" y="358902"/>
                  </a:moveTo>
                  <a:lnTo>
                    <a:pt x="850900" y="355092"/>
                  </a:lnTo>
                  <a:lnTo>
                    <a:pt x="838200" y="355092"/>
                  </a:lnTo>
                  <a:lnTo>
                    <a:pt x="836385" y="355854"/>
                  </a:lnTo>
                  <a:lnTo>
                    <a:pt x="838200" y="355854"/>
                  </a:lnTo>
                  <a:lnTo>
                    <a:pt x="838200" y="363474"/>
                  </a:lnTo>
                  <a:lnTo>
                    <a:pt x="840153" y="363415"/>
                  </a:lnTo>
                  <a:lnTo>
                    <a:pt x="850900" y="358902"/>
                  </a:lnTo>
                  <a:close/>
                </a:path>
                <a:path w="2260600" h="1711960">
                  <a:moveTo>
                    <a:pt x="839787" y="363569"/>
                  </a:moveTo>
                  <a:lnTo>
                    <a:pt x="838200" y="363474"/>
                  </a:lnTo>
                  <a:lnTo>
                    <a:pt x="836385" y="364236"/>
                  </a:lnTo>
                  <a:lnTo>
                    <a:pt x="838200" y="364236"/>
                  </a:lnTo>
                  <a:lnTo>
                    <a:pt x="839787" y="363569"/>
                  </a:lnTo>
                  <a:close/>
                </a:path>
                <a:path w="2260600" h="1711960">
                  <a:moveTo>
                    <a:pt x="838200" y="318516"/>
                  </a:moveTo>
                  <a:lnTo>
                    <a:pt x="838200" y="317754"/>
                  </a:lnTo>
                  <a:lnTo>
                    <a:pt x="837141" y="318516"/>
                  </a:lnTo>
                  <a:lnTo>
                    <a:pt x="838200" y="318516"/>
                  </a:lnTo>
                  <a:close/>
                </a:path>
                <a:path w="2260600" h="1711960">
                  <a:moveTo>
                    <a:pt x="850900" y="345186"/>
                  </a:moveTo>
                  <a:lnTo>
                    <a:pt x="850900" y="344424"/>
                  </a:lnTo>
                  <a:lnTo>
                    <a:pt x="849206" y="343509"/>
                  </a:lnTo>
                  <a:lnTo>
                    <a:pt x="849041" y="343420"/>
                  </a:lnTo>
                  <a:lnTo>
                    <a:pt x="838200" y="350901"/>
                  </a:lnTo>
                  <a:lnTo>
                    <a:pt x="850900" y="345186"/>
                  </a:lnTo>
                  <a:close/>
                </a:path>
                <a:path w="2260600" h="1711960">
                  <a:moveTo>
                    <a:pt x="844550" y="376428"/>
                  </a:moveTo>
                  <a:lnTo>
                    <a:pt x="839787" y="376523"/>
                  </a:lnTo>
                  <a:lnTo>
                    <a:pt x="838200" y="377190"/>
                  </a:lnTo>
                  <a:lnTo>
                    <a:pt x="838200" y="381000"/>
                  </a:lnTo>
                  <a:lnTo>
                    <a:pt x="841375" y="381000"/>
                  </a:lnTo>
                  <a:lnTo>
                    <a:pt x="844550" y="376428"/>
                  </a:lnTo>
                  <a:close/>
                </a:path>
                <a:path w="2260600" h="1711960">
                  <a:moveTo>
                    <a:pt x="838729" y="384810"/>
                  </a:moveTo>
                  <a:lnTo>
                    <a:pt x="838200" y="384810"/>
                  </a:lnTo>
                  <a:lnTo>
                    <a:pt x="838200" y="385572"/>
                  </a:lnTo>
                  <a:lnTo>
                    <a:pt x="838729" y="384810"/>
                  </a:lnTo>
                  <a:close/>
                </a:path>
                <a:path w="2260600" h="1711960">
                  <a:moveTo>
                    <a:pt x="850370" y="384825"/>
                  </a:moveTo>
                  <a:lnTo>
                    <a:pt x="838729" y="384810"/>
                  </a:lnTo>
                  <a:lnTo>
                    <a:pt x="838200" y="385572"/>
                  </a:lnTo>
                  <a:lnTo>
                    <a:pt x="838200" y="389382"/>
                  </a:lnTo>
                  <a:lnTo>
                    <a:pt x="844296" y="389382"/>
                  </a:lnTo>
                  <a:lnTo>
                    <a:pt x="850370" y="384825"/>
                  </a:lnTo>
                  <a:close/>
                </a:path>
                <a:path w="2260600" h="1711960">
                  <a:moveTo>
                    <a:pt x="844296" y="389382"/>
                  </a:moveTo>
                  <a:lnTo>
                    <a:pt x="838200" y="389382"/>
                  </a:lnTo>
                  <a:lnTo>
                    <a:pt x="838200" y="391668"/>
                  </a:lnTo>
                  <a:lnTo>
                    <a:pt x="839787" y="392334"/>
                  </a:lnTo>
                  <a:lnTo>
                    <a:pt x="840014" y="392430"/>
                  </a:lnTo>
                  <a:lnTo>
                    <a:pt x="840153" y="392488"/>
                  </a:lnTo>
                  <a:lnTo>
                    <a:pt x="844296" y="389382"/>
                  </a:lnTo>
                  <a:close/>
                </a:path>
                <a:path w="2260600" h="1711960">
                  <a:moveTo>
                    <a:pt x="840153" y="392488"/>
                  </a:moveTo>
                  <a:lnTo>
                    <a:pt x="838200" y="391668"/>
                  </a:lnTo>
                  <a:lnTo>
                    <a:pt x="838200" y="393954"/>
                  </a:lnTo>
                  <a:lnTo>
                    <a:pt x="840014" y="392593"/>
                  </a:lnTo>
                  <a:lnTo>
                    <a:pt x="840153" y="392488"/>
                  </a:lnTo>
                  <a:close/>
                </a:path>
                <a:path w="2260600" h="1711960">
                  <a:moveTo>
                    <a:pt x="849206" y="396290"/>
                  </a:moveTo>
                  <a:lnTo>
                    <a:pt x="840740" y="392734"/>
                  </a:lnTo>
                  <a:lnTo>
                    <a:pt x="840581" y="392668"/>
                  </a:lnTo>
                  <a:lnTo>
                    <a:pt x="838200" y="393954"/>
                  </a:lnTo>
                  <a:lnTo>
                    <a:pt x="838200" y="400812"/>
                  </a:lnTo>
                  <a:lnTo>
                    <a:pt x="840014" y="400812"/>
                  </a:lnTo>
                  <a:lnTo>
                    <a:pt x="840153" y="400636"/>
                  </a:lnTo>
                  <a:lnTo>
                    <a:pt x="849041" y="396370"/>
                  </a:lnTo>
                  <a:lnTo>
                    <a:pt x="849206" y="396290"/>
                  </a:lnTo>
                  <a:close/>
                </a:path>
                <a:path w="2260600" h="1711960">
                  <a:moveTo>
                    <a:pt x="839787" y="400812"/>
                  </a:moveTo>
                  <a:lnTo>
                    <a:pt x="838200" y="400812"/>
                  </a:lnTo>
                  <a:lnTo>
                    <a:pt x="838200" y="401574"/>
                  </a:lnTo>
                  <a:lnTo>
                    <a:pt x="839787" y="400812"/>
                  </a:lnTo>
                  <a:close/>
                </a:path>
                <a:path w="2260600" h="1711960">
                  <a:moveTo>
                    <a:pt x="863600" y="403098"/>
                  </a:moveTo>
                  <a:lnTo>
                    <a:pt x="863600" y="400812"/>
                  </a:lnTo>
                  <a:lnTo>
                    <a:pt x="839787" y="400812"/>
                  </a:lnTo>
                  <a:lnTo>
                    <a:pt x="838200" y="401574"/>
                  </a:lnTo>
                  <a:lnTo>
                    <a:pt x="838200" y="408432"/>
                  </a:lnTo>
                  <a:lnTo>
                    <a:pt x="839787" y="409098"/>
                  </a:lnTo>
                  <a:lnTo>
                    <a:pt x="850053" y="409194"/>
                  </a:lnTo>
                  <a:lnTo>
                    <a:pt x="863600" y="403098"/>
                  </a:lnTo>
                  <a:close/>
                </a:path>
                <a:path w="2260600" h="1711960">
                  <a:moveTo>
                    <a:pt x="839787" y="409194"/>
                  </a:moveTo>
                  <a:lnTo>
                    <a:pt x="838729" y="408654"/>
                  </a:lnTo>
                  <a:lnTo>
                    <a:pt x="838200" y="408432"/>
                  </a:lnTo>
                  <a:lnTo>
                    <a:pt x="838200" y="409194"/>
                  </a:lnTo>
                  <a:lnTo>
                    <a:pt x="839787" y="409194"/>
                  </a:lnTo>
                  <a:close/>
                </a:path>
                <a:path w="2260600" h="1711960">
                  <a:moveTo>
                    <a:pt x="845206" y="411374"/>
                  </a:moveTo>
                  <a:lnTo>
                    <a:pt x="840740" y="409498"/>
                  </a:lnTo>
                  <a:lnTo>
                    <a:pt x="840581" y="409432"/>
                  </a:lnTo>
                  <a:lnTo>
                    <a:pt x="840153" y="409194"/>
                  </a:lnTo>
                  <a:lnTo>
                    <a:pt x="838200" y="409194"/>
                  </a:lnTo>
                  <a:lnTo>
                    <a:pt x="838200" y="414528"/>
                  </a:lnTo>
                  <a:lnTo>
                    <a:pt x="845206" y="411374"/>
                  </a:lnTo>
                  <a:close/>
                </a:path>
                <a:path w="2260600" h="1711960">
                  <a:moveTo>
                    <a:pt x="863600" y="421386"/>
                  </a:moveTo>
                  <a:lnTo>
                    <a:pt x="863600" y="413766"/>
                  </a:lnTo>
                  <a:lnTo>
                    <a:pt x="850900" y="413766"/>
                  </a:lnTo>
                  <a:lnTo>
                    <a:pt x="845206" y="411374"/>
                  </a:lnTo>
                  <a:lnTo>
                    <a:pt x="838200" y="414528"/>
                  </a:lnTo>
                  <a:lnTo>
                    <a:pt x="840740" y="417880"/>
                  </a:lnTo>
                  <a:lnTo>
                    <a:pt x="850900" y="422148"/>
                  </a:lnTo>
                  <a:lnTo>
                    <a:pt x="850900" y="421386"/>
                  </a:lnTo>
                  <a:lnTo>
                    <a:pt x="863600" y="421386"/>
                  </a:lnTo>
                  <a:close/>
                </a:path>
                <a:path w="2260600" h="1711960">
                  <a:moveTo>
                    <a:pt x="840740" y="417880"/>
                  </a:moveTo>
                  <a:lnTo>
                    <a:pt x="838200" y="414528"/>
                  </a:lnTo>
                  <a:lnTo>
                    <a:pt x="838200" y="416814"/>
                  </a:lnTo>
                  <a:lnTo>
                    <a:pt x="840581" y="417814"/>
                  </a:lnTo>
                  <a:lnTo>
                    <a:pt x="840740" y="417880"/>
                  </a:lnTo>
                  <a:close/>
                </a:path>
                <a:path w="2260600" h="1711960">
                  <a:moveTo>
                    <a:pt x="850900" y="384429"/>
                  </a:moveTo>
                  <a:lnTo>
                    <a:pt x="850900" y="381000"/>
                  </a:lnTo>
                  <a:lnTo>
                    <a:pt x="841375" y="381000"/>
                  </a:lnTo>
                  <a:lnTo>
                    <a:pt x="838729" y="384810"/>
                  </a:lnTo>
                  <a:lnTo>
                    <a:pt x="850370" y="384810"/>
                  </a:lnTo>
                  <a:lnTo>
                    <a:pt x="850900" y="384429"/>
                  </a:lnTo>
                  <a:close/>
                </a:path>
                <a:path w="2260600" h="1711960">
                  <a:moveTo>
                    <a:pt x="840581" y="392668"/>
                  </a:moveTo>
                  <a:lnTo>
                    <a:pt x="840014" y="392593"/>
                  </a:lnTo>
                  <a:lnTo>
                    <a:pt x="838729" y="393557"/>
                  </a:lnTo>
                  <a:lnTo>
                    <a:pt x="839787" y="393096"/>
                  </a:lnTo>
                  <a:lnTo>
                    <a:pt x="840581" y="392668"/>
                  </a:lnTo>
                  <a:close/>
                </a:path>
                <a:path w="2260600" h="1711960">
                  <a:moveTo>
                    <a:pt x="863600" y="400812"/>
                  </a:moveTo>
                  <a:lnTo>
                    <a:pt x="863600" y="397002"/>
                  </a:lnTo>
                  <a:lnTo>
                    <a:pt x="850900" y="397002"/>
                  </a:lnTo>
                  <a:lnTo>
                    <a:pt x="849206" y="396290"/>
                  </a:lnTo>
                  <a:lnTo>
                    <a:pt x="840153" y="400636"/>
                  </a:lnTo>
                  <a:lnTo>
                    <a:pt x="840014" y="400703"/>
                  </a:lnTo>
                  <a:lnTo>
                    <a:pt x="863600" y="400812"/>
                  </a:lnTo>
                  <a:close/>
                </a:path>
                <a:path w="2260600" h="1711960">
                  <a:moveTo>
                    <a:pt x="850900" y="361188"/>
                  </a:moveTo>
                  <a:lnTo>
                    <a:pt x="850900" y="358902"/>
                  </a:lnTo>
                  <a:lnTo>
                    <a:pt x="840153" y="363415"/>
                  </a:lnTo>
                  <a:lnTo>
                    <a:pt x="848518" y="363474"/>
                  </a:lnTo>
                  <a:lnTo>
                    <a:pt x="850900" y="361188"/>
                  </a:lnTo>
                  <a:close/>
                </a:path>
                <a:path w="2260600" h="1711960">
                  <a:moveTo>
                    <a:pt x="846417" y="373738"/>
                  </a:moveTo>
                  <a:lnTo>
                    <a:pt x="840153" y="376369"/>
                  </a:lnTo>
                  <a:lnTo>
                    <a:pt x="844550" y="376428"/>
                  </a:lnTo>
                  <a:lnTo>
                    <a:pt x="846417" y="373738"/>
                  </a:lnTo>
                  <a:close/>
                </a:path>
                <a:path w="2260600" h="1711960">
                  <a:moveTo>
                    <a:pt x="846666" y="389382"/>
                  </a:moveTo>
                  <a:lnTo>
                    <a:pt x="844296" y="389382"/>
                  </a:lnTo>
                  <a:lnTo>
                    <a:pt x="840153" y="392488"/>
                  </a:lnTo>
                  <a:lnTo>
                    <a:pt x="840740" y="392582"/>
                  </a:lnTo>
                  <a:lnTo>
                    <a:pt x="846666" y="389382"/>
                  </a:lnTo>
                  <a:close/>
                </a:path>
                <a:path w="2260600" h="1711960">
                  <a:moveTo>
                    <a:pt x="850053" y="409194"/>
                  </a:moveTo>
                  <a:lnTo>
                    <a:pt x="840153" y="409194"/>
                  </a:lnTo>
                  <a:lnTo>
                    <a:pt x="840581" y="409432"/>
                  </a:lnTo>
                  <a:lnTo>
                    <a:pt x="845206" y="411374"/>
                  </a:lnTo>
                  <a:lnTo>
                    <a:pt x="850053" y="409194"/>
                  </a:lnTo>
                  <a:close/>
                </a:path>
                <a:path w="2260600" h="1711960">
                  <a:moveTo>
                    <a:pt x="850900" y="395478"/>
                  </a:moveTo>
                  <a:lnTo>
                    <a:pt x="850900" y="389382"/>
                  </a:lnTo>
                  <a:lnTo>
                    <a:pt x="846666" y="389382"/>
                  </a:lnTo>
                  <a:lnTo>
                    <a:pt x="840740" y="392582"/>
                  </a:lnTo>
                  <a:lnTo>
                    <a:pt x="840581" y="392668"/>
                  </a:lnTo>
                  <a:lnTo>
                    <a:pt x="849041" y="396221"/>
                  </a:lnTo>
                  <a:lnTo>
                    <a:pt x="849206" y="396290"/>
                  </a:lnTo>
                  <a:lnTo>
                    <a:pt x="850900" y="395478"/>
                  </a:lnTo>
                  <a:close/>
                </a:path>
                <a:path w="2260600" h="1711960">
                  <a:moveTo>
                    <a:pt x="863600" y="425577"/>
                  </a:moveTo>
                  <a:lnTo>
                    <a:pt x="863600" y="422148"/>
                  </a:lnTo>
                  <a:lnTo>
                    <a:pt x="850900" y="422148"/>
                  </a:lnTo>
                  <a:lnTo>
                    <a:pt x="840740" y="417880"/>
                  </a:lnTo>
                  <a:lnTo>
                    <a:pt x="850900" y="431292"/>
                  </a:lnTo>
                  <a:lnTo>
                    <a:pt x="850900" y="425957"/>
                  </a:lnTo>
                  <a:lnTo>
                    <a:pt x="862753" y="425957"/>
                  </a:lnTo>
                  <a:lnTo>
                    <a:pt x="863600" y="425577"/>
                  </a:lnTo>
                  <a:close/>
                </a:path>
                <a:path w="2260600" h="1711960">
                  <a:moveTo>
                    <a:pt x="850900" y="381000"/>
                  </a:moveTo>
                  <a:lnTo>
                    <a:pt x="850900" y="376428"/>
                  </a:lnTo>
                  <a:lnTo>
                    <a:pt x="844550" y="376428"/>
                  </a:lnTo>
                  <a:lnTo>
                    <a:pt x="841375" y="381000"/>
                  </a:lnTo>
                  <a:lnTo>
                    <a:pt x="850900" y="381000"/>
                  </a:lnTo>
                  <a:close/>
                </a:path>
                <a:path w="2260600" h="1711960">
                  <a:moveTo>
                    <a:pt x="850900" y="367284"/>
                  </a:moveTo>
                  <a:lnTo>
                    <a:pt x="850900" y="363474"/>
                  </a:lnTo>
                  <a:lnTo>
                    <a:pt x="848518" y="363474"/>
                  </a:lnTo>
                  <a:lnTo>
                    <a:pt x="843756" y="368046"/>
                  </a:lnTo>
                  <a:lnTo>
                    <a:pt x="850370" y="368046"/>
                  </a:lnTo>
                  <a:lnTo>
                    <a:pt x="850900" y="367284"/>
                  </a:lnTo>
                  <a:close/>
                </a:path>
                <a:path w="2260600" h="1711960">
                  <a:moveTo>
                    <a:pt x="863600" y="387096"/>
                  </a:moveTo>
                  <a:lnTo>
                    <a:pt x="863600" y="384810"/>
                  </a:lnTo>
                  <a:lnTo>
                    <a:pt x="850370" y="384825"/>
                  </a:lnTo>
                  <a:lnTo>
                    <a:pt x="844296" y="389382"/>
                  </a:lnTo>
                  <a:lnTo>
                    <a:pt x="846666" y="389382"/>
                  </a:lnTo>
                  <a:lnTo>
                    <a:pt x="850900" y="387096"/>
                  </a:lnTo>
                  <a:lnTo>
                    <a:pt x="863600" y="387096"/>
                  </a:lnTo>
                  <a:close/>
                </a:path>
                <a:path w="2260600" h="1711960">
                  <a:moveTo>
                    <a:pt x="863600" y="374904"/>
                  </a:moveTo>
                  <a:lnTo>
                    <a:pt x="860425" y="372999"/>
                  </a:lnTo>
                  <a:lnTo>
                    <a:pt x="858715" y="371856"/>
                  </a:lnTo>
                  <a:lnTo>
                    <a:pt x="850900" y="371856"/>
                  </a:lnTo>
                  <a:lnTo>
                    <a:pt x="846666" y="373634"/>
                  </a:lnTo>
                  <a:lnTo>
                    <a:pt x="846417" y="373738"/>
                  </a:lnTo>
                  <a:lnTo>
                    <a:pt x="844550" y="376428"/>
                  </a:lnTo>
                  <a:lnTo>
                    <a:pt x="850900" y="376428"/>
                  </a:lnTo>
                  <a:lnTo>
                    <a:pt x="850900" y="384429"/>
                  </a:lnTo>
                  <a:lnTo>
                    <a:pt x="863600" y="374904"/>
                  </a:lnTo>
                  <a:close/>
                </a:path>
                <a:path w="2260600" h="1711960">
                  <a:moveTo>
                    <a:pt x="863600" y="413004"/>
                  </a:moveTo>
                  <a:lnTo>
                    <a:pt x="863600" y="409194"/>
                  </a:lnTo>
                  <a:lnTo>
                    <a:pt x="850053" y="409194"/>
                  </a:lnTo>
                  <a:lnTo>
                    <a:pt x="845206" y="411374"/>
                  </a:lnTo>
                  <a:lnTo>
                    <a:pt x="850900" y="413766"/>
                  </a:lnTo>
                  <a:lnTo>
                    <a:pt x="850900" y="413004"/>
                  </a:lnTo>
                  <a:lnTo>
                    <a:pt x="863600" y="413004"/>
                  </a:lnTo>
                  <a:close/>
                </a:path>
                <a:path w="2260600" h="1711960">
                  <a:moveTo>
                    <a:pt x="850900" y="371856"/>
                  </a:moveTo>
                  <a:lnTo>
                    <a:pt x="850900" y="368046"/>
                  </a:lnTo>
                  <a:lnTo>
                    <a:pt x="850370" y="368046"/>
                  </a:lnTo>
                  <a:lnTo>
                    <a:pt x="846417" y="373738"/>
                  </a:lnTo>
                  <a:lnTo>
                    <a:pt x="850900" y="371856"/>
                  </a:lnTo>
                  <a:close/>
                </a:path>
                <a:path w="2260600" h="1711960">
                  <a:moveTo>
                    <a:pt x="863600" y="395478"/>
                  </a:moveTo>
                  <a:lnTo>
                    <a:pt x="863600" y="387096"/>
                  </a:lnTo>
                  <a:lnTo>
                    <a:pt x="850900" y="387096"/>
                  </a:lnTo>
                  <a:lnTo>
                    <a:pt x="846666" y="389382"/>
                  </a:lnTo>
                  <a:lnTo>
                    <a:pt x="850900" y="389382"/>
                  </a:lnTo>
                  <a:lnTo>
                    <a:pt x="850900" y="395478"/>
                  </a:lnTo>
                  <a:lnTo>
                    <a:pt x="863600" y="395478"/>
                  </a:lnTo>
                  <a:close/>
                </a:path>
                <a:path w="2260600" h="1711960">
                  <a:moveTo>
                    <a:pt x="850900" y="363474"/>
                  </a:moveTo>
                  <a:lnTo>
                    <a:pt x="850900" y="361188"/>
                  </a:lnTo>
                  <a:lnTo>
                    <a:pt x="848518" y="363474"/>
                  </a:lnTo>
                  <a:lnTo>
                    <a:pt x="850900" y="363474"/>
                  </a:lnTo>
                  <a:close/>
                </a:path>
                <a:path w="2260600" h="1711960">
                  <a:moveTo>
                    <a:pt x="863600" y="397002"/>
                  </a:moveTo>
                  <a:lnTo>
                    <a:pt x="863600" y="395478"/>
                  </a:lnTo>
                  <a:lnTo>
                    <a:pt x="850900" y="395478"/>
                  </a:lnTo>
                  <a:lnTo>
                    <a:pt x="849206" y="396290"/>
                  </a:lnTo>
                  <a:lnTo>
                    <a:pt x="850900" y="397002"/>
                  </a:lnTo>
                  <a:lnTo>
                    <a:pt x="863600" y="397002"/>
                  </a:lnTo>
                  <a:close/>
                </a:path>
                <a:path w="2260600" h="1711960">
                  <a:moveTo>
                    <a:pt x="876300" y="419862"/>
                  </a:moveTo>
                  <a:lnTo>
                    <a:pt x="863600" y="403098"/>
                  </a:lnTo>
                  <a:lnTo>
                    <a:pt x="850053" y="409194"/>
                  </a:lnTo>
                  <a:lnTo>
                    <a:pt x="863600" y="409194"/>
                  </a:lnTo>
                  <a:lnTo>
                    <a:pt x="863600" y="413004"/>
                  </a:lnTo>
                  <a:lnTo>
                    <a:pt x="874346" y="417517"/>
                  </a:lnTo>
                  <a:lnTo>
                    <a:pt x="874346" y="420741"/>
                  </a:lnTo>
                  <a:lnTo>
                    <a:pt x="876300" y="419862"/>
                  </a:lnTo>
                  <a:close/>
                </a:path>
                <a:path w="2260600" h="1711960">
                  <a:moveTo>
                    <a:pt x="858520" y="371856"/>
                  </a:moveTo>
                  <a:lnTo>
                    <a:pt x="850900" y="367284"/>
                  </a:lnTo>
                  <a:lnTo>
                    <a:pt x="850370" y="368046"/>
                  </a:lnTo>
                  <a:lnTo>
                    <a:pt x="850900" y="368046"/>
                  </a:lnTo>
                  <a:lnTo>
                    <a:pt x="850900" y="371856"/>
                  </a:lnTo>
                  <a:lnTo>
                    <a:pt x="858520" y="371856"/>
                  </a:lnTo>
                  <a:close/>
                </a:path>
                <a:path w="2260600" h="1711960">
                  <a:moveTo>
                    <a:pt x="863600" y="384810"/>
                  </a:moveTo>
                  <a:lnTo>
                    <a:pt x="863600" y="374904"/>
                  </a:lnTo>
                  <a:lnTo>
                    <a:pt x="850370" y="384825"/>
                  </a:lnTo>
                  <a:lnTo>
                    <a:pt x="863600" y="384810"/>
                  </a:lnTo>
                  <a:close/>
                </a:path>
                <a:path w="2260600" h="1711960">
                  <a:moveTo>
                    <a:pt x="876300" y="419862"/>
                  </a:moveTo>
                  <a:lnTo>
                    <a:pt x="876300" y="418338"/>
                  </a:lnTo>
                  <a:lnTo>
                    <a:pt x="863600" y="413004"/>
                  </a:lnTo>
                  <a:lnTo>
                    <a:pt x="850900" y="413004"/>
                  </a:lnTo>
                  <a:lnTo>
                    <a:pt x="850900" y="413766"/>
                  </a:lnTo>
                  <a:lnTo>
                    <a:pt x="863600" y="413766"/>
                  </a:lnTo>
                  <a:lnTo>
                    <a:pt x="863600" y="421386"/>
                  </a:lnTo>
                  <a:lnTo>
                    <a:pt x="868417" y="423409"/>
                  </a:lnTo>
                  <a:lnTo>
                    <a:pt x="874346" y="420741"/>
                  </a:lnTo>
                  <a:lnTo>
                    <a:pt x="874346" y="417283"/>
                  </a:lnTo>
                  <a:lnTo>
                    <a:pt x="876300" y="419862"/>
                  </a:lnTo>
                  <a:close/>
                </a:path>
                <a:path w="2260600" h="1711960">
                  <a:moveTo>
                    <a:pt x="868417" y="423409"/>
                  </a:moveTo>
                  <a:lnTo>
                    <a:pt x="863600" y="421386"/>
                  </a:lnTo>
                  <a:lnTo>
                    <a:pt x="850900" y="421386"/>
                  </a:lnTo>
                  <a:lnTo>
                    <a:pt x="850900" y="422148"/>
                  </a:lnTo>
                  <a:lnTo>
                    <a:pt x="863600" y="422148"/>
                  </a:lnTo>
                  <a:lnTo>
                    <a:pt x="863600" y="425577"/>
                  </a:lnTo>
                  <a:lnTo>
                    <a:pt x="868417" y="423409"/>
                  </a:lnTo>
                  <a:close/>
                </a:path>
                <a:path w="2260600" h="1711960">
                  <a:moveTo>
                    <a:pt x="862753" y="425958"/>
                  </a:moveTo>
                  <a:lnTo>
                    <a:pt x="850900" y="425957"/>
                  </a:lnTo>
                  <a:lnTo>
                    <a:pt x="850900" y="431292"/>
                  </a:lnTo>
                  <a:lnTo>
                    <a:pt x="862753" y="425958"/>
                  </a:lnTo>
                  <a:close/>
                </a:path>
                <a:path w="2260600" h="1711960">
                  <a:moveTo>
                    <a:pt x="874346" y="425957"/>
                  </a:moveTo>
                  <a:lnTo>
                    <a:pt x="862753" y="425958"/>
                  </a:lnTo>
                  <a:lnTo>
                    <a:pt x="850900" y="431292"/>
                  </a:lnTo>
                  <a:lnTo>
                    <a:pt x="850900" y="433578"/>
                  </a:lnTo>
                  <a:lnTo>
                    <a:pt x="854075" y="433578"/>
                  </a:lnTo>
                  <a:lnTo>
                    <a:pt x="863600" y="429006"/>
                  </a:lnTo>
                  <a:lnTo>
                    <a:pt x="870438" y="429006"/>
                  </a:lnTo>
                  <a:lnTo>
                    <a:pt x="874346" y="425957"/>
                  </a:lnTo>
                  <a:close/>
                </a:path>
                <a:path w="2260600" h="1711960">
                  <a:moveTo>
                    <a:pt x="853830" y="433695"/>
                  </a:moveTo>
                  <a:lnTo>
                    <a:pt x="850900" y="433578"/>
                  </a:lnTo>
                  <a:lnTo>
                    <a:pt x="850900" y="435102"/>
                  </a:lnTo>
                  <a:lnTo>
                    <a:pt x="853830" y="433695"/>
                  </a:lnTo>
                  <a:close/>
                </a:path>
                <a:path w="2260600" h="1711960">
                  <a:moveTo>
                    <a:pt x="864576" y="433578"/>
                  </a:moveTo>
                  <a:lnTo>
                    <a:pt x="853830" y="433695"/>
                  </a:lnTo>
                  <a:lnTo>
                    <a:pt x="850900" y="435102"/>
                  </a:lnTo>
                  <a:lnTo>
                    <a:pt x="850900" y="438150"/>
                  </a:lnTo>
                  <a:lnTo>
                    <a:pt x="858715" y="438150"/>
                  </a:lnTo>
                  <a:lnTo>
                    <a:pt x="864576" y="433578"/>
                  </a:lnTo>
                  <a:close/>
                </a:path>
                <a:path w="2260600" h="1711960">
                  <a:moveTo>
                    <a:pt x="858715" y="438150"/>
                  </a:moveTo>
                  <a:lnTo>
                    <a:pt x="850900" y="438150"/>
                  </a:lnTo>
                  <a:lnTo>
                    <a:pt x="850900" y="441960"/>
                  </a:lnTo>
                  <a:lnTo>
                    <a:pt x="852714" y="441960"/>
                  </a:lnTo>
                  <a:lnTo>
                    <a:pt x="853440" y="441502"/>
                  </a:lnTo>
                  <a:lnTo>
                    <a:pt x="855980" y="440283"/>
                  </a:lnTo>
                  <a:lnTo>
                    <a:pt x="858715" y="438150"/>
                  </a:lnTo>
                  <a:close/>
                </a:path>
                <a:path w="2260600" h="1711960">
                  <a:moveTo>
                    <a:pt x="852487" y="441960"/>
                  </a:moveTo>
                  <a:lnTo>
                    <a:pt x="850900" y="441960"/>
                  </a:lnTo>
                  <a:lnTo>
                    <a:pt x="850900" y="442722"/>
                  </a:lnTo>
                  <a:lnTo>
                    <a:pt x="852487" y="441960"/>
                  </a:lnTo>
                  <a:close/>
                </a:path>
                <a:path w="2260600" h="1711960">
                  <a:moveTo>
                    <a:pt x="853830" y="441960"/>
                  </a:moveTo>
                  <a:lnTo>
                    <a:pt x="852487" y="441960"/>
                  </a:lnTo>
                  <a:lnTo>
                    <a:pt x="850900" y="442722"/>
                  </a:lnTo>
                  <a:lnTo>
                    <a:pt x="850900" y="444246"/>
                  </a:lnTo>
                  <a:lnTo>
                    <a:pt x="853830" y="441960"/>
                  </a:lnTo>
                  <a:close/>
                </a:path>
                <a:path w="2260600" h="1711960">
                  <a:moveTo>
                    <a:pt x="869695" y="441960"/>
                  </a:moveTo>
                  <a:lnTo>
                    <a:pt x="853830" y="441960"/>
                  </a:lnTo>
                  <a:lnTo>
                    <a:pt x="850900" y="444246"/>
                  </a:lnTo>
                  <a:lnTo>
                    <a:pt x="855133" y="446532"/>
                  </a:lnTo>
                  <a:lnTo>
                    <a:pt x="863600" y="446532"/>
                  </a:lnTo>
                  <a:lnTo>
                    <a:pt x="867833" y="444754"/>
                  </a:lnTo>
                  <a:lnTo>
                    <a:pt x="869695" y="441960"/>
                  </a:lnTo>
                  <a:close/>
                </a:path>
                <a:path w="2260600" h="1711960">
                  <a:moveTo>
                    <a:pt x="855133" y="446532"/>
                  </a:moveTo>
                  <a:lnTo>
                    <a:pt x="850900" y="444246"/>
                  </a:lnTo>
                  <a:lnTo>
                    <a:pt x="850900" y="446532"/>
                  </a:lnTo>
                  <a:lnTo>
                    <a:pt x="855133" y="446532"/>
                  </a:lnTo>
                  <a:close/>
                </a:path>
                <a:path w="2260600" h="1711960">
                  <a:moveTo>
                    <a:pt x="862188" y="450342"/>
                  </a:moveTo>
                  <a:lnTo>
                    <a:pt x="855133" y="446532"/>
                  </a:lnTo>
                  <a:lnTo>
                    <a:pt x="850900" y="446532"/>
                  </a:lnTo>
                  <a:lnTo>
                    <a:pt x="850900" y="449580"/>
                  </a:lnTo>
                  <a:lnTo>
                    <a:pt x="852487" y="450246"/>
                  </a:lnTo>
                  <a:lnTo>
                    <a:pt x="862188" y="450342"/>
                  </a:lnTo>
                  <a:close/>
                </a:path>
                <a:path w="2260600" h="1711960">
                  <a:moveTo>
                    <a:pt x="852487" y="450342"/>
                  </a:moveTo>
                  <a:lnTo>
                    <a:pt x="850900" y="449580"/>
                  </a:lnTo>
                  <a:lnTo>
                    <a:pt x="850900" y="450342"/>
                  </a:lnTo>
                  <a:lnTo>
                    <a:pt x="852487" y="450342"/>
                  </a:lnTo>
                  <a:close/>
                </a:path>
                <a:path w="2260600" h="1711960">
                  <a:moveTo>
                    <a:pt x="857906" y="452522"/>
                  </a:moveTo>
                  <a:lnTo>
                    <a:pt x="852714" y="450342"/>
                  </a:lnTo>
                  <a:lnTo>
                    <a:pt x="850900" y="450342"/>
                  </a:lnTo>
                  <a:lnTo>
                    <a:pt x="850900" y="455676"/>
                  </a:lnTo>
                  <a:lnTo>
                    <a:pt x="857906" y="452522"/>
                  </a:lnTo>
                  <a:close/>
                </a:path>
                <a:path w="2260600" h="1711960">
                  <a:moveTo>
                    <a:pt x="874346" y="454972"/>
                  </a:moveTo>
                  <a:lnTo>
                    <a:pt x="863600" y="454914"/>
                  </a:lnTo>
                  <a:lnTo>
                    <a:pt x="857906" y="452522"/>
                  </a:lnTo>
                  <a:lnTo>
                    <a:pt x="850900" y="455676"/>
                  </a:lnTo>
                  <a:lnTo>
                    <a:pt x="853440" y="459028"/>
                  </a:lnTo>
                  <a:lnTo>
                    <a:pt x="863600" y="463296"/>
                  </a:lnTo>
                  <a:lnTo>
                    <a:pt x="863600" y="459486"/>
                  </a:lnTo>
                  <a:lnTo>
                    <a:pt x="874346" y="454972"/>
                  </a:lnTo>
                  <a:close/>
                </a:path>
                <a:path w="2260600" h="1711960">
                  <a:moveTo>
                    <a:pt x="853440" y="459028"/>
                  </a:moveTo>
                  <a:lnTo>
                    <a:pt x="850900" y="455676"/>
                  </a:lnTo>
                  <a:lnTo>
                    <a:pt x="850900" y="457962"/>
                  </a:lnTo>
                  <a:lnTo>
                    <a:pt x="853440" y="459028"/>
                  </a:lnTo>
                  <a:close/>
                </a:path>
                <a:path w="2260600" h="1711960">
                  <a:moveTo>
                    <a:pt x="855980" y="440283"/>
                  </a:moveTo>
                  <a:lnTo>
                    <a:pt x="852714" y="441851"/>
                  </a:lnTo>
                  <a:lnTo>
                    <a:pt x="853830" y="441960"/>
                  </a:lnTo>
                  <a:lnTo>
                    <a:pt x="855980" y="440283"/>
                  </a:lnTo>
                  <a:close/>
                </a:path>
                <a:path w="2260600" h="1711960">
                  <a:moveTo>
                    <a:pt x="862445" y="450480"/>
                  </a:moveTo>
                  <a:lnTo>
                    <a:pt x="862188" y="450342"/>
                  </a:lnTo>
                  <a:lnTo>
                    <a:pt x="852714" y="450342"/>
                  </a:lnTo>
                  <a:lnTo>
                    <a:pt x="857906" y="452522"/>
                  </a:lnTo>
                  <a:lnTo>
                    <a:pt x="862188" y="450596"/>
                  </a:lnTo>
                  <a:lnTo>
                    <a:pt x="862445" y="450480"/>
                  </a:lnTo>
                  <a:close/>
                </a:path>
                <a:path w="2260600" h="1711960">
                  <a:moveTo>
                    <a:pt x="874346" y="463354"/>
                  </a:moveTo>
                  <a:lnTo>
                    <a:pt x="863600" y="463296"/>
                  </a:lnTo>
                  <a:lnTo>
                    <a:pt x="853440" y="459028"/>
                  </a:lnTo>
                  <a:lnTo>
                    <a:pt x="863600" y="472440"/>
                  </a:lnTo>
                  <a:lnTo>
                    <a:pt x="863600" y="467106"/>
                  </a:lnTo>
                  <a:lnTo>
                    <a:pt x="865605" y="467106"/>
                  </a:lnTo>
                  <a:lnTo>
                    <a:pt x="866775" y="466534"/>
                  </a:lnTo>
                  <a:lnTo>
                    <a:pt x="874346" y="463354"/>
                  </a:lnTo>
                  <a:close/>
                </a:path>
                <a:path w="2260600" h="1711960">
                  <a:moveTo>
                    <a:pt x="873252" y="436626"/>
                  </a:moveTo>
                  <a:lnTo>
                    <a:pt x="867228" y="436626"/>
                  </a:lnTo>
                  <a:lnTo>
                    <a:pt x="863600" y="438150"/>
                  </a:lnTo>
                  <a:lnTo>
                    <a:pt x="860425" y="438150"/>
                  </a:lnTo>
                  <a:lnTo>
                    <a:pt x="855980" y="440283"/>
                  </a:lnTo>
                  <a:lnTo>
                    <a:pt x="853830" y="441960"/>
                  </a:lnTo>
                  <a:lnTo>
                    <a:pt x="869695" y="441960"/>
                  </a:lnTo>
                  <a:lnTo>
                    <a:pt x="873252" y="436626"/>
                  </a:lnTo>
                  <a:close/>
                </a:path>
                <a:path w="2260600" h="1711960">
                  <a:moveTo>
                    <a:pt x="870438" y="429006"/>
                  </a:moveTo>
                  <a:lnTo>
                    <a:pt x="863600" y="429006"/>
                  </a:lnTo>
                  <a:lnTo>
                    <a:pt x="854075" y="433578"/>
                  </a:lnTo>
                  <a:lnTo>
                    <a:pt x="864576" y="433578"/>
                  </a:lnTo>
                  <a:lnTo>
                    <a:pt x="870438" y="429006"/>
                  </a:lnTo>
                  <a:close/>
                </a:path>
                <a:path w="2260600" h="1711960">
                  <a:moveTo>
                    <a:pt x="867833" y="444754"/>
                  </a:moveTo>
                  <a:lnTo>
                    <a:pt x="863600" y="446532"/>
                  </a:lnTo>
                  <a:lnTo>
                    <a:pt x="855133" y="446532"/>
                  </a:lnTo>
                  <a:lnTo>
                    <a:pt x="862188" y="450342"/>
                  </a:lnTo>
                  <a:lnTo>
                    <a:pt x="862753" y="450342"/>
                  </a:lnTo>
                  <a:lnTo>
                    <a:pt x="864576" y="449521"/>
                  </a:lnTo>
                  <a:lnTo>
                    <a:pt x="865414" y="448382"/>
                  </a:lnTo>
                  <a:lnTo>
                    <a:pt x="867833" y="444754"/>
                  </a:lnTo>
                  <a:close/>
                </a:path>
                <a:path w="2260600" h="1711960">
                  <a:moveTo>
                    <a:pt x="860425" y="438150"/>
                  </a:moveTo>
                  <a:lnTo>
                    <a:pt x="858715" y="438150"/>
                  </a:lnTo>
                  <a:lnTo>
                    <a:pt x="855980" y="440283"/>
                  </a:lnTo>
                  <a:lnTo>
                    <a:pt x="860425" y="438150"/>
                  </a:lnTo>
                  <a:close/>
                </a:path>
                <a:path w="2260600" h="1711960">
                  <a:moveTo>
                    <a:pt x="876300" y="454152"/>
                  </a:moveTo>
                  <a:lnTo>
                    <a:pt x="876300" y="450342"/>
                  </a:lnTo>
                  <a:lnTo>
                    <a:pt x="864108" y="450342"/>
                  </a:lnTo>
                  <a:lnTo>
                    <a:pt x="863600" y="451104"/>
                  </a:lnTo>
                  <a:lnTo>
                    <a:pt x="862753" y="450646"/>
                  </a:lnTo>
                  <a:lnTo>
                    <a:pt x="862188" y="450596"/>
                  </a:lnTo>
                  <a:lnTo>
                    <a:pt x="857906" y="452522"/>
                  </a:lnTo>
                  <a:lnTo>
                    <a:pt x="863600" y="454914"/>
                  </a:lnTo>
                  <a:lnTo>
                    <a:pt x="874346" y="454914"/>
                  </a:lnTo>
                  <a:lnTo>
                    <a:pt x="875284" y="454578"/>
                  </a:lnTo>
                  <a:lnTo>
                    <a:pt x="876300" y="454152"/>
                  </a:lnTo>
                  <a:close/>
                </a:path>
                <a:path w="2260600" h="1711960">
                  <a:moveTo>
                    <a:pt x="863600" y="374904"/>
                  </a:moveTo>
                  <a:lnTo>
                    <a:pt x="863600" y="371856"/>
                  </a:lnTo>
                  <a:lnTo>
                    <a:pt x="858715" y="371856"/>
                  </a:lnTo>
                  <a:lnTo>
                    <a:pt x="860425" y="372999"/>
                  </a:lnTo>
                  <a:lnTo>
                    <a:pt x="863600" y="374904"/>
                  </a:lnTo>
                  <a:close/>
                </a:path>
                <a:path w="2260600" h="1711960">
                  <a:moveTo>
                    <a:pt x="874346" y="433636"/>
                  </a:moveTo>
                  <a:lnTo>
                    <a:pt x="864576" y="433578"/>
                  </a:lnTo>
                  <a:lnTo>
                    <a:pt x="858715" y="438150"/>
                  </a:lnTo>
                  <a:lnTo>
                    <a:pt x="860425" y="438150"/>
                  </a:lnTo>
                  <a:lnTo>
                    <a:pt x="863600" y="436626"/>
                  </a:lnTo>
                  <a:lnTo>
                    <a:pt x="867228" y="436626"/>
                  </a:lnTo>
                  <a:lnTo>
                    <a:pt x="874346" y="433636"/>
                  </a:lnTo>
                  <a:close/>
                </a:path>
                <a:path w="2260600" h="1711960">
                  <a:moveTo>
                    <a:pt x="867228" y="436626"/>
                  </a:moveTo>
                  <a:lnTo>
                    <a:pt x="863600" y="436626"/>
                  </a:lnTo>
                  <a:lnTo>
                    <a:pt x="860425" y="438150"/>
                  </a:lnTo>
                  <a:lnTo>
                    <a:pt x="863600" y="438150"/>
                  </a:lnTo>
                  <a:lnTo>
                    <a:pt x="867228" y="436626"/>
                  </a:lnTo>
                  <a:close/>
                </a:path>
                <a:path w="2260600" h="1711960">
                  <a:moveTo>
                    <a:pt x="862753" y="450342"/>
                  </a:moveTo>
                  <a:lnTo>
                    <a:pt x="862188" y="450342"/>
                  </a:lnTo>
                  <a:lnTo>
                    <a:pt x="862445" y="450480"/>
                  </a:lnTo>
                  <a:lnTo>
                    <a:pt x="862753" y="450342"/>
                  </a:lnTo>
                  <a:close/>
                </a:path>
                <a:path w="2260600" h="1711960">
                  <a:moveTo>
                    <a:pt x="864108" y="450342"/>
                  </a:moveTo>
                  <a:lnTo>
                    <a:pt x="862753" y="450342"/>
                  </a:lnTo>
                  <a:lnTo>
                    <a:pt x="862445" y="450480"/>
                  </a:lnTo>
                  <a:lnTo>
                    <a:pt x="863600" y="451104"/>
                  </a:lnTo>
                  <a:lnTo>
                    <a:pt x="864108" y="450342"/>
                  </a:lnTo>
                  <a:close/>
                </a:path>
                <a:path w="2260600" h="1711960">
                  <a:moveTo>
                    <a:pt x="874346" y="425957"/>
                  </a:moveTo>
                  <a:lnTo>
                    <a:pt x="873252" y="425439"/>
                  </a:lnTo>
                  <a:lnTo>
                    <a:pt x="868417" y="423409"/>
                  </a:lnTo>
                  <a:lnTo>
                    <a:pt x="862753" y="425958"/>
                  </a:lnTo>
                  <a:lnTo>
                    <a:pt x="874346" y="425957"/>
                  </a:lnTo>
                  <a:close/>
                </a:path>
                <a:path w="2260600" h="1711960">
                  <a:moveTo>
                    <a:pt x="864576" y="449638"/>
                  </a:moveTo>
                  <a:lnTo>
                    <a:pt x="864108" y="449732"/>
                  </a:lnTo>
                  <a:lnTo>
                    <a:pt x="862753" y="450342"/>
                  </a:lnTo>
                  <a:lnTo>
                    <a:pt x="864108" y="450342"/>
                  </a:lnTo>
                  <a:lnTo>
                    <a:pt x="864576" y="449638"/>
                  </a:lnTo>
                  <a:close/>
                </a:path>
                <a:path w="2260600" h="1711960">
                  <a:moveTo>
                    <a:pt x="876300" y="462534"/>
                  </a:moveTo>
                  <a:lnTo>
                    <a:pt x="876300" y="454914"/>
                  </a:lnTo>
                  <a:lnTo>
                    <a:pt x="874346" y="454972"/>
                  </a:lnTo>
                  <a:lnTo>
                    <a:pt x="863600" y="459486"/>
                  </a:lnTo>
                  <a:lnTo>
                    <a:pt x="863600" y="463296"/>
                  </a:lnTo>
                  <a:lnTo>
                    <a:pt x="874346" y="463296"/>
                  </a:lnTo>
                  <a:lnTo>
                    <a:pt x="875284" y="462960"/>
                  </a:lnTo>
                  <a:lnTo>
                    <a:pt x="876300" y="462534"/>
                  </a:lnTo>
                  <a:close/>
                </a:path>
                <a:path w="2260600" h="1711960">
                  <a:moveTo>
                    <a:pt x="865414" y="467106"/>
                  </a:moveTo>
                  <a:lnTo>
                    <a:pt x="863600" y="467106"/>
                  </a:lnTo>
                  <a:lnTo>
                    <a:pt x="863600" y="467868"/>
                  </a:lnTo>
                  <a:lnTo>
                    <a:pt x="865414" y="467106"/>
                  </a:lnTo>
                  <a:close/>
                </a:path>
                <a:path w="2260600" h="1711960">
                  <a:moveTo>
                    <a:pt x="887845" y="467175"/>
                  </a:moveTo>
                  <a:lnTo>
                    <a:pt x="865414" y="467106"/>
                  </a:lnTo>
                  <a:lnTo>
                    <a:pt x="863600" y="467868"/>
                  </a:lnTo>
                  <a:lnTo>
                    <a:pt x="863600" y="472440"/>
                  </a:lnTo>
                  <a:lnTo>
                    <a:pt x="874346" y="467281"/>
                  </a:lnTo>
                  <a:lnTo>
                    <a:pt x="874346" y="475488"/>
                  </a:lnTo>
                  <a:lnTo>
                    <a:pt x="876300" y="475488"/>
                  </a:lnTo>
                  <a:lnTo>
                    <a:pt x="876300" y="469392"/>
                  </a:lnTo>
                  <a:lnTo>
                    <a:pt x="884766" y="469392"/>
                  </a:lnTo>
                  <a:lnTo>
                    <a:pt x="887845" y="467175"/>
                  </a:lnTo>
                  <a:close/>
                </a:path>
                <a:path w="2260600" h="1711960">
                  <a:moveTo>
                    <a:pt x="874346" y="475488"/>
                  </a:moveTo>
                  <a:lnTo>
                    <a:pt x="874346" y="467281"/>
                  </a:lnTo>
                  <a:lnTo>
                    <a:pt x="863600" y="472440"/>
                  </a:lnTo>
                  <a:lnTo>
                    <a:pt x="863600" y="473964"/>
                  </a:lnTo>
                  <a:lnTo>
                    <a:pt x="866775" y="475488"/>
                  </a:lnTo>
                  <a:lnTo>
                    <a:pt x="874346" y="475488"/>
                  </a:lnTo>
                  <a:close/>
                </a:path>
                <a:path w="2260600" h="1711960">
                  <a:moveTo>
                    <a:pt x="866775" y="475488"/>
                  </a:moveTo>
                  <a:lnTo>
                    <a:pt x="863600" y="473964"/>
                  </a:lnTo>
                  <a:lnTo>
                    <a:pt x="863600" y="475488"/>
                  </a:lnTo>
                  <a:lnTo>
                    <a:pt x="866775" y="475488"/>
                  </a:lnTo>
                  <a:close/>
                </a:path>
                <a:path w="2260600" h="1711960">
                  <a:moveTo>
                    <a:pt x="872490" y="478231"/>
                  </a:moveTo>
                  <a:lnTo>
                    <a:pt x="866775" y="475488"/>
                  </a:lnTo>
                  <a:lnTo>
                    <a:pt x="863600" y="475488"/>
                  </a:lnTo>
                  <a:lnTo>
                    <a:pt x="863600" y="482346"/>
                  </a:lnTo>
                  <a:lnTo>
                    <a:pt x="865414" y="483108"/>
                  </a:lnTo>
                  <a:lnTo>
                    <a:pt x="865605" y="483188"/>
                  </a:lnTo>
                  <a:lnTo>
                    <a:pt x="872490" y="478231"/>
                  </a:lnTo>
                  <a:close/>
                </a:path>
                <a:path w="2260600" h="1711960">
                  <a:moveTo>
                    <a:pt x="879474" y="487680"/>
                  </a:moveTo>
                  <a:lnTo>
                    <a:pt x="876300" y="487680"/>
                  </a:lnTo>
                  <a:lnTo>
                    <a:pt x="865605" y="483188"/>
                  </a:lnTo>
                  <a:lnTo>
                    <a:pt x="863600" y="484632"/>
                  </a:lnTo>
                  <a:lnTo>
                    <a:pt x="876300" y="492252"/>
                  </a:lnTo>
                  <a:lnTo>
                    <a:pt x="876300" y="491490"/>
                  </a:lnTo>
                  <a:lnTo>
                    <a:pt x="876828" y="491490"/>
                  </a:lnTo>
                  <a:lnTo>
                    <a:pt x="879474" y="487680"/>
                  </a:lnTo>
                  <a:close/>
                </a:path>
                <a:path w="2260600" h="1711960">
                  <a:moveTo>
                    <a:pt x="884061" y="454152"/>
                  </a:moveTo>
                  <a:lnTo>
                    <a:pt x="882650" y="452247"/>
                  </a:lnTo>
                  <a:lnTo>
                    <a:pt x="876300" y="444246"/>
                  </a:lnTo>
                  <a:lnTo>
                    <a:pt x="865605" y="449058"/>
                  </a:lnTo>
                  <a:lnTo>
                    <a:pt x="865414" y="449144"/>
                  </a:lnTo>
                  <a:lnTo>
                    <a:pt x="864576" y="449638"/>
                  </a:lnTo>
                  <a:lnTo>
                    <a:pt x="864108" y="450342"/>
                  </a:lnTo>
                  <a:lnTo>
                    <a:pt x="876300" y="450342"/>
                  </a:lnTo>
                  <a:lnTo>
                    <a:pt x="876300" y="454152"/>
                  </a:lnTo>
                  <a:lnTo>
                    <a:pt x="884061" y="454152"/>
                  </a:lnTo>
                  <a:close/>
                </a:path>
                <a:path w="2260600" h="1711960">
                  <a:moveTo>
                    <a:pt x="876300" y="432054"/>
                  </a:moveTo>
                  <a:lnTo>
                    <a:pt x="876300" y="429006"/>
                  </a:lnTo>
                  <a:lnTo>
                    <a:pt x="870438" y="429006"/>
                  </a:lnTo>
                  <a:lnTo>
                    <a:pt x="864576" y="433578"/>
                  </a:lnTo>
                  <a:lnTo>
                    <a:pt x="874346" y="433578"/>
                  </a:lnTo>
                  <a:lnTo>
                    <a:pt x="875284" y="433242"/>
                  </a:lnTo>
                  <a:lnTo>
                    <a:pt x="875594" y="433112"/>
                  </a:lnTo>
                  <a:lnTo>
                    <a:pt x="876300" y="432054"/>
                  </a:lnTo>
                  <a:close/>
                </a:path>
                <a:path w="2260600" h="1711960">
                  <a:moveTo>
                    <a:pt x="876300" y="444246"/>
                  </a:moveTo>
                  <a:lnTo>
                    <a:pt x="876300" y="441960"/>
                  </a:lnTo>
                  <a:lnTo>
                    <a:pt x="874346" y="442018"/>
                  </a:lnTo>
                  <a:lnTo>
                    <a:pt x="867833" y="444754"/>
                  </a:lnTo>
                  <a:lnTo>
                    <a:pt x="864576" y="449638"/>
                  </a:lnTo>
                  <a:lnTo>
                    <a:pt x="865414" y="449144"/>
                  </a:lnTo>
                  <a:lnTo>
                    <a:pt x="876300" y="444246"/>
                  </a:lnTo>
                  <a:close/>
                </a:path>
                <a:path w="2260600" h="1711960">
                  <a:moveTo>
                    <a:pt x="876300" y="466344"/>
                  </a:moveTo>
                  <a:lnTo>
                    <a:pt x="876300" y="463296"/>
                  </a:lnTo>
                  <a:lnTo>
                    <a:pt x="874346" y="463354"/>
                  </a:lnTo>
                  <a:lnTo>
                    <a:pt x="865605" y="467025"/>
                  </a:lnTo>
                  <a:lnTo>
                    <a:pt x="874346" y="467106"/>
                  </a:lnTo>
                  <a:lnTo>
                    <a:pt x="874346" y="467281"/>
                  </a:lnTo>
                  <a:lnTo>
                    <a:pt x="876300" y="466344"/>
                  </a:lnTo>
                  <a:close/>
                </a:path>
                <a:path w="2260600" h="1711960">
                  <a:moveTo>
                    <a:pt x="884766" y="480060"/>
                  </a:moveTo>
                  <a:lnTo>
                    <a:pt x="876300" y="480060"/>
                  </a:lnTo>
                  <a:lnTo>
                    <a:pt x="872490" y="478231"/>
                  </a:lnTo>
                  <a:lnTo>
                    <a:pt x="865605" y="483188"/>
                  </a:lnTo>
                  <a:lnTo>
                    <a:pt x="876300" y="487680"/>
                  </a:lnTo>
                  <a:lnTo>
                    <a:pt x="876300" y="483108"/>
                  </a:lnTo>
                  <a:lnTo>
                    <a:pt x="882650" y="483108"/>
                  </a:lnTo>
                  <a:lnTo>
                    <a:pt x="884766" y="480060"/>
                  </a:lnTo>
                  <a:close/>
                </a:path>
                <a:path w="2260600" h="1711960">
                  <a:moveTo>
                    <a:pt x="876300" y="475488"/>
                  </a:moveTo>
                  <a:lnTo>
                    <a:pt x="866775" y="475488"/>
                  </a:lnTo>
                  <a:lnTo>
                    <a:pt x="872490" y="478231"/>
                  </a:lnTo>
                  <a:lnTo>
                    <a:pt x="876300" y="475488"/>
                  </a:lnTo>
                  <a:close/>
                </a:path>
                <a:path w="2260600" h="1711960">
                  <a:moveTo>
                    <a:pt x="875284" y="433578"/>
                  </a:moveTo>
                  <a:lnTo>
                    <a:pt x="874346" y="433636"/>
                  </a:lnTo>
                  <a:lnTo>
                    <a:pt x="867228" y="436626"/>
                  </a:lnTo>
                  <a:lnTo>
                    <a:pt x="873252" y="436626"/>
                  </a:lnTo>
                  <a:lnTo>
                    <a:pt x="875284" y="433578"/>
                  </a:lnTo>
                  <a:close/>
                </a:path>
                <a:path w="2260600" h="1711960">
                  <a:moveTo>
                    <a:pt x="874346" y="442018"/>
                  </a:moveTo>
                  <a:lnTo>
                    <a:pt x="869695" y="441960"/>
                  </a:lnTo>
                  <a:lnTo>
                    <a:pt x="867833" y="444754"/>
                  </a:lnTo>
                  <a:lnTo>
                    <a:pt x="874346" y="442018"/>
                  </a:lnTo>
                  <a:close/>
                </a:path>
                <a:path w="2260600" h="1711960">
                  <a:moveTo>
                    <a:pt x="876300" y="424434"/>
                  </a:moveTo>
                  <a:lnTo>
                    <a:pt x="876300" y="419862"/>
                  </a:lnTo>
                  <a:lnTo>
                    <a:pt x="868417" y="423409"/>
                  </a:lnTo>
                  <a:lnTo>
                    <a:pt x="874346" y="425899"/>
                  </a:lnTo>
                  <a:lnTo>
                    <a:pt x="875284" y="425226"/>
                  </a:lnTo>
                  <a:lnTo>
                    <a:pt x="876300" y="424434"/>
                  </a:lnTo>
                  <a:close/>
                </a:path>
                <a:path w="2260600" h="1711960">
                  <a:moveTo>
                    <a:pt x="876300" y="441198"/>
                  </a:moveTo>
                  <a:lnTo>
                    <a:pt x="876300" y="436626"/>
                  </a:lnTo>
                  <a:lnTo>
                    <a:pt x="873252" y="436626"/>
                  </a:lnTo>
                  <a:lnTo>
                    <a:pt x="869695" y="441960"/>
                  </a:lnTo>
                  <a:lnTo>
                    <a:pt x="874346" y="441960"/>
                  </a:lnTo>
                  <a:lnTo>
                    <a:pt x="875284" y="441624"/>
                  </a:lnTo>
                  <a:lnTo>
                    <a:pt x="876300" y="441198"/>
                  </a:lnTo>
                  <a:close/>
                </a:path>
                <a:path w="2260600" h="1711960">
                  <a:moveTo>
                    <a:pt x="876300" y="429006"/>
                  </a:moveTo>
                  <a:lnTo>
                    <a:pt x="876300" y="426720"/>
                  </a:lnTo>
                  <a:lnTo>
                    <a:pt x="875284" y="426293"/>
                  </a:lnTo>
                  <a:lnTo>
                    <a:pt x="874346" y="425957"/>
                  </a:lnTo>
                  <a:lnTo>
                    <a:pt x="870438" y="429006"/>
                  </a:lnTo>
                  <a:lnTo>
                    <a:pt x="876300" y="429006"/>
                  </a:lnTo>
                  <a:close/>
                </a:path>
                <a:path w="2260600" h="1711960">
                  <a:moveTo>
                    <a:pt x="889000" y="478536"/>
                  </a:moveTo>
                  <a:lnTo>
                    <a:pt x="889000" y="475488"/>
                  </a:lnTo>
                  <a:lnTo>
                    <a:pt x="876300" y="475488"/>
                  </a:lnTo>
                  <a:lnTo>
                    <a:pt x="872490" y="478231"/>
                  </a:lnTo>
                  <a:lnTo>
                    <a:pt x="876300" y="480060"/>
                  </a:lnTo>
                  <a:lnTo>
                    <a:pt x="876300" y="478536"/>
                  </a:lnTo>
                  <a:lnTo>
                    <a:pt x="885825" y="478536"/>
                  </a:lnTo>
                  <a:lnTo>
                    <a:pt x="887845" y="475626"/>
                  </a:lnTo>
                  <a:lnTo>
                    <a:pt x="887845" y="478536"/>
                  </a:lnTo>
                  <a:lnTo>
                    <a:pt x="889000" y="478536"/>
                  </a:lnTo>
                  <a:close/>
                </a:path>
                <a:path w="2260600" h="1711960">
                  <a:moveTo>
                    <a:pt x="876300" y="436626"/>
                  </a:moveTo>
                  <a:lnTo>
                    <a:pt x="876300" y="433578"/>
                  </a:lnTo>
                  <a:lnTo>
                    <a:pt x="875284" y="433578"/>
                  </a:lnTo>
                  <a:lnTo>
                    <a:pt x="873252" y="436626"/>
                  </a:lnTo>
                  <a:lnTo>
                    <a:pt x="876300" y="436626"/>
                  </a:lnTo>
                  <a:close/>
                </a:path>
                <a:path w="2260600" h="1711960">
                  <a:moveTo>
                    <a:pt x="876300" y="425957"/>
                  </a:moveTo>
                  <a:lnTo>
                    <a:pt x="876300" y="424434"/>
                  </a:lnTo>
                  <a:lnTo>
                    <a:pt x="874346" y="425957"/>
                  </a:lnTo>
                  <a:lnTo>
                    <a:pt x="876300" y="425957"/>
                  </a:lnTo>
                  <a:close/>
                </a:path>
                <a:path w="2260600" h="1711960">
                  <a:moveTo>
                    <a:pt x="876300" y="426720"/>
                  </a:moveTo>
                  <a:lnTo>
                    <a:pt x="876300" y="425957"/>
                  </a:lnTo>
                  <a:lnTo>
                    <a:pt x="874346" y="425957"/>
                  </a:lnTo>
                  <a:lnTo>
                    <a:pt x="875284" y="426293"/>
                  </a:lnTo>
                  <a:lnTo>
                    <a:pt x="876300" y="426720"/>
                  </a:lnTo>
                  <a:close/>
                </a:path>
                <a:path w="2260600" h="1711960">
                  <a:moveTo>
                    <a:pt x="875594" y="433112"/>
                  </a:moveTo>
                  <a:lnTo>
                    <a:pt x="874346" y="433636"/>
                  </a:lnTo>
                  <a:lnTo>
                    <a:pt x="875284" y="433578"/>
                  </a:lnTo>
                  <a:lnTo>
                    <a:pt x="875594" y="433112"/>
                  </a:lnTo>
                  <a:close/>
                </a:path>
                <a:path w="2260600" h="1711960">
                  <a:moveTo>
                    <a:pt x="876300" y="441960"/>
                  </a:moveTo>
                  <a:lnTo>
                    <a:pt x="876300" y="441198"/>
                  </a:lnTo>
                  <a:lnTo>
                    <a:pt x="874346" y="442018"/>
                  </a:lnTo>
                  <a:lnTo>
                    <a:pt x="876300" y="441960"/>
                  </a:lnTo>
                  <a:close/>
                </a:path>
                <a:path w="2260600" h="1711960">
                  <a:moveTo>
                    <a:pt x="889000" y="460248"/>
                  </a:moveTo>
                  <a:lnTo>
                    <a:pt x="884766" y="454914"/>
                  </a:lnTo>
                  <a:lnTo>
                    <a:pt x="884061" y="454152"/>
                  </a:lnTo>
                  <a:lnTo>
                    <a:pt x="876300" y="454152"/>
                  </a:lnTo>
                  <a:lnTo>
                    <a:pt x="874346" y="454972"/>
                  </a:lnTo>
                  <a:lnTo>
                    <a:pt x="876300" y="454914"/>
                  </a:lnTo>
                  <a:lnTo>
                    <a:pt x="876300" y="462534"/>
                  </a:lnTo>
                  <a:lnTo>
                    <a:pt x="884061" y="462534"/>
                  </a:lnTo>
                  <a:lnTo>
                    <a:pt x="884766" y="462280"/>
                  </a:lnTo>
                  <a:lnTo>
                    <a:pt x="889000" y="460248"/>
                  </a:lnTo>
                  <a:close/>
                </a:path>
                <a:path w="2260600" h="1711960">
                  <a:moveTo>
                    <a:pt x="884061" y="462618"/>
                  </a:moveTo>
                  <a:lnTo>
                    <a:pt x="876300" y="462534"/>
                  </a:lnTo>
                  <a:lnTo>
                    <a:pt x="874346" y="463354"/>
                  </a:lnTo>
                  <a:lnTo>
                    <a:pt x="876300" y="463296"/>
                  </a:lnTo>
                  <a:lnTo>
                    <a:pt x="876300" y="466344"/>
                  </a:lnTo>
                  <a:lnTo>
                    <a:pt x="884061" y="462618"/>
                  </a:lnTo>
                  <a:close/>
                </a:path>
                <a:path w="2260600" h="1711960">
                  <a:moveTo>
                    <a:pt x="889000" y="466344"/>
                  </a:moveTo>
                  <a:lnTo>
                    <a:pt x="889000" y="462534"/>
                  </a:lnTo>
                  <a:lnTo>
                    <a:pt x="884061" y="462618"/>
                  </a:lnTo>
                  <a:lnTo>
                    <a:pt x="874346" y="467281"/>
                  </a:lnTo>
                  <a:lnTo>
                    <a:pt x="874346" y="467106"/>
                  </a:lnTo>
                  <a:lnTo>
                    <a:pt x="887845" y="467106"/>
                  </a:lnTo>
                  <a:lnTo>
                    <a:pt x="888470" y="466725"/>
                  </a:lnTo>
                  <a:lnTo>
                    <a:pt x="889000" y="466344"/>
                  </a:lnTo>
                  <a:close/>
                </a:path>
                <a:path w="2260600" h="1711960">
                  <a:moveTo>
                    <a:pt x="876300" y="433578"/>
                  </a:moveTo>
                  <a:lnTo>
                    <a:pt x="876300" y="432816"/>
                  </a:lnTo>
                  <a:lnTo>
                    <a:pt x="875594" y="433112"/>
                  </a:lnTo>
                  <a:lnTo>
                    <a:pt x="875284" y="433578"/>
                  </a:lnTo>
                  <a:lnTo>
                    <a:pt x="876300" y="433578"/>
                  </a:lnTo>
                  <a:close/>
                </a:path>
                <a:path w="2260600" h="1711960">
                  <a:moveTo>
                    <a:pt x="876300" y="432816"/>
                  </a:moveTo>
                  <a:lnTo>
                    <a:pt x="876300" y="432054"/>
                  </a:lnTo>
                  <a:lnTo>
                    <a:pt x="875594" y="433112"/>
                  </a:lnTo>
                  <a:lnTo>
                    <a:pt x="876300" y="432816"/>
                  </a:lnTo>
                  <a:close/>
                </a:path>
                <a:path w="2260600" h="1711960">
                  <a:moveTo>
                    <a:pt x="884766" y="469392"/>
                  </a:moveTo>
                  <a:lnTo>
                    <a:pt x="876300" y="469392"/>
                  </a:lnTo>
                  <a:lnTo>
                    <a:pt x="876300" y="475488"/>
                  </a:lnTo>
                  <a:lnTo>
                    <a:pt x="884766" y="469392"/>
                  </a:lnTo>
                  <a:close/>
                </a:path>
                <a:path w="2260600" h="1711960">
                  <a:moveTo>
                    <a:pt x="901700" y="483108"/>
                  </a:moveTo>
                  <a:lnTo>
                    <a:pt x="901700" y="476250"/>
                  </a:lnTo>
                  <a:lnTo>
                    <a:pt x="889000" y="469392"/>
                  </a:lnTo>
                  <a:lnTo>
                    <a:pt x="884766" y="469392"/>
                  </a:lnTo>
                  <a:lnTo>
                    <a:pt x="876300" y="475488"/>
                  </a:lnTo>
                  <a:lnTo>
                    <a:pt x="887845" y="475488"/>
                  </a:lnTo>
                  <a:lnTo>
                    <a:pt x="887845" y="475626"/>
                  </a:lnTo>
                  <a:lnTo>
                    <a:pt x="889000" y="473964"/>
                  </a:lnTo>
                  <a:lnTo>
                    <a:pt x="889000" y="478536"/>
                  </a:lnTo>
                  <a:lnTo>
                    <a:pt x="898525" y="483108"/>
                  </a:lnTo>
                  <a:lnTo>
                    <a:pt x="901700" y="483108"/>
                  </a:lnTo>
                  <a:close/>
                </a:path>
                <a:path w="2260600" h="1711960">
                  <a:moveTo>
                    <a:pt x="885825" y="478536"/>
                  </a:moveTo>
                  <a:lnTo>
                    <a:pt x="876300" y="478536"/>
                  </a:lnTo>
                  <a:lnTo>
                    <a:pt x="876300" y="480060"/>
                  </a:lnTo>
                  <a:lnTo>
                    <a:pt x="884766" y="480060"/>
                  </a:lnTo>
                  <a:lnTo>
                    <a:pt x="885825" y="478536"/>
                  </a:lnTo>
                  <a:close/>
                </a:path>
                <a:path w="2260600" h="1711960">
                  <a:moveTo>
                    <a:pt x="882650" y="483108"/>
                  </a:moveTo>
                  <a:lnTo>
                    <a:pt x="876300" y="483108"/>
                  </a:lnTo>
                  <a:lnTo>
                    <a:pt x="876300" y="486918"/>
                  </a:lnTo>
                  <a:lnTo>
                    <a:pt x="880004" y="486918"/>
                  </a:lnTo>
                  <a:lnTo>
                    <a:pt x="882650" y="483108"/>
                  </a:lnTo>
                  <a:close/>
                </a:path>
                <a:path w="2260600" h="1711960">
                  <a:moveTo>
                    <a:pt x="880004" y="486918"/>
                  </a:moveTo>
                  <a:lnTo>
                    <a:pt x="876300" y="486918"/>
                  </a:lnTo>
                  <a:lnTo>
                    <a:pt x="876300" y="487680"/>
                  </a:lnTo>
                  <a:lnTo>
                    <a:pt x="879474" y="487680"/>
                  </a:lnTo>
                  <a:lnTo>
                    <a:pt x="880004" y="486918"/>
                  </a:lnTo>
                  <a:close/>
                </a:path>
                <a:path w="2260600" h="1711960">
                  <a:moveTo>
                    <a:pt x="876828" y="491490"/>
                  </a:moveTo>
                  <a:lnTo>
                    <a:pt x="876300" y="491490"/>
                  </a:lnTo>
                  <a:lnTo>
                    <a:pt x="876300" y="492252"/>
                  </a:lnTo>
                  <a:lnTo>
                    <a:pt x="876828" y="491490"/>
                  </a:lnTo>
                  <a:close/>
                </a:path>
                <a:path w="2260600" h="1711960">
                  <a:moveTo>
                    <a:pt x="888470" y="491490"/>
                  </a:moveTo>
                  <a:lnTo>
                    <a:pt x="876828" y="491490"/>
                  </a:lnTo>
                  <a:lnTo>
                    <a:pt x="876300" y="492252"/>
                  </a:lnTo>
                  <a:lnTo>
                    <a:pt x="876300" y="496062"/>
                  </a:lnTo>
                  <a:lnTo>
                    <a:pt x="885295" y="496062"/>
                  </a:lnTo>
                  <a:lnTo>
                    <a:pt x="888470" y="491490"/>
                  </a:lnTo>
                  <a:close/>
                </a:path>
                <a:path w="2260600" h="1711960">
                  <a:moveTo>
                    <a:pt x="885295" y="496062"/>
                  </a:moveTo>
                  <a:lnTo>
                    <a:pt x="876300" y="496062"/>
                  </a:lnTo>
                  <a:lnTo>
                    <a:pt x="876300" y="499872"/>
                  </a:lnTo>
                  <a:lnTo>
                    <a:pt x="878113" y="499872"/>
                  </a:lnTo>
                  <a:lnTo>
                    <a:pt x="878681" y="499491"/>
                  </a:lnTo>
                  <a:lnTo>
                    <a:pt x="884766" y="496570"/>
                  </a:lnTo>
                  <a:lnTo>
                    <a:pt x="885031" y="496443"/>
                  </a:lnTo>
                  <a:lnTo>
                    <a:pt x="885295" y="496062"/>
                  </a:lnTo>
                  <a:close/>
                </a:path>
                <a:path w="2260600" h="1711960">
                  <a:moveTo>
                    <a:pt x="877887" y="499872"/>
                  </a:moveTo>
                  <a:lnTo>
                    <a:pt x="876300" y="499872"/>
                  </a:lnTo>
                  <a:lnTo>
                    <a:pt x="876300" y="500634"/>
                  </a:lnTo>
                  <a:lnTo>
                    <a:pt x="877887" y="499872"/>
                  </a:lnTo>
                  <a:close/>
                </a:path>
                <a:path w="2260600" h="1711960">
                  <a:moveTo>
                    <a:pt x="882650" y="499872"/>
                  </a:moveTo>
                  <a:lnTo>
                    <a:pt x="877887" y="499872"/>
                  </a:lnTo>
                  <a:lnTo>
                    <a:pt x="876300" y="500634"/>
                  </a:lnTo>
                  <a:lnTo>
                    <a:pt x="876300" y="504444"/>
                  </a:lnTo>
                  <a:lnTo>
                    <a:pt x="879474" y="504444"/>
                  </a:lnTo>
                  <a:lnTo>
                    <a:pt x="882650" y="499872"/>
                  </a:lnTo>
                  <a:close/>
                </a:path>
                <a:path w="2260600" h="1711960">
                  <a:moveTo>
                    <a:pt x="879474" y="504444"/>
                  </a:moveTo>
                  <a:lnTo>
                    <a:pt x="876300" y="504444"/>
                  </a:lnTo>
                  <a:lnTo>
                    <a:pt x="876300" y="508254"/>
                  </a:lnTo>
                  <a:lnTo>
                    <a:pt x="876828" y="508254"/>
                  </a:lnTo>
                  <a:lnTo>
                    <a:pt x="879474" y="504444"/>
                  </a:lnTo>
                  <a:close/>
                </a:path>
                <a:path w="2260600" h="1711960">
                  <a:moveTo>
                    <a:pt x="876828" y="508254"/>
                  </a:moveTo>
                  <a:lnTo>
                    <a:pt x="876300" y="508254"/>
                  </a:lnTo>
                  <a:lnTo>
                    <a:pt x="876300" y="509016"/>
                  </a:lnTo>
                  <a:lnTo>
                    <a:pt x="876828" y="508254"/>
                  </a:lnTo>
                  <a:close/>
                </a:path>
                <a:path w="2260600" h="1711960">
                  <a:moveTo>
                    <a:pt x="877887" y="508349"/>
                  </a:moveTo>
                  <a:lnTo>
                    <a:pt x="876828" y="508254"/>
                  </a:lnTo>
                  <a:lnTo>
                    <a:pt x="876300" y="509016"/>
                  </a:lnTo>
                  <a:lnTo>
                    <a:pt x="877887" y="508349"/>
                  </a:lnTo>
                  <a:close/>
                </a:path>
                <a:path w="2260600" h="1711960">
                  <a:moveTo>
                    <a:pt x="895349" y="508254"/>
                  </a:moveTo>
                  <a:lnTo>
                    <a:pt x="877887" y="508349"/>
                  </a:lnTo>
                  <a:lnTo>
                    <a:pt x="876300" y="509016"/>
                  </a:lnTo>
                  <a:lnTo>
                    <a:pt x="882072" y="512826"/>
                  </a:lnTo>
                  <a:lnTo>
                    <a:pt x="887185" y="512826"/>
                  </a:lnTo>
                  <a:lnTo>
                    <a:pt x="889000" y="512064"/>
                  </a:lnTo>
                  <a:lnTo>
                    <a:pt x="890814" y="512064"/>
                  </a:lnTo>
                  <a:lnTo>
                    <a:pt x="893482" y="510943"/>
                  </a:lnTo>
                  <a:lnTo>
                    <a:pt x="895349" y="508254"/>
                  </a:lnTo>
                  <a:close/>
                </a:path>
                <a:path w="2260600" h="1711960">
                  <a:moveTo>
                    <a:pt x="882072" y="512826"/>
                  </a:moveTo>
                  <a:lnTo>
                    <a:pt x="876300" y="509016"/>
                  </a:lnTo>
                  <a:lnTo>
                    <a:pt x="876300" y="512826"/>
                  </a:lnTo>
                  <a:lnTo>
                    <a:pt x="882072" y="512826"/>
                  </a:lnTo>
                  <a:close/>
                </a:path>
                <a:path w="2260600" h="1711960">
                  <a:moveTo>
                    <a:pt x="884061" y="514138"/>
                  </a:moveTo>
                  <a:lnTo>
                    <a:pt x="882072" y="512826"/>
                  </a:lnTo>
                  <a:lnTo>
                    <a:pt x="876300" y="512826"/>
                  </a:lnTo>
                  <a:lnTo>
                    <a:pt x="876300" y="515112"/>
                  </a:lnTo>
                  <a:lnTo>
                    <a:pt x="878681" y="516255"/>
                  </a:lnTo>
                  <a:lnTo>
                    <a:pt x="879122" y="516212"/>
                  </a:lnTo>
                  <a:lnTo>
                    <a:pt x="884061" y="514138"/>
                  </a:lnTo>
                  <a:close/>
                </a:path>
                <a:path w="2260600" h="1711960">
                  <a:moveTo>
                    <a:pt x="878840" y="516331"/>
                  </a:moveTo>
                  <a:lnTo>
                    <a:pt x="876300" y="515112"/>
                  </a:lnTo>
                  <a:lnTo>
                    <a:pt x="876300" y="516635"/>
                  </a:lnTo>
                  <a:lnTo>
                    <a:pt x="878113" y="516635"/>
                  </a:lnTo>
                  <a:lnTo>
                    <a:pt x="878681" y="516397"/>
                  </a:lnTo>
                  <a:lnTo>
                    <a:pt x="878840" y="516331"/>
                  </a:lnTo>
                  <a:close/>
                </a:path>
                <a:path w="2260600" h="1711960">
                  <a:moveTo>
                    <a:pt x="877887" y="516731"/>
                  </a:moveTo>
                  <a:lnTo>
                    <a:pt x="876300" y="516636"/>
                  </a:lnTo>
                  <a:lnTo>
                    <a:pt x="876300" y="517398"/>
                  </a:lnTo>
                  <a:lnTo>
                    <a:pt x="877887" y="516731"/>
                  </a:lnTo>
                  <a:close/>
                </a:path>
                <a:path w="2260600" h="1711960">
                  <a:moveTo>
                    <a:pt x="886758" y="520132"/>
                  </a:moveTo>
                  <a:lnTo>
                    <a:pt x="879474" y="516636"/>
                  </a:lnTo>
                  <a:lnTo>
                    <a:pt x="877887" y="516731"/>
                  </a:lnTo>
                  <a:lnTo>
                    <a:pt x="876300" y="517398"/>
                  </a:lnTo>
                  <a:lnTo>
                    <a:pt x="876300" y="523494"/>
                  </a:lnTo>
                  <a:lnTo>
                    <a:pt x="877887" y="524160"/>
                  </a:lnTo>
                  <a:lnTo>
                    <a:pt x="879122" y="524256"/>
                  </a:lnTo>
                  <a:lnTo>
                    <a:pt x="886758" y="520132"/>
                  </a:lnTo>
                  <a:close/>
                </a:path>
                <a:path w="2260600" h="1711960">
                  <a:moveTo>
                    <a:pt x="877887" y="524256"/>
                  </a:moveTo>
                  <a:lnTo>
                    <a:pt x="876828" y="523716"/>
                  </a:lnTo>
                  <a:lnTo>
                    <a:pt x="876300" y="523494"/>
                  </a:lnTo>
                  <a:lnTo>
                    <a:pt x="876300" y="524256"/>
                  </a:lnTo>
                  <a:lnTo>
                    <a:pt x="877887" y="524256"/>
                  </a:lnTo>
                  <a:close/>
                </a:path>
                <a:path w="2260600" h="1711960">
                  <a:moveTo>
                    <a:pt x="878681" y="524494"/>
                  </a:moveTo>
                  <a:lnTo>
                    <a:pt x="878113" y="524256"/>
                  </a:lnTo>
                  <a:lnTo>
                    <a:pt x="876300" y="524256"/>
                  </a:lnTo>
                  <a:lnTo>
                    <a:pt x="876300" y="525780"/>
                  </a:lnTo>
                  <a:lnTo>
                    <a:pt x="878681" y="524494"/>
                  </a:lnTo>
                  <a:close/>
                </a:path>
                <a:path w="2260600" h="1711960">
                  <a:moveTo>
                    <a:pt x="897995" y="528828"/>
                  </a:moveTo>
                  <a:lnTo>
                    <a:pt x="889000" y="528828"/>
                  </a:lnTo>
                  <a:lnTo>
                    <a:pt x="879122" y="524679"/>
                  </a:lnTo>
                  <a:lnTo>
                    <a:pt x="878840" y="524560"/>
                  </a:lnTo>
                  <a:lnTo>
                    <a:pt x="878681" y="524494"/>
                  </a:lnTo>
                  <a:lnTo>
                    <a:pt x="876300" y="525780"/>
                  </a:lnTo>
                  <a:lnTo>
                    <a:pt x="876300" y="531876"/>
                  </a:lnTo>
                  <a:lnTo>
                    <a:pt x="877887" y="532542"/>
                  </a:lnTo>
                  <a:lnTo>
                    <a:pt x="895349" y="532638"/>
                  </a:lnTo>
                  <a:lnTo>
                    <a:pt x="897995" y="528828"/>
                  </a:lnTo>
                  <a:close/>
                </a:path>
                <a:path w="2260600" h="1711960">
                  <a:moveTo>
                    <a:pt x="877887" y="532638"/>
                  </a:moveTo>
                  <a:lnTo>
                    <a:pt x="876828" y="532098"/>
                  </a:lnTo>
                  <a:lnTo>
                    <a:pt x="876300" y="531876"/>
                  </a:lnTo>
                  <a:lnTo>
                    <a:pt x="876300" y="532638"/>
                  </a:lnTo>
                  <a:lnTo>
                    <a:pt x="877887" y="532638"/>
                  </a:lnTo>
                  <a:close/>
                </a:path>
                <a:path w="2260600" h="1711960">
                  <a:moveTo>
                    <a:pt x="892175" y="537210"/>
                  </a:moveTo>
                  <a:lnTo>
                    <a:pt x="889000" y="537210"/>
                  </a:lnTo>
                  <a:lnTo>
                    <a:pt x="878113" y="532638"/>
                  </a:lnTo>
                  <a:lnTo>
                    <a:pt x="876300" y="532638"/>
                  </a:lnTo>
                  <a:lnTo>
                    <a:pt x="876300" y="540258"/>
                  </a:lnTo>
                  <a:lnTo>
                    <a:pt x="889000" y="545592"/>
                  </a:lnTo>
                  <a:lnTo>
                    <a:pt x="889000" y="541020"/>
                  </a:lnTo>
                  <a:lnTo>
                    <a:pt x="889529" y="541020"/>
                  </a:lnTo>
                  <a:lnTo>
                    <a:pt x="892175" y="537210"/>
                  </a:lnTo>
                  <a:close/>
                </a:path>
                <a:path w="2260600" h="1711960">
                  <a:moveTo>
                    <a:pt x="889000" y="490728"/>
                  </a:moveTo>
                  <a:lnTo>
                    <a:pt x="889000" y="487680"/>
                  </a:lnTo>
                  <a:lnTo>
                    <a:pt x="879474" y="487680"/>
                  </a:lnTo>
                  <a:lnTo>
                    <a:pt x="876828" y="491490"/>
                  </a:lnTo>
                  <a:lnTo>
                    <a:pt x="888470" y="491490"/>
                  </a:lnTo>
                  <a:lnTo>
                    <a:pt x="889000" y="490728"/>
                  </a:lnTo>
                  <a:close/>
                </a:path>
                <a:path w="2260600" h="1711960">
                  <a:moveTo>
                    <a:pt x="887185" y="504444"/>
                  </a:moveTo>
                  <a:lnTo>
                    <a:pt x="879474" y="504444"/>
                  </a:lnTo>
                  <a:lnTo>
                    <a:pt x="876828" y="508254"/>
                  </a:lnTo>
                  <a:lnTo>
                    <a:pt x="878113" y="508254"/>
                  </a:lnTo>
                  <a:lnTo>
                    <a:pt x="887185" y="504444"/>
                  </a:lnTo>
                  <a:close/>
                </a:path>
                <a:path w="2260600" h="1711960">
                  <a:moveTo>
                    <a:pt x="885031" y="496443"/>
                  </a:moveTo>
                  <a:lnTo>
                    <a:pt x="878113" y="499763"/>
                  </a:lnTo>
                  <a:lnTo>
                    <a:pt x="882650" y="499872"/>
                  </a:lnTo>
                  <a:lnTo>
                    <a:pt x="885031" y="496443"/>
                  </a:lnTo>
                  <a:close/>
                </a:path>
                <a:path w="2260600" h="1711960">
                  <a:moveTo>
                    <a:pt x="898525" y="503682"/>
                  </a:moveTo>
                  <a:lnTo>
                    <a:pt x="890814" y="503682"/>
                  </a:lnTo>
                  <a:lnTo>
                    <a:pt x="889000" y="504444"/>
                  </a:lnTo>
                  <a:lnTo>
                    <a:pt x="887185" y="504444"/>
                  </a:lnTo>
                  <a:lnTo>
                    <a:pt x="878113" y="508254"/>
                  </a:lnTo>
                  <a:lnTo>
                    <a:pt x="895349" y="508254"/>
                  </a:lnTo>
                  <a:lnTo>
                    <a:pt x="898525" y="503682"/>
                  </a:lnTo>
                  <a:close/>
                </a:path>
                <a:path w="2260600" h="1711960">
                  <a:moveTo>
                    <a:pt x="879474" y="516635"/>
                  </a:moveTo>
                  <a:lnTo>
                    <a:pt x="879122" y="516466"/>
                  </a:lnTo>
                  <a:lnTo>
                    <a:pt x="878681" y="516397"/>
                  </a:lnTo>
                  <a:lnTo>
                    <a:pt x="878113" y="516636"/>
                  </a:lnTo>
                  <a:lnTo>
                    <a:pt x="879474" y="516635"/>
                  </a:lnTo>
                  <a:close/>
                </a:path>
                <a:path w="2260600" h="1711960">
                  <a:moveTo>
                    <a:pt x="879122" y="524256"/>
                  </a:moveTo>
                  <a:lnTo>
                    <a:pt x="878113" y="524256"/>
                  </a:lnTo>
                  <a:lnTo>
                    <a:pt x="878681" y="524494"/>
                  </a:lnTo>
                  <a:lnTo>
                    <a:pt x="879122" y="524256"/>
                  </a:lnTo>
                  <a:close/>
                </a:path>
                <a:path w="2260600" h="1711960">
                  <a:moveTo>
                    <a:pt x="895349" y="532638"/>
                  </a:moveTo>
                  <a:lnTo>
                    <a:pt x="878113" y="532638"/>
                  </a:lnTo>
                  <a:lnTo>
                    <a:pt x="889000" y="537210"/>
                  </a:lnTo>
                  <a:lnTo>
                    <a:pt x="889000" y="536448"/>
                  </a:lnTo>
                  <a:lnTo>
                    <a:pt x="892628" y="536448"/>
                  </a:lnTo>
                  <a:lnTo>
                    <a:pt x="893482" y="535327"/>
                  </a:lnTo>
                  <a:lnTo>
                    <a:pt x="895349" y="532638"/>
                  </a:lnTo>
                  <a:close/>
                </a:path>
                <a:path w="2260600" h="1711960">
                  <a:moveTo>
                    <a:pt x="901170" y="524256"/>
                  </a:moveTo>
                  <a:lnTo>
                    <a:pt x="879122" y="524256"/>
                  </a:lnTo>
                  <a:lnTo>
                    <a:pt x="878840" y="524408"/>
                  </a:lnTo>
                  <a:lnTo>
                    <a:pt x="878681" y="524494"/>
                  </a:lnTo>
                  <a:lnTo>
                    <a:pt x="889000" y="528828"/>
                  </a:lnTo>
                  <a:lnTo>
                    <a:pt x="889000" y="527304"/>
                  </a:lnTo>
                  <a:lnTo>
                    <a:pt x="899054" y="527304"/>
                  </a:lnTo>
                  <a:lnTo>
                    <a:pt x="901170" y="524256"/>
                  </a:lnTo>
                  <a:close/>
                </a:path>
                <a:path w="2260600" h="1711960">
                  <a:moveTo>
                    <a:pt x="887845" y="516635"/>
                  </a:moveTo>
                  <a:lnTo>
                    <a:pt x="884061" y="514138"/>
                  </a:lnTo>
                  <a:lnTo>
                    <a:pt x="879122" y="516212"/>
                  </a:lnTo>
                  <a:lnTo>
                    <a:pt x="878840" y="516331"/>
                  </a:lnTo>
                  <a:lnTo>
                    <a:pt x="879474" y="516635"/>
                  </a:lnTo>
                  <a:lnTo>
                    <a:pt x="887845" y="516635"/>
                  </a:lnTo>
                  <a:close/>
                </a:path>
                <a:path w="2260600" h="1711960">
                  <a:moveTo>
                    <a:pt x="901700" y="523494"/>
                  </a:moveTo>
                  <a:lnTo>
                    <a:pt x="901700" y="521208"/>
                  </a:lnTo>
                  <a:lnTo>
                    <a:pt x="889000" y="521208"/>
                  </a:lnTo>
                  <a:lnTo>
                    <a:pt x="886758" y="520132"/>
                  </a:lnTo>
                  <a:lnTo>
                    <a:pt x="879122" y="524256"/>
                  </a:lnTo>
                  <a:lnTo>
                    <a:pt x="901170" y="524256"/>
                  </a:lnTo>
                  <a:lnTo>
                    <a:pt x="901700" y="523494"/>
                  </a:lnTo>
                  <a:close/>
                </a:path>
                <a:path w="2260600" h="1711960">
                  <a:moveTo>
                    <a:pt x="899884" y="491490"/>
                  </a:moveTo>
                  <a:lnTo>
                    <a:pt x="889000" y="486918"/>
                  </a:lnTo>
                  <a:lnTo>
                    <a:pt x="880004" y="486918"/>
                  </a:lnTo>
                  <a:lnTo>
                    <a:pt x="879474" y="487680"/>
                  </a:lnTo>
                  <a:lnTo>
                    <a:pt x="889000" y="487680"/>
                  </a:lnTo>
                  <a:lnTo>
                    <a:pt x="889000" y="490728"/>
                  </a:lnTo>
                  <a:lnTo>
                    <a:pt x="890016" y="491398"/>
                  </a:lnTo>
                  <a:lnTo>
                    <a:pt x="899884" y="491490"/>
                  </a:lnTo>
                  <a:close/>
                </a:path>
                <a:path w="2260600" h="1711960">
                  <a:moveTo>
                    <a:pt x="899884" y="499872"/>
                  </a:moveTo>
                  <a:lnTo>
                    <a:pt x="882650" y="499872"/>
                  </a:lnTo>
                  <a:lnTo>
                    <a:pt x="879474" y="504444"/>
                  </a:lnTo>
                  <a:lnTo>
                    <a:pt x="887185" y="504444"/>
                  </a:lnTo>
                  <a:lnTo>
                    <a:pt x="889000" y="503682"/>
                  </a:lnTo>
                  <a:lnTo>
                    <a:pt x="890814" y="503682"/>
                  </a:lnTo>
                  <a:lnTo>
                    <a:pt x="899884" y="499872"/>
                  </a:lnTo>
                  <a:close/>
                </a:path>
                <a:path w="2260600" h="1711960">
                  <a:moveTo>
                    <a:pt x="901700" y="518922"/>
                  </a:moveTo>
                  <a:lnTo>
                    <a:pt x="901700" y="516636"/>
                  </a:lnTo>
                  <a:lnTo>
                    <a:pt x="889529" y="516636"/>
                  </a:lnTo>
                  <a:lnTo>
                    <a:pt x="889000" y="517398"/>
                  </a:lnTo>
                  <a:lnTo>
                    <a:pt x="887845" y="516636"/>
                  </a:lnTo>
                  <a:lnTo>
                    <a:pt x="879474" y="516636"/>
                  </a:lnTo>
                  <a:lnTo>
                    <a:pt x="886758" y="520132"/>
                  </a:lnTo>
                  <a:lnTo>
                    <a:pt x="889000" y="518922"/>
                  </a:lnTo>
                  <a:lnTo>
                    <a:pt x="901700" y="518922"/>
                  </a:lnTo>
                  <a:close/>
                </a:path>
                <a:path w="2260600" h="1711960">
                  <a:moveTo>
                    <a:pt x="901700" y="490728"/>
                  </a:moveTo>
                  <a:lnTo>
                    <a:pt x="901700" y="484632"/>
                  </a:lnTo>
                  <a:lnTo>
                    <a:pt x="898525" y="483108"/>
                  </a:lnTo>
                  <a:lnTo>
                    <a:pt x="882650" y="483108"/>
                  </a:lnTo>
                  <a:lnTo>
                    <a:pt x="880004" y="486918"/>
                  </a:lnTo>
                  <a:lnTo>
                    <a:pt x="889000" y="486918"/>
                  </a:lnTo>
                  <a:lnTo>
                    <a:pt x="899884" y="491489"/>
                  </a:lnTo>
                  <a:lnTo>
                    <a:pt x="901700" y="490728"/>
                  </a:lnTo>
                  <a:close/>
                </a:path>
                <a:path w="2260600" h="1711960">
                  <a:moveTo>
                    <a:pt x="887185" y="512826"/>
                  </a:moveTo>
                  <a:lnTo>
                    <a:pt x="882072" y="512826"/>
                  </a:lnTo>
                  <a:lnTo>
                    <a:pt x="884061" y="514138"/>
                  </a:lnTo>
                  <a:lnTo>
                    <a:pt x="887185" y="512826"/>
                  </a:lnTo>
                  <a:close/>
                </a:path>
                <a:path w="2260600" h="1711960">
                  <a:moveTo>
                    <a:pt x="889000" y="483108"/>
                  </a:moveTo>
                  <a:lnTo>
                    <a:pt x="889000" y="480060"/>
                  </a:lnTo>
                  <a:lnTo>
                    <a:pt x="884766" y="480060"/>
                  </a:lnTo>
                  <a:lnTo>
                    <a:pt x="882650" y="483108"/>
                  </a:lnTo>
                  <a:lnTo>
                    <a:pt x="889000" y="483108"/>
                  </a:lnTo>
                  <a:close/>
                </a:path>
                <a:path w="2260600" h="1711960">
                  <a:moveTo>
                    <a:pt x="901700" y="499110"/>
                  </a:moveTo>
                  <a:lnTo>
                    <a:pt x="894772" y="494538"/>
                  </a:lnTo>
                  <a:lnTo>
                    <a:pt x="892628" y="494538"/>
                  </a:lnTo>
                  <a:lnTo>
                    <a:pt x="889000" y="496062"/>
                  </a:lnTo>
                  <a:lnTo>
                    <a:pt x="885825" y="496062"/>
                  </a:lnTo>
                  <a:lnTo>
                    <a:pt x="885295" y="496316"/>
                  </a:lnTo>
                  <a:lnTo>
                    <a:pt x="885031" y="496443"/>
                  </a:lnTo>
                  <a:lnTo>
                    <a:pt x="882650" y="499872"/>
                  </a:lnTo>
                  <a:lnTo>
                    <a:pt x="899884" y="499872"/>
                  </a:lnTo>
                  <a:lnTo>
                    <a:pt x="901700" y="499110"/>
                  </a:lnTo>
                  <a:close/>
                </a:path>
                <a:path w="2260600" h="1711960">
                  <a:moveTo>
                    <a:pt x="889000" y="460248"/>
                  </a:moveTo>
                  <a:lnTo>
                    <a:pt x="889000" y="454152"/>
                  </a:lnTo>
                  <a:lnTo>
                    <a:pt x="884061" y="454152"/>
                  </a:lnTo>
                  <a:lnTo>
                    <a:pt x="884766" y="454914"/>
                  </a:lnTo>
                  <a:lnTo>
                    <a:pt x="889000" y="460248"/>
                  </a:lnTo>
                  <a:close/>
                </a:path>
                <a:path w="2260600" h="1711960">
                  <a:moveTo>
                    <a:pt x="889000" y="462534"/>
                  </a:moveTo>
                  <a:lnTo>
                    <a:pt x="889000" y="460248"/>
                  </a:lnTo>
                  <a:lnTo>
                    <a:pt x="884061" y="462618"/>
                  </a:lnTo>
                  <a:lnTo>
                    <a:pt x="889000" y="462534"/>
                  </a:lnTo>
                  <a:close/>
                </a:path>
                <a:path w="2260600" h="1711960">
                  <a:moveTo>
                    <a:pt x="892628" y="512172"/>
                  </a:moveTo>
                  <a:lnTo>
                    <a:pt x="890814" y="512064"/>
                  </a:lnTo>
                  <a:lnTo>
                    <a:pt x="889000" y="512826"/>
                  </a:lnTo>
                  <a:lnTo>
                    <a:pt x="887185" y="512826"/>
                  </a:lnTo>
                  <a:lnTo>
                    <a:pt x="884061" y="514138"/>
                  </a:lnTo>
                  <a:lnTo>
                    <a:pt x="887845" y="516635"/>
                  </a:lnTo>
                  <a:lnTo>
                    <a:pt x="889529" y="516635"/>
                  </a:lnTo>
                  <a:lnTo>
                    <a:pt x="892628" y="512172"/>
                  </a:lnTo>
                  <a:close/>
                </a:path>
                <a:path w="2260600" h="1711960">
                  <a:moveTo>
                    <a:pt x="889000" y="469392"/>
                  </a:moveTo>
                  <a:lnTo>
                    <a:pt x="889000" y="467106"/>
                  </a:lnTo>
                  <a:lnTo>
                    <a:pt x="887845" y="467175"/>
                  </a:lnTo>
                  <a:lnTo>
                    <a:pt x="884766" y="469392"/>
                  </a:lnTo>
                  <a:lnTo>
                    <a:pt x="889000" y="469392"/>
                  </a:lnTo>
                  <a:close/>
                </a:path>
                <a:path w="2260600" h="1711960">
                  <a:moveTo>
                    <a:pt x="898525" y="483108"/>
                  </a:moveTo>
                  <a:lnTo>
                    <a:pt x="889000" y="478536"/>
                  </a:lnTo>
                  <a:lnTo>
                    <a:pt x="885825" y="478536"/>
                  </a:lnTo>
                  <a:lnTo>
                    <a:pt x="884766" y="480060"/>
                  </a:lnTo>
                  <a:lnTo>
                    <a:pt x="889000" y="480060"/>
                  </a:lnTo>
                  <a:lnTo>
                    <a:pt x="889000" y="483108"/>
                  </a:lnTo>
                  <a:lnTo>
                    <a:pt x="898525" y="483108"/>
                  </a:lnTo>
                  <a:close/>
                </a:path>
                <a:path w="2260600" h="1711960">
                  <a:moveTo>
                    <a:pt x="885825" y="496062"/>
                  </a:moveTo>
                  <a:lnTo>
                    <a:pt x="885295" y="496062"/>
                  </a:lnTo>
                  <a:lnTo>
                    <a:pt x="885031" y="496443"/>
                  </a:lnTo>
                  <a:lnTo>
                    <a:pt x="885825" y="496062"/>
                  </a:lnTo>
                  <a:close/>
                </a:path>
                <a:path w="2260600" h="1711960">
                  <a:moveTo>
                    <a:pt x="893938" y="493987"/>
                  </a:moveTo>
                  <a:lnTo>
                    <a:pt x="890154" y="491490"/>
                  </a:lnTo>
                  <a:lnTo>
                    <a:pt x="888470" y="491490"/>
                  </a:lnTo>
                  <a:lnTo>
                    <a:pt x="885295" y="496062"/>
                  </a:lnTo>
                  <a:lnTo>
                    <a:pt x="885825" y="496062"/>
                  </a:lnTo>
                  <a:lnTo>
                    <a:pt x="889000" y="494538"/>
                  </a:lnTo>
                  <a:lnTo>
                    <a:pt x="892628" y="494538"/>
                  </a:lnTo>
                  <a:lnTo>
                    <a:pt x="893938" y="493987"/>
                  </a:lnTo>
                  <a:close/>
                </a:path>
                <a:path w="2260600" h="1711960">
                  <a:moveTo>
                    <a:pt x="887845" y="478536"/>
                  </a:moveTo>
                  <a:lnTo>
                    <a:pt x="887845" y="475626"/>
                  </a:lnTo>
                  <a:lnTo>
                    <a:pt x="885825" y="478536"/>
                  </a:lnTo>
                  <a:lnTo>
                    <a:pt x="887845" y="478536"/>
                  </a:lnTo>
                  <a:close/>
                </a:path>
                <a:path w="2260600" h="1711960">
                  <a:moveTo>
                    <a:pt x="892628" y="494538"/>
                  </a:moveTo>
                  <a:lnTo>
                    <a:pt x="889000" y="494538"/>
                  </a:lnTo>
                  <a:lnTo>
                    <a:pt x="885825" y="496062"/>
                  </a:lnTo>
                  <a:lnTo>
                    <a:pt x="889000" y="496062"/>
                  </a:lnTo>
                  <a:lnTo>
                    <a:pt x="892628" y="494538"/>
                  </a:lnTo>
                  <a:close/>
                </a:path>
                <a:path w="2260600" h="1711960">
                  <a:moveTo>
                    <a:pt x="901700" y="521208"/>
                  </a:moveTo>
                  <a:lnTo>
                    <a:pt x="901700" y="518922"/>
                  </a:lnTo>
                  <a:lnTo>
                    <a:pt x="889000" y="518922"/>
                  </a:lnTo>
                  <a:lnTo>
                    <a:pt x="886758" y="520132"/>
                  </a:lnTo>
                  <a:lnTo>
                    <a:pt x="889000" y="521208"/>
                  </a:lnTo>
                  <a:lnTo>
                    <a:pt x="901700" y="521208"/>
                  </a:lnTo>
                  <a:close/>
                </a:path>
                <a:path w="2260600" h="1711960">
                  <a:moveTo>
                    <a:pt x="890814" y="503682"/>
                  </a:moveTo>
                  <a:lnTo>
                    <a:pt x="889000" y="503682"/>
                  </a:lnTo>
                  <a:lnTo>
                    <a:pt x="887185" y="504444"/>
                  </a:lnTo>
                  <a:lnTo>
                    <a:pt x="889000" y="504444"/>
                  </a:lnTo>
                  <a:lnTo>
                    <a:pt x="890814" y="503682"/>
                  </a:lnTo>
                  <a:close/>
                </a:path>
                <a:path w="2260600" h="1711960">
                  <a:moveTo>
                    <a:pt x="890814" y="512064"/>
                  </a:moveTo>
                  <a:lnTo>
                    <a:pt x="889000" y="512064"/>
                  </a:lnTo>
                  <a:lnTo>
                    <a:pt x="887185" y="512826"/>
                  </a:lnTo>
                  <a:lnTo>
                    <a:pt x="889000" y="512826"/>
                  </a:lnTo>
                  <a:lnTo>
                    <a:pt x="890814" y="512064"/>
                  </a:lnTo>
                  <a:close/>
                </a:path>
                <a:path w="2260600" h="1711960">
                  <a:moveTo>
                    <a:pt x="889000" y="467106"/>
                  </a:moveTo>
                  <a:lnTo>
                    <a:pt x="889000" y="466344"/>
                  </a:lnTo>
                  <a:lnTo>
                    <a:pt x="887845" y="467175"/>
                  </a:lnTo>
                  <a:lnTo>
                    <a:pt x="889000" y="467106"/>
                  </a:lnTo>
                  <a:close/>
                </a:path>
                <a:path w="2260600" h="1711960">
                  <a:moveTo>
                    <a:pt x="889000" y="475488"/>
                  </a:moveTo>
                  <a:lnTo>
                    <a:pt x="889000" y="473964"/>
                  </a:lnTo>
                  <a:lnTo>
                    <a:pt x="887845" y="475626"/>
                  </a:lnTo>
                  <a:lnTo>
                    <a:pt x="887845" y="475488"/>
                  </a:lnTo>
                  <a:lnTo>
                    <a:pt x="889000" y="475488"/>
                  </a:lnTo>
                  <a:close/>
                </a:path>
                <a:path w="2260600" h="1711960">
                  <a:moveTo>
                    <a:pt x="889529" y="516636"/>
                  </a:moveTo>
                  <a:lnTo>
                    <a:pt x="887845" y="516636"/>
                  </a:lnTo>
                  <a:lnTo>
                    <a:pt x="889000" y="517398"/>
                  </a:lnTo>
                  <a:lnTo>
                    <a:pt x="889529" y="516636"/>
                  </a:lnTo>
                  <a:close/>
                </a:path>
                <a:path w="2260600" h="1711960">
                  <a:moveTo>
                    <a:pt x="890016" y="491490"/>
                  </a:moveTo>
                  <a:lnTo>
                    <a:pt x="889529" y="491077"/>
                  </a:lnTo>
                  <a:lnTo>
                    <a:pt x="889000" y="490728"/>
                  </a:lnTo>
                  <a:lnTo>
                    <a:pt x="888470" y="491490"/>
                  </a:lnTo>
                  <a:lnTo>
                    <a:pt x="890016" y="491490"/>
                  </a:lnTo>
                  <a:close/>
                </a:path>
                <a:path w="2260600" h="1711960">
                  <a:moveTo>
                    <a:pt x="899054" y="527304"/>
                  </a:moveTo>
                  <a:lnTo>
                    <a:pt x="889000" y="527304"/>
                  </a:lnTo>
                  <a:lnTo>
                    <a:pt x="889000" y="528828"/>
                  </a:lnTo>
                  <a:lnTo>
                    <a:pt x="897995" y="528828"/>
                  </a:lnTo>
                  <a:lnTo>
                    <a:pt x="899054" y="527304"/>
                  </a:lnTo>
                  <a:close/>
                </a:path>
                <a:path w="2260600" h="1711960">
                  <a:moveTo>
                    <a:pt x="892628" y="536556"/>
                  </a:moveTo>
                  <a:lnTo>
                    <a:pt x="889000" y="536448"/>
                  </a:lnTo>
                  <a:lnTo>
                    <a:pt x="889000" y="537210"/>
                  </a:lnTo>
                  <a:lnTo>
                    <a:pt x="892175" y="537210"/>
                  </a:lnTo>
                  <a:lnTo>
                    <a:pt x="892628" y="536556"/>
                  </a:lnTo>
                  <a:close/>
                </a:path>
                <a:path w="2260600" h="1711960">
                  <a:moveTo>
                    <a:pt x="889529" y="541020"/>
                  </a:moveTo>
                  <a:lnTo>
                    <a:pt x="889000" y="541020"/>
                  </a:lnTo>
                  <a:lnTo>
                    <a:pt x="889000" y="541782"/>
                  </a:lnTo>
                  <a:lnTo>
                    <a:pt x="889529" y="541020"/>
                  </a:lnTo>
                  <a:close/>
                </a:path>
                <a:path w="2260600" h="1711960">
                  <a:moveTo>
                    <a:pt x="901170" y="541035"/>
                  </a:moveTo>
                  <a:lnTo>
                    <a:pt x="889529" y="541020"/>
                  </a:lnTo>
                  <a:lnTo>
                    <a:pt x="889000" y="541782"/>
                  </a:lnTo>
                  <a:lnTo>
                    <a:pt x="889000" y="544068"/>
                  </a:lnTo>
                  <a:lnTo>
                    <a:pt x="897128" y="544068"/>
                  </a:lnTo>
                  <a:lnTo>
                    <a:pt x="901170" y="541035"/>
                  </a:lnTo>
                  <a:close/>
                </a:path>
                <a:path w="2260600" h="1711960">
                  <a:moveTo>
                    <a:pt x="897128" y="544068"/>
                  </a:moveTo>
                  <a:lnTo>
                    <a:pt x="889000" y="544068"/>
                  </a:lnTo>
                  <a:lnTo>
                    <a:pt x="889000" y="545592"/>
                  </a:lnTo>
                  <a:lnTo>
                    <a:pt x="895096" y="545592"/>
                  </a:lnTo>
                  <a:lnTo>
                    <a:pt x="897128" y="544068"/>
                  </a:lnTo>
                  <a:close/>
                </a:path>
                <a:path w="2260600" h="1711960">
                  <a:moveTo>
                    <a:pt x="895096" y="545592"/>
                  </a:moveTo>
                  <a:lnTo>
                    <a:pt x="889000" y="545592"/>
                  </a:lnTo>
                  <a:lnTo>
                    <a:pt x="889000" y="549402"/>
                  </a:lnTo>
                  <a:lnTo>
                    <a:pt x="890154" y="549402"/>
                  </a:lnTo>
                  <a:lnTo>
                    <a:pt x="890814" y="548803"/>
                  </a:lnTo>
                  <a:lnTo>
                    <a:pt x="895096" y="545592"/>
                  </a:lnTo>
                  <a:close/>
                </a:path>
                <a:path w="2260600" h="1711960">
                  <a:moveTo>
                    <a:pt x="890016" y="549402"/>
                  </a:moveTo>
                  <a:lnTo>
                    <a:pt x="889000" y="549402"/>
                  </a:lnTo>
                  <a:lnTo>
                    <a:pt x="889000" y="550164"/>
                  </a:lnTo>
                  <a:lnTo>
                    <a:pt x="890016" y="549402"/>
                  </a:lnTo>
                  <a:close/>
                </a:path>
                <a:path w="2260600" h="1711960">
                  <a:moveTo>
                    <a:pt x="914400" y="553212"/>
                  </a:moveTo>
                  <a:lnTo>
                    <a:pt x="914400" y="549402"/>
                  </a:lnTo>
                  <a:lnTo>
                    <a:pt x="890016" y="549402"/>
                  </a:lnTo>
                  <a:lnTo>
                    <a:pt x="889000" y="550164"/>
                  </a:lnTo>
                  <a:lnTo>
                    <a:pt x="889000" y="553212"/>
                  </a:lnTo>
                  <a:lnTo>
                    <a:pt x="914400" y="553212"/>
                  </a:lnTo>
                  <a:close/>
                </a:path>
                <a:path w="2260600" h="1711960">
                  <a:moveTo>
                    <a:pt x="914400" y="553974"/>
                  </a:moveTo>
                  <a:lnTo>
                    <a:pt x="914400" y="553212"/>
                  </a:lnTo>
                  <a:lnTo>
                    <a:pt x="889000" y="553212"/>
                  </a:lnTo>
                  <a:lnTo>
                    <a:pt x="889000" y="553974"/>
                  </a:lnTo>
                  <a:lnTo>
                    <a:pt x="914400" y="553974"/>
                  </a:lnTo>
                  <a:close/>
                </a:path>
                <a:path w="2260600" h="1711960">
                  <a:moveTo>
                    <a:pt x="914400" y="557022"/>
                  </a:moveTo>
                  <a:lnTo>
                    <a:pt x="914400" y="553974"/>
                  </a:lnTo>
                  <a:lnTo>
                    <a:pt x="889000" y="553974"/>
                  </a:lnTo>
                  <a:lnTo>
                    <a:pt x="889000" y="557784"/>
                  </a:lnTo>
                  <a:lnTo>
                    <a:pt x="913341" y="557784"/>
                  </a:lnTo>
                  <a:lnTo>
                    <a:pt x="914400" y="557022"/>
                  </a:lnTo>
                  <a:close/>
                </a:path>
                <a:path w="2260600" h="1711960">
                  <a:moveTo>
                    <a:pt x="913341" y="557784"/>
                  </a:moveTo>
                  <a:lnTo>
                    <a:pt x="889000" y="557784"/>
                  </a:lnTo>
                  <a:lnTo>
                    <a:pt x="889000" y="562356"/>
                  </a:lnTo>
                  <a:lnTo>
                    <a:pt x="901700" y="562356"/>
                  </a:lnTo>
                  <a:lnTo>
                    <a:pt x="901700" y="561594"/>
                  </a:lnTo>
                  <a:lnTo>
                    <a:pt x="908050" y="561594"/>
                  </a:lnTo>
                  <a:lnTo>
                    <a:pt x="913341" y="557784"/>
                  </a:lnTo>
                  <a:close/>
                </a:path>
                <a:path w="2260600" h="1711960">
                  <a:moveTo>
                    <a:pt x="906991" y="562356"/>
                  </a:moveTo>
                  <a:lnTo>
                    <a:pt x="889000" y="562356"/>
                  </a:lnTo>
                  <a:lnTo>
                    <a:pt x="889000" y="566166"/>
                  </a:lnTo>
                  <a:lnTo>
                    <a:pt x="901700" y="566166"/>
                  </a:lnTo>
                  <a:lnTo>
                    <a:pt x="906991" y="562356"/>
                  </a:lnTo>
                  <a:close/>
                </a:path>
                <a:path w="2260600" h="1711960">
                  <a:moveTo>
                    <a:pt x="901700" y="566166"/>
                  </a:moveTo>
                  <a:lnTo>
                    <a:pt x="889000" y="566166"/>
                  </a:lnTo>
                  <a:lnTo>
                    <a:pt x="889000" y="570738"/>
                  </a:lnTo>
                  <a:lnTo>
                    <a:pt x="895349" y="570738"/>
                  </a:lnTo>
                  <a:lnTo>
                    <a:pt x="901700" y="566166"/>
                  </a:lnTo>
                  <a:close/>
                </a:path>
                <a:path w="2260600" h="1711960">
                  <a:moveTo>
                    <a:pt x="895349" y="570738"/>
                  </a:moveTo>
                  <a:lnTo>
                    <a:pt x="889000" y="570738"/>
                  </a:lnTo>
                  <a:lnTo>
                    <a:pt x="889000" y="575310"/>
                  </a:lnTo>
                  <a:lnTo>
                    <a:pt x="895349" y="570738"/>
                  </a:lnTo>
                  <a:close/>
                </a:path>
                <a:path w="2260600" h="1711960">
                  <a:moveTo>
                    <a:pt x="910166" y="570738"/>
                  </a:moveTo>
                  <a:lnTo>
                    <a:pt x="895349" y="570738"/>
                  </a:lnTo>
                  <a:lnTo>
                    <a:pt x="889000" y="575310"/>
                  </a:lnTo>
                  <a:lnTo>
                    <a:pt x="893938" y="578273"/>
                  </a:lnTo>
                  <a:lnTo>
                    <a:pt x="901700" y="578358"/>
                  </a:lnTo>
                  <a:lnTo>
                    <a:pt x="901700" y="573786"/>
                  </a:lnTo>
                  <a:lnTo>
                    <a:pt x="908050" y="573786"/>
                  </a:lnTo>
                  <a:lnTo>
                    <a:pt x="910166" y="570738"/>
                  </a:lnTo>
                  <a:close/>
                </a:path>
                <a:path w="2260600" h="1711960">
                  <a:moveTo>
                    <a:pt x="893938" y="578358"/>
                  </a:moveTo>
                  <a:lnTo>
                    <a:pt x="893482" y="577999"/>
                  </a:lnTo>
                  <a:lnTo>
                    <a:pt x="889000" y="575310"/>
                  </a:lnTo>
                  <a:lnTo>
                    <a:pt x="889000" y="578358"/>
                  </a:lnTo>
                  <a:lnTo>
                    <a:pt x="893938" y="578358"/>
                  </a:lnTo>
                  <a:close/>
                </a:path>
                <a:path w="2260600" h="1711960">
                  <a:moveTo>
                    <a:pt x="901700" y="516635"/>
                  </a:moveTo>
                  <a:lnTo>
                    <a:pt x="901700" y="512064"/>
                  </a:lnTo>
                  <a:lnTo>
                    <a:pt x="892628" y="512172"/>
                  </a:lnTo>
                  <a:lnTo>
                    <a:pt x="889529" y="516636"/>
                  </a:lnTo>
                  <a:lnTo>
                    <a:pt x="901700" y="516635"/>
                  </a:lnTo>
                  <a:close/>
                </a:path>
                <a:path w="2260600" h="1711960">
                  <a:moveTo>
                    <a:pt x="901700" y="540639"/>
                  </a:moveTo>
                  <a:lnTo>
                    <a:pt x="901700" y="537210"/>
                  </a:lnTo>
                  <a:lnTo>
                    <a:pt x="892175" y="537210"/>
                  </a:lnTo>
                  <a:lnTo>
                    <a:pt x="889529" y="541020"/>
                  </a:lnTo>
                  <a:lnTo>
                    <a:pt x="901170" y="541020"/>
                  </a:lnTo>
                  <a:lnTo>
                    <a:pt x="901700" y="540639"/>
                  </a:lnTo>
                  <a:close/>
                </a:path>
                <a:path w="2260600" h="1711960">
                  <a:moveTo>
                    <a:pt x="899884" y="491490"/>
                  </a:moveTo>
                  <a:lnTo>
                    <a:pt x="890154" y="491490"/>
                  </a:lnTo>
                  <a:lnTo>
                    <a:pt x="893938" y="493987"/>
                  </a:lnTo>
                  <a:lnTo>
                    <a:pt x="899884" y="491490"/>
                  </a:lnTo>
                  <a:close/>
                </a:path>
                <a:path w="2260600" h="1711960">
                  <a:moveTo>
                    <a:pt x="901700" y="549402"/>
                  </a:moveTo>
                  <a:lnTo>
                    <a:pt x="901700" y="545592"/>
                  </a:lnTo>
                  <a:lnTo>
                    <a:pt x="895096" y="545592"/>
                  </a:lnTo>
                  <a:lnTo>
                    <a:pt x="890154" y="549298"/>
                  </a:lnTo>
                  <a:lnTo>
                    <a:pt x="901700" y="549402"/>
                  </a:lnTo>
                  <a:close/>
                </a:path>
                <a:path w="2260600" h="1711960">
                  <a:moveTo>
                    <a:pt x="901170" y="499872"/>
                  </a:moveTo>
                  <a:lnTo>
                    <a:pt x="899884" y="499872"/>
                  </a:lnTo>
                  <a:lnTo>
                    <a:pt x="890814" y="503682"/>
                  </a:lnTo>
                  <a:lnTo>
                    <a:pt x="898525" y="503682"/>
                  </a:lnTo>
                  <a:lnTo>
                    <a:pt x="901170" y="499872"/>
                  </a:lnTo>
                  <a:close/>
                </a:path>
                <a:path w="2260600" h="1711960">
                  <a:moveTo>
                    <a:pt x="893482" y="510943"/>
                  </a:moveTo>
                  <a:lnTo>
                    <a:pt x="890814" y="512064"/>
                  </a:lnTo>
                  <a:lnTo>
                    <a:pt x="892628" y="512064"/>
                  </a:lnTo>
                  <a:lnTo>
                    <a:pt x="893482" y="510943"/>
                  </a:lnTo>
                  <a:close/>
                </a:path>
                <a:path w="2260600" h="1711960">
                  <a:moveTo>
                    <a:pt x="907288" y="536448"/>
                  </a:moveTo>
                  <a:lnTo>
                    <a:pt x="892628" y="536556"/>
                  </a:lnTo>
                  <a:lnTo>
                    <a:pt x="892175" y="537210"/>
                  </a:lnTo>
                  <a:lnTo>
                    <a:pt x="901700" y="537210"/>
                  </a:lnTo>
                  <a:lnTo>
                    <a:pt x="901700" y="540639"/>
                  </a:lnTo>
                  <a:lnTo>
                    <a:pt x="907288" y="536448"/>
                  </a:lnTo>
                  <a:close/>
                </a:path>
                <a:path w="2260600" h="1711960">
                  <a:moveTo>
                    <a:pt x="894772" y="494538"/>
                  </a:moveTo>
                  <a:lnTo>
                    <a:pt x="894080" y="494080"/>
                  </a:lnTo>
                  <a:lnTo>
                    <a:pt x="893938" y="493987"/>
                  </a:lnTo>
                  <a:lnTo>
                    <a:pt x="892628" y="494538"/>
                  </a:lnTo>
                  <a:lnTo>
                    <a:pt x="894772" y="494538"/>
                  </a:lnTo>
                  <a:close/>
                </a:path>
                <a:path w="2260600" h="1711960">
                  <a:moveTo>
                    <a:pt x="901700" y="512064"/>
                  </a:moveTo>
                  <a:lnTo>
                    <a:pt x="901700" y="508254"/>
                  </a:lnTo>
                  <a:lnTo>
                    <a:pt x="899884" y="508254"/>
                  </a:lnTo>
                  <a:lnTo>
                    <a:pt x="893482" y="510943"/>
                  </a:lnTo>
                  <a:lnTo>
                    <a:pt x="892628" y="512172"/>
                  </a:lnTo>
                  <a:lnTo>
                    <a:pt x="901700" y="512064"/>
                  </a:lnTo>
                  <a:close/>
                </a:path>
                <a:path w="2260600" h="1711960">
                  <a:moveTo>
                    <a:pt x="901700" y="536448"/>
                  </a:moveTo>
                  <a:lnTo>
                    <a:pt x="901700" y="532638"/>
                  </a:lnTo>
                  <a:lnTo>
                    <a:pt x="895349" y="532638"/>
                  </a:lnTo>
                  <a:lnTo>
                    <a:pt x="892628" y="536556"/>
                  </a:lnTo>
                  <a:lnTo>
                    <a:pt x="901700" y="536448"/>
                  </a:lnTo>
                  <a:close/>
                </a:path>
                <a:path w="2260600" h="1711960">
                  <a:moveTo>
                    <a:pt x="899884" y="508254"/>
                  </a:moveTo>
                  <a:lnTo>
                    <a:pt x="895349" y="508254"/>
                  </a:lnTo>
                  <a:lnTo>
                    <a:pt x="893482" y="510943"/>
                  </a:lnTo>
                  <a:lnTo>
                    <a:pt x="899884" y="508254"/>
                  </a:lnTo>
                  <a:close/>
                </a:path>
                <a:path w="2260600" h="1711960">
                  <a:moveTo>
                    <a:pt x="901700" y="494538"/>
                  </a:moveTo>
                  <a:lnTo>
                    <a:pt x="901700" y="492252"/>
                  </a:lnTo>
                  <a:lnTo>
                    <a:pt x="899884" y="491490"/>
                  </a:lnTo>
                  <a:lnTo>
                    <a:pt x="894080" y="493928"/>
                  </a:lnTo>
                  <a:lnTo>
                    <a:pt x="893938" y="493987"/>
                  </a:lnTo>
                  <a:lnTo>
                    <a:pt x="894772" y="494538"/>
                  </a:lnTo>
                  <a:lnTo>
                    <a:pt x="901700" y="494538"/>
                  </a:lnTo>
                  <a:close/>
                </a:path>
                <a:path w="2260600" h="1711960">
                  <a:moveTo>
                    <a:pt x="904875" y="578358"/>
                  </a:moveTo>
                  <a:lnTo>
                    <a:pt x="894080" y="578358"/>
                  </a:lnTo>
                  <a:lnTo>
                    <a:pt x="901700" y="582930"/>
                  </a:lnTo>
                  <a:lnTo>
                    <a:pt x="901700" y="582168"/>
                  </a:lnTo>
                  <a:lnTo>
                    <a:pt x="902229" y="582168"/>
                  </a:lnTo>
                  <a:lnTo>
                    <a:pt x="904875" y="578358"/>
                  </a:lnTo>
                  <a:close/>
                </a:path>
                <a:path w="2260600" h="1711960">
                  <a:moveTo>
                    <a:pt x="901700" y="499110"/>
                  </a:moveTo>
                  <a:lnTo>
                    <a:pt x="901700" y="494538"/>
                  </a:lnTo>
                  <a:lnTo>
                    <a:pt x="894772" y="494538"/>
                  </a:lnTo>
                  <a:lnTo>
                    <a:pt x="901700" y="499110"/>
                  </a:lnTo>
                  <a:close/>
                </a:path>
                <a:path w="2260600" h="1711960">
                  <a:moveTo>
                    <a:pt x="914400" y="549402"/>
                  </a:moveTo>
                  <a:lnTo>
                    <a:pt x="914400" y="544068"/>
                  </a:lnTo>
                  <a:lnTo>
                    <a:pt x="897128" y="544068"/>
                  </a:lnTo>
                  <a:lnTo>
                    <a:pt x="895096" y="545592"/>
                  </a:lnTo>
                  <a:lnTo>
                    <a:pt x="901700" y="545592"/>
                  </a:lnTo>
                  <a:lnTo>
                    <a:pt x="901700" y="549402"/>
                  </a:lnTo>
                  <a:lnTo>
                    <a:pt x="914400" y="549402"/>
                  </a:lnTo>
                  <a:close/>
                </a:path>
                <a:path w="2260600" h="1711960">
                  <a:moveTo>
                    <a:pt x="901700" y="507492"/>
                  </a:moveTo>
                  <a:lnTo>
                    <a:pt x="901700" y="503682"/>
                  </a:lnTo>
                  <a:lnTo>
                    <a:pt x="898525" y="503682"/>
                  </a:lnTo>
                  <a:lnTo>
                    <a:pt x="895349" y="508254"/>
                  </a:lnTo>
                  <a:lnTo>
                    <a:pt x="899884" y="508254"/>
                  </a:lnTo>
                  <a:lnTo>
                    <a:pt x="901700" y="507492"/>
                  </a:lnTo>
                  <a:close/>
                </a:path>
                <a:path w="2260600" h="1711960">
                  <a:moveTo>
                    <a:pt x="901700" y="532638"/>
                  </a:moveTo>
                  <a:lnTo>
                    <a:pt x="901700" y="528828"/>
                  </a:lnTo>
                  <a:lnTo>
                    <a:pt x="897995" y="528828"/>
                  </a:lnTo>
                  <a:lnTo>
                    <a:pt x="895349" y="532638"/>
                  </a:lnTo>
                  <a:lnTo>
                    <a:pt x="901700" y="532638"/>
                  </a:lnTo>
                  <a:close/>
                </a:path>
                <a:path w="2260600" h="1711960">
                  <a:moveTo>
                    <a:pt x="913341" y="566166"/>
                  </a:moveTo>
                  <a:lnTo>
                    <a:pt x="901700" y="566166"/>
                  </a:lnTo>
                  <a:lnTo>
                    <a:pt x="895349" y="570738"/>
                  </a:lnTo>
                  <a:lnTo>
                    <a:pt x="901700" y="570738"/>
                  </a:lnTo>
                  <a:lnTo>
                    <a:pt x="901700" y="568452"/>
                  </a:lnTo>
                  <a:lnTo>
                    <a:pt x="911754" y="568452"/>
                  </a:lnTo>
                  <a:lnTo>
                    <a:pt x="913341" y="566166"/>
                  </a:lnTo>
                  <a:close/>
                </a:path>
                <a:path w="2260600" h="1711960">
                  <a:moveTo>
                    <a:pt x="914400" y="544068"/>
                  </a:moveTo>
                  <a:lnTo>
                    <a:pt x="914400" y="541020"/>
                  </a:lnTo>
                  <a:lnTo>
                    <a:pt x="901170" y="541035"/>
                  </a:lnTo>
                  <a:lnTo>
                    <a:pt x="897128" y="544068"/>
                  </a:lnTo>
                  <a:lnTo>
                    <a:pt x="914400" y="544068"/>
                  </a:lnTo>
                  <a:close/>
                </a:path>
                <a:path w="2260600" h="1711960">
                  <a:moveTo>
                    <a:pt x="914400" y="531114"/>
                  </a:moveTo>
                  <a:lnTo>
                    <a:pt x="908050" y="527304"/>
                  </a:lnTo>
                  <a:lnTo>
                    <a:pt x="899054" y="527304"/>
                  </a:lnTo>
                  <a:lnTo>
                    <a:pt x="897995" y="528828"/>
                  </a:lnTo>
                  <a:lnTo>
                    <a:pt x="901700" y="528828"/>
                  </a:lnTo>
                  <a:lnTo>
                    <a:pt x="901700" y="536448"/>
                  </a:lnTo>
                  <a:lnTo>
                    <a:pt x="907288" y="536448"/>
                  </a:lnTo>
                  <a:lnTo>
                    <a:pt x="914400" y="531114"/>
                  </a:lnTo>
                  <a:close/>
                </a:path>
                <a:path w="2260600" h="1711960">
                  <a:moveTo>
                    <a:pt x="901700" y="484632"/>
                  </a:moveTo>
                  <a:lnTo>
                    <a:pt x="901700" y="483108"/>
                  </a:lnTo>
                  <a:lnTo>
                    <a:pt x="898525" y="483108"/>
                  </a:lnTo>
                  <a:lnTo>
                    <a:pt x="901700" y="484632"/>
                  </a:lnTo>
                  <a:close/>
                </a:path>
                <a:path w="2260600" h="1711960">
                  <a:moveTo>
                    <a:pt x="901700" y="503682"/>
                  </a:moveTo>
                  <a:lnTo>
                    <a:pt x="901700" y="499872"/>
                  </a:lnTo>
                  <a:lnTo>
                    <a:pt x="901170" y="499872"/>
                  </a:lnTo>
                  <a:lnTo>
                    <a:pt x="898525" y="503682"/>
                  </a:lnTo>
                  <a:lnTo>
                    <a:pt x="901700" y="503682"/>
                  </a:lnTo>
                  <a:close/>
                </a:path>
                <a:path w="2260600" h="1711960">
                  <a:moveTo>
                    <a:pt x="901700" y="527304"/>
                  </a:moveTo>
                  <a:lnTo>
                    <a:pt x="901700" y="524256"/>
                  </a:lnTo>
                  <a:lnTo>
                    <a:pt x="901170" y="524256"/>
                  </a:lnTo>
                  <a:lnTo>
                    <a:pt x="899054" y="527304"/>
                  </a:lnTo>
                  <a:lnTo>
                    <a:pt x="901700" y="527304"/>
                  </a:lnTo>
                  <a:close/>
                </a:path>
                <a:path w="2260600" h="1711960">
                  <a:moveTo>
                    <a:pt x="901700" y="491490"/>
                  </a:moveTo>
                  <a:lnTo>
                    <a:pt x="901700" y="490728"/>
                  </a:lnTo>
                  <a:lnTo>
                    <a:pt x="899884" y="491490"/>
                  </a:lnTo>
                  <a:lnTo>
                    <a:pt x="901700" y="491490"/>
                  </a:lnTo>
                  <a:close/>
                </a:path>
                <a:path w="2260600" h="1711960">
                  <a:moveTo>
                    <a:pt x="901700" y="492252"/>
                  </a:moveTo>
                  <a:lnTo>
                    <a:pt x="901700" y="491490"/>
                  </a:lnTo>
                  <a:lnTo>
                    <a:pt x="899884" y="491490"/>
                  </a:lnTo>
                  <a:lnTo>
                    <a:pt x="901700" y="492252"/>
                  </a:lnTo>
                  <a:close/>
                </a:path>
                <a:path w="2260600" h="1711960">
                  <a:moveTo>
                    <a:pt x="901700" y="499110"/>
                  </a:moveTo>
                  <a:lnTo>
                    <a:pt x="899884" y="499872"/>
                  </a:lnTo>
                  <a:lnTo>
                    <a:pt x="901170" y="499872"/>
                  </a:lnTo>
                  <a:lnTo>
                    <a:pt x="901700" y="499110"/>
                  </a:lnTo>
                  <a:close/>
                </a:path>
                <a:path w="2260600" h="1711960">
                  <a:moveTo>
                    <a:pt x="901700" y="508254"/>
                  </a:moveTo>
                  <a:lnTo>
                    <a:pt x="901700" y="507492"/>
                  </a:lnTo>
                  <a:lnTo>
                    <a:pt x="899884" y="508254"/>
                  </a:lnTo>
                  <a:lnTo>
                    <a:pt x="901700" y="508254"/>
                  </a:lnTo>
                  <a:close/>
                </a:path>
                <a:path w="2260600" h="1711960">
                  <a:moveTo>
                    <a:pt x="901700" y="499872"/>
                  </a:moveTo>
                  <a:lnTo>
                    <a:pt x="901700" y="499110"/>
                  </a:lnTo>
                  <a:lnTo>
                    <a:pt x="901170" y="499872"/>
                  </a:lnTo>
                  <a:lnTo>
                    <a:pt x="901700" y="499872"/>
                  </a:lnTo>
                  <a:close/>
                </a:path>
                <a:path w="2260600" h="1711960">
                  <a:moveTo>
                    <a:pt x="908050" y="527304"/>
                  </a:moveTo>
                  <a:lnTo>
                    <a:pt x="901700" y="523494"/>
                  </a:lnTo>
                  <a:lnTo>
                    <a:pt x="901170" y="524256"/>
                  </a:lnTo>
                  <a:lnTo>
                    <a:pt x="901700" y="524256"/>
                  </a:lnTo>
                  <a:lnTo>
                    <a:pt x="901700" y="527304"/>
                  </a:lnTo>
                  <a:lnTo>
                    <a:pt x="908050" y="527304"/>
                  </a:lnTo>
                  <a:close/>
                </a:path>
                <a:path w="2260600" h="1711960">
                  <a:moveTo>
                    <a:pt x="914400" y="541020"/>
                  </a:moveTo>
                  <a:lnTo>
                    <a:pt x="914400" y="536448"/>
                  </a:lnTo>
                  <a:lnTo>
                    <a:pt x="907288" y="536448"/>
                  </a:lnTo>
                  <a:lnTo>
                    <a:pt x="901170" y="541035"/>
                  </a:lnTo>
                  <a:lnTo>
                    <a:pt x="914400" y="541020"/>
                  </a:lnTo>
                  <a:close/>
                </a:path>
                <a:path w="2260600" h="1711960">
                  <a:moveTo>
                    <a:pt x="908050" y="561594"/>
                  </a:moveTo>
                  <a:lnTo>
                    <a:pt x="901700" y="561594"/>
                  </a:lnTo>
                  <a:lnTo>
                    <a:pt x="901700" y="562356"/>
                  </a:lnTo>
                  <a:lnTo>
                    <a:pt x="906991" y="562356"/>
                  </a:lnTo>
                  <a:lnTo>
                    <a:pt x="908050" y="561594"/>
                  </a:lnTo>
                  <a:close/>
                </a:path>
                <a:path w="2260600" h="1711960">
                  <a:moveTo>
                    <a:pt x="914400" y="564642"/>
                  </a:moveTo>
                  <a:lnTo>
                    <a:pt x="914400" y="562356"/>
                  </a:lnTo>
                  <a:lnTo>
                    <a:pt x="906991" y="562356"/>
                  </a:lnTo>
                  <a:lnTo>
                    <a:pt x="901700" y="566166"/>
                  </a:lnTo>
                  <a:lnTo>
                    <a:pt x="913341" y="566166"/>
                  </a:lnTo>
                  <a:lnTo>
                    <a:pt x="914400" y="564642"/>
                  </a:lnTo>
                  <a:close/>
                </a:path>
                <a:path w="2260600" h="1711960">
                  <a:moveTo>
                    <a:pt x="911754" y="568452"/>
                  </a:moveTo>
                  <a:lnTo>
                    <a:pt x="901700" y="568452"/>
                  </a:lnTo>
                  <a:lnTo>
                    <a:pt x="901700" y="570738"/>
                  </a:lnTo>
                  <a:lnTo>
                    <a:pt x="910166" y="570738"/>
                  </a:lnTo>
                  <a:lnTo>
                    <a:pt x="911754" y="568452"/>
                  </a:lnTo>
                  <a:close/>
                </a:path>
                <a:path w="2260600" h="1711960">
                  <a:moveTo>
                    <a:pt x="908050" y="573786"/>
                  </a:moveTo>
                  <a:lnTo>
                    <a:pt x="901700" y="573786"/>
                  </a:lnTo>
                  <a:lnTo>
                    <a:pt x="901700" y="576834"/>
                  </a:lnTo>
                  <a:lnTo>
                    <a:pt x="905933" y="576834"/>
                  </a:lnTo>
                  <a:lnTo>
                    <a:pt x="908050" y="573786"/>
                  </a:lnTo>
                  <a:close/>
                </a:path>
                <a:path w="2260600" h="1711960">
                  <a:moveTo>
                    <a:pt x="905933" y="576834"/>
                  </a:moveTo>
                  <a:lnTo>
                    <a:pt x="901700" y="576834"/>
                  </a:lnTo>
                  <a:lnTo>
                    <a:pt x="901700" y="578358"/>
                  </a:lnTo>
                  <a:lnTo>
                    <a:pt x="904875" y="578358"/>
                  </a:lnTo>
                  <a:lnTo>
                    <a:pt x="905933" y="576834"/>
                  </a:lnTo>
                  <a:close/>
                </a:path>
                <a:path w="2260600" h="1711960">
                  <a:moveTo>
                    <a:pt x="902229" y="582168"/>
                  </a:moveTo>
                  <a:lnTo>
                    <a:pt x="901700" y="582168"/>
                  </a:lnTo>
                  <a:lnTo>
                    <a:pt x="901700" y="582930"/>
                  </a:lnTo>
                  <a:lnTo>
                    <a:pt x="902229" y="582168"/>
                  </a:lnTo>
                  <a:close/>
                </a:path>
                <a:path w="2260600" h="1711960">
                  <a:moveTo>
                    <a:pt x="925285" y="582276"/>
                  </a:moveTo>
                  <a:lnTo>
                    <a:pt x="902229" y="582168"/>
                  </a:lnTo>
                  <a:lnTo>
                    <a:pt x="901700" y="582930"/>
                  </a:lnTo>
                  <a:lnTo>
                    <a:pt x="901700" y="585216"/>
                  </a:lnTo>
                  <a:lnTo>
                    <a:pt x="914400" y="585216"/>
                  </a:lnTo>
                  <a:lnTo>
                    <a:pt x="916641" y="586291"/>
                  </a:lnTo>
                  <a:lnTo>
                    <a:pt x="916781" y="586359"/>
                  </a:lnTo>
                  <a:lnTo>
                    <a:pt x="925285" y="582276"/>
                  </a:lnTo>
                  <a:close/>
                </a:path>
                <a:path w="2260600" h="1711960">
                  <a:moveTo>
                    <a:pt x="916781" y="586359"/>
                  </a:moveTo>
                  <a:lnTo>
                    <a:pt x="914400" y="585216"/>
                  </a:lnTo>
                  <a:lnTo>
                    <a:pt x="901700" y="585216"/>
                  </a:lnTo>
                  <a:lnTo>
                    <a:pt x="901700" y="587502"/>
                  </a:lnTo>
                  <a:lnTo>
                    <a:pt x="914400" y="587502"/>
                  </a:lnTo>
                  <a:lnTo>
                    <a:pt x="916641" y="586426"/>
                  </a:lnTo>
                  <a:lnTo>
                    <a:pt x="916781" y="586359"/>
                  </a:lnTo>
                  <a:close/>
                </a:path>
                <a:path w="2260600" h="1711960">
                  <a:moveTo>
                    <a:pt x="925285" y="590550"/>
                  </a:moveTo>
                  <a:lnTo>
                    <a:pt x="924858" y="590236"/>
                  </a:lnTo>
                  <a:lnTo>
                    <a:pt x="916781" y="586359"/>
                  </a:lnTo>
                  <a:lnTo>
                    <a:pt x="914400" y="587502"/>
                  </a:lnTo>
                  <a:lnTo>
                    <a:pt x="901700" y="587502"/>
                  </a:lnTo>
                  <a:lnTo>
                    <a:pt x="901700" y="590550"/>
                  </a:lnTo>
                  <a:lnTo>
                    <a:pt x="925285" y="590550"/>
                  </a:lnTo>
                  <a:close/>
                </a:path>
                <a:path w="2260600" h="1711960">
                  <a:moveTo>
                    <a:pt x="925285" y="590550"/>
                  </a:moveTo>
                  <a:lnTo>
                    <a:pt x="901700" y="590550"/>
                  </a:lnTo>
                  <a:lnTo>
                    <a:pt x="901700" y="593598"/>
                  </a:lnTo>
                  <a:lnTo>
                    <a:pt x="914400" y="593598"/>
                  </a:lnTo>
                  <a:lnTo>
                    <a:pt x="915987" y="594360"/>
                  </a:lnTo>
                  <a:lnTo>
                    <a:pt x="916641" y="594180"/>
                  </a:lnTo>
                  <a:lnTo>
                    <a:pt x="925285" y="590550"/>
                  </a:lnTo>
                  <a:close/>
                </a:path>
                <a:path w="2260600" h="1711960">
                  <a:moveTo>
                    <a:pt x="915987" y="594455"/>
                  </a:moveTo>
                  <a:lnTo>
                    <a:pt x="915416" y="594085"/>
                  </a:lnTo>
                  <a:lnTo>
                    <a:pt x="914400" y="593598"/>
                  </a:lnTo>
                  <a:lnTo>
                    <a:pt x="901700" y="593598"/>
                  </a:lnTo>
                  <a:lnTo>
                    <a:pt x="901700" y="595122"/>
                  </a:lnTo>
                  <a:lnTo>
                    <a:pt x="914400" y="595122"/>
                  </a:lnTo>
                  <a:lnTo>
                    <a:pt x="915987" y="594455"/>
                  </a:lnTo>
                  <a:close/>
                </a:path>
                <a:path w="2260600" h="1711960">
                  <a:moveTo>
                    <a:pt x="925285" y="598932"/>
                  </a:moveTo>
                  <a:lnTo>
                    <a:pt x="924858" y="598618"/>
                  </a:lnTo>
                  <a:lnTo>
                    <a:pt x="916781" y="594741"/>
                  </a:lnTo>
                  <a:lnTo>
                    <a:pt x="916641" y="594673"/>
                  </a:lnTo>
                  <a:lnTo>
                    <a:pt x="915987" y="594455"/>
                  </a:lnTo>
                  <a:lnTo>
                    <a:pt x="914400" y="595122"/>
                  </a:lnTo>
                  <a:lnTo>
                    <a:pt x="901700" y="595122"/>
                  </a:lnTo>
                  <a:lnTo>
                    <a:pt x="901700" y="598932"/>
                  </a:lnTo>
                  <a:lnTo>
                    <a:pt x="925285" y="598932"/>
                  </a:lnTo>
                  <a:close/>
                </a:path>
                <a:path w="2260600" h="1711960">
                  <a:moveTo>
                    <a:pt x="925285" y="598932"/>
                  </a:moveTo>
                  <a:lnTo>
                    <a:pt x="901700" y="598932"/>
                  </a:lnTo>
                  <a:lnTo>
                    <a:pt x="901700" y="601218"/>
                  </a:lnTo>
                  <a:lnTo>
                    <a:pt x="914400" y="601218"/>
                  </a:lnTo>
                  <a:lnTo>
                    <a:pt x="916641" y="602428"/>
                  </a:lnTo>
                  <a:lnTo>
                    <a:pt x="916781" y="602503"/>
                  </a:lnTo>
                  <a:lnTo>
                    <a:pt x="925285" y="598932"/>
                  </a:lnTo>
                  <a:close/>
                </a:path>
                <a:path w="2260600" h="1711960">
                  <a:moveTo>
                    <a:pt x="916781" y="602503"/>
                  </a:moveTo>
                  <a:lnTo>
                    <a:pt x="914400" y="601218"/>
                  </a:lnTo>
                  <a:lnTo>
                    <a:pt x="901700" y="601218"/>
                  </a:lnTo>
                  <a:lnTo>
                    <a:pt x="901700" y="603504"/>
                  </a:lnTo>
                  <a:lnTo>
                    <a:pt x="914400" y="603504"/>
                  </a:lnTo>
                  <a:lnTo>
                    <a:pt x="916641" y="602562"/>
                  </a:lnTo>
                  <a:lnTo>
                    <a:pt x="916781" y="602503"/>
                  </a:lnTo>
                  <a:close/>
                </a:path>
                <a:path w="2260600" h="1711960">
                  <a:moveTo>
                    <a:pt x="924858" y="606865"/>
                  </a:moveTo>
                  <a:lnTo>
                    <a:pt x="916781" y="602503"/>
                  </a:lnTo>
                  <a:lnTo>
                    <a:pt x="914400" y="603504"/>
                  </a:lnTo>
                  <a:lnTo>
                    <a:pt x="901700" y="603504"/>
                  </a:lnTo>
                  <a:lnTo>
                    <a:pt x="901700" y="607314"/>
                  </a:lnTo>
                  <a:lnTo>
                    <a:pt x="924111" y="607224"/>
                  </a:lnTo>
                  <a:lnTo>
                    <a:pt x="924560" y="607009"/>
                  </a:lnTo>
                  <a:lnTo>
                    <a:pt x="924718" y="606933"/>
                  </a:lnTo>
                  <a:lnTo>
                    <a:pt x="924858" y="606865"/>
                  </a:lnTo>
                  <a:close/>
                </a:path>
                <a:path w="2260600" h="1711960">
                  <a:moveTo>
                    <a:pt x="923925" y="607314"/>
                  </a:moveTo>
                  <a:lnTo>
                    <a:pt x="901700" y="607314"/>
                  </a:lnTo>
                  <a:lnTo>
                    <a:pt x="901700" y="610362"/>
                  </a:lnTo>
                  <a:lnTo>
                    <a:pt x="914400" y="610362"/>
                  </a:lnTo>
                  <a:lnTo>
                    <a:pt x="915987" y="611124"/>
                  </a:lnTo>
                  <a:lnTo>
                    <a:pt x="923925" y="607314"/>
                  </a:lnTo>
                  <a:close/>
                </a:path>
                <a:path w="2260600" h="1711960">
                  <a:moveTo>
                    <a:pt x="915987" y="611124"/>
                  </a:moveTo>
                  <a:lnTo>
                    <a:pt x="914400" y="610362"/>
                  </a:lnTo>
                  <a:lnTo>
                    <a:pt x="901700" y="610362"/>
                  </a:lnTo>
                  <a:lnTo>
                    <a:pt x="901700" y="611886"/>
                  </a:lnTo>
                  <a:lnTo>
                    <a:pt x="914400" y="611886"/>
                  </a:lnTo>
                  <a:lnTo>
                    <a:pt x="915987" y="611124"/>
                  </a:lnTo>
                  <a:close/>
                </a:path>
                <a:path w="2260600" h="1711960">
                  <a:moveTo>
                    <a:pt x="924718" y="615315"/>
                  </a:moveTo>
                  <a:lnTo>
                    <a:pt x="915987" y="611124"/>
                  </a:lnTo>
                  <a:lnTo>
                    <a:pt x="914400" y="611886"/>
                  </a:lnTo>
                  <a:lnTo>
                    <a:pt x="901700" y="611886"/>
                  </a:lnTo>
                  <a:lnTo>
                    <a:pt x="901700" y="615695"/>
                  </a:lnTo>
                  <a:lnTo>
                    <a:pt x="924111" y="615695"/>
                  </a:lnTo>
                  <a:lnTo>
                    <a:pt x="924277" y="615526"/>
                  </a:lnTo>
                  <a:lnTo>
                    <a:pt x="924560" y="615391"/>
                  </a:lnTo>
                  <a:lnTo>
                    <a:pt x="924718" y="615315"/>
                  </a:lnTo>
                  <a:close/>
                </a:path>
                <a:path w="2260600" h="1711960">
                  <a:moveTo>
                    <a:pt x="923925" y="615696"/>
                  </a:moveTo>
                  <a:lnTo>
                    <a:pt x="901700" y="615696"/>
                  </a:lnTo>
                  <a:lnTo>
                    <a:pt x="901700" y="617982"/>
                  </a:lnTo>
                  <a:lnTo>
                    <a:pt x="914400" y="617982"/>
                  </a:lnTo>
                  <a:lnTo>
                    <a:pt x="916641" y="619192"/>
                  </a:lnTo>
                  <a:lnTo>
                    <a:pt x="923925" y="615696"/>
                  </a:lnTo>
                  <a:close/>
                </a:path>
                <a:path w="2260600" h="1711960">
                  <a:moveTo>
                    <a:pt x="916641" y="619192"/>
                  </a:moveTo>
                  <a:lnTo>
                    <a:pt x="914400" y="617982"/>
                  </a:lnTo>
                  <a:lnTo>
                    <a:pt x="901700" y="617982"/>
                  </a:lnTo>
                  <a:lnTo>
                    <a:pt x="901700" y="620268"/>
                  </a:lnTo>
                  <a:lnTo>
                    <a:pt x="914400" y="620268"/>
                  </a:lnTo>
                  <a:lnTo>
                    <a:pt x="916641" y="619192"/>
                  </a:lnTo>
                  <a:close/>
                </a:path>
                <a:path w="2260600" h="1711960">
                  <a:moveTo>
                    <a:pt x="924111" y="623316"/>
                  </a:moveTo>
                  <a:lnTo>
                    <a:pt x="923925" y="623125"/>
                  </a:lnTo>
                  <a:lnTo>
                    <a:pt x="916781" y="619267"/>
                  </a:lnTo>
                  <a:lnTo>
                    <a:pt x="916641" y="619192"/>
                  </a:lnTo>
                  <a:lnTo>
                    <a:pt x="914400" y="620268"/>
                  </a:lnTo>
                  <a:lnTo>
                    <a:pt x="901700" y="620268"/>
                  </a:lnTo>
                  <a:lnTo>
                    <a:pt x="901700" y="623316"/>
                  </a:lnTo>
                  <a:lnTo>
                    <a:pt x="924111" y="623316"/>
                  </a:lnTo>
                  <a:close/>
                </a:path>
                <a:path w="2260600" h="1711960">
                  <a:moveTo>
                    <a:pt x="927100" y="625602"/>
                  </a:moveTo>
                  <a:lnTo>
                    <a:pt x="927100" y="624840"/>
                  </a:lnTo>
                  <a:lnTo>
                    <a:pt x="924277" y="623316"/>
                  </a:lnTo>
                  <a:lnTo>
                    <a:pt x="901700" y="623316"/>
                  </a:lnTo>
                  <a:lnTo>
                    <a:pt x="901700" y="629412"/>
                  </a:lnTo>
                  <a:lnTo>
                    <a:pt x="914400" y="629412"/>
                  </a:lnTo>
                  <a:lnTo>
                    <a:pt x="924560" y="623925"/>
                  </a:lnTo>
                  <a:lnTo>
                    <a:pt x="924718" y="623839"/>
                  </a:lnTo>
                  <a:lnTo>
                    <a:pt x="924858" y="623764"/>
                  </a:lnTo>
                  <a:lnTo>
                    <a:pt x="924858" y="626610"/>
                  </a:lnTo>
                  <a:lnTo>
                    <a:pt x="927100" y="625602"/>
                  </a:lnTo>
                  <a:close/>
                </a:path>
                <a:path w="2260600" h="1711960">
                  <a:moveTo>
                    <a:pt x="924858" y="626610"/>
                  </a:moveTo>
                  <a:lnTo>
                    <a:pt x="924858" y="623764"/>
                  </a:lnTo>
                  <a:lnTo>
                    <a:pt x="914400" y="629412"/>
                  </a:lnTo>
                  <a:lnTo>
                    <a:pt x="901700" y="629412"/>
                  </a:lnTo>
                  <a:lnTo>
                    <a:pt x="901700" y="631698"/>
                  </a:lnTo>
                  <a:lnTo>
                    <a:pt x="913553" y="631698"/>
                  </a:lnTo>
                  <a:lnTo>
                    <a:pt x="924560" y="626745"/>
                  </a:lnTo>
                  <a:lnTo>
                    <a:pt x="924718" y="626673"/>
                  </a:lnTo>
                  <a:lnTo>
                    <a:pt x="924858" y="626610"/>
                  </a:lnTo>
                  <a:close/>
                </a:path>
                <a:path w="2260600" h="1711960">
                  <a:moveTo>
                    <a:pt x="913341" y="631793"/>
                  </a:moveTo>
                  <a:lnTo>
                    <a:pt x="901700" y="631698"/>
                  </a:lnTo>
                  <a:lnTo>
                    <a:pt x="901700" y="637032"/>
                  </a:lnTo>
                  <a:lnTo>
                    <a:pt x="913341" y="631793"/>
                  </a:lnTo>
                  <a:close/>
                </a:path>
                <a:path w="2260600" h="1711960">
                  <a:moveTo>
                    <a:pt x="925285" y="631806"/>
                  </a:moveTo>
                  <a:lnTo>
                    <a:pt x="913341" y="631793"/>
                  </a:lnTo>
                  <a:lnTo>
                    <a:pt x="901700" y="637032"/>
                  </a:lnTo>
                  <a:lnTo>
                    <a:pt x="909637" y="637032"/>
                  </a:lnTo>
                  <a:lnTo>
                    <a:pt x="914400" y="634746"/>
                  </a:lnTo>
                  <a:lnTo>
                    <a:pt x="919162" y="634746"/>
                  </a:lnTo>
                  <a:lnTo>
                    <a:pt x="925285" y="631806"/>
                  </a:lnTo>
                  <a:close/>
                </a:path>
                <a:path w="2260600" h="1711960">
                  <a:moveTo>
                    <a:pt x="909637" y="637032"/>
                  </a:moveTo>
                  <a:lnTo>
                    <a:pt x="901700" y="637032"/>
                  </a:lnTo>
                  <a:lnTo>
                    <a:pt x="901700" y="640842"/>
                  </a:lnTo>
                  <a:lnTo>
                    <a:pt x="909637" y="637032"/>
                  </a:lnTo>
                  <a:close/>
                </a:path>
                <a:path w="2260600" h="1711960">
                  <a:moveTo>
                    <a:pt x="927100" y="639318"/>
                  </a:moveTo>
                  <a:lnTo>
                    <a:pt x="927100" y="634746"/>
                  </a:lnTo>
                  <a:lnTo>
                    <a:pt x="919162" y="634746"/>
                  </a:lnTo>
                  <a:lnTo>
                    <a:pt x="914400" y="637032"/>
                  </a:lnTo>
                  <a:lnTo>
                    <a:pt x="909637" y="637032"/>
                  </a:lnTo>
                  <a:lnTo>
                    <a:pt x="901700" y="640842"/>
                  </a:lnTo>
                  <a:lnTo>
                    <a:pt x="901700" y="645414"/>
                  </a:lnTo>
                  <a:lnTo>
                    <a:pt x="909637" y="645414"/>
                  </a:lnTo>
                  <a:lnTo>
                    <a:pt x="914400" y="643128"/>
                  </a:lnTo>
                  <a:lnTo>
                    <a:pt x="919162" y="643128"/>
                  </a:lnTo>
                  <a:lnTo>
                    <a:pt x="927100" y="639318"/>
                  </a:lnTo>
                  <a:close/>
                </a:path>
                <a:path w="2260600" h="1711960">
                  <a:moveTo>
                    <a:pt x="909637" y="645414"/>
                  </a:moveTo>
                  <a:lnTo>
                    <a:pt x="901700" y="645414"/>
                  </a:lnTo>
                  <a:lnTo>
                    <a:pt x="901700" y="648462"/>
                  </a:lnTo>
                  <a:lnTo>
                    <a:pt x="903287" y="648462"/>
                  </a:lnTo>
                  <a:lnTo>
                    <a:pt x="909637" y="645414"/>
                  </a:lnTo>
                  <a:close/>
                </a:path>
                <a:path w="2260600" h="1711960">
                  <a:moveTo>
                    <a:pt x="903287" y="648462"/>
                  </a:moveTo>
                  <a:lnTo>
                    <a:pt x="901700" y="648462"/>
                  </a:lnTo>
                  <a:lnTo>
                    <a:pt x="901700" y="649224"/>
                  </a:lnTo>
                  <a:lnTo>
                    <a:pt x="903287" y="648462"/>
                  </a:lnTo>
                  <a:close/>
                </a:path>
                <a:path w="2260600" h="1711960">
                  <a:moveTo>
                    <a:pt x="913553" y="648512"/>
                  </a:moveTo>
                  <a:lnTo>
                    <a:pt x="903287" y="648462"/>
                  </a:lnTo>
                  <a:lnTo>
                    <a:pt x="901700" y="649224"/>
                  </a:lnTo>
                  <a:lnTo>
                    <a:pt x="901700" y="654558"/>
                  </a:lnTo>
                  <a:lnTo>
                    <a:pt x="913341" y="648620"/>
                  </a:lnTo>
                  <a:lnTo>
                    <a:pt x="913553" y="648512"/>
                  </a:lnTo>
                  <a:close/>
                </a:path>
                <a:path w="2260600" h="1711960">
                  <a:moveTo>
                    <a:pt x="927100" y="656844"/>
                  </a:moveTo>
                  <a:lnTo>
                    <a:pt x="927100" y="648462"/>
                  </a:lnTo>
                  <a:lnTo>
                    <a:pt x="913553" y="648512"/>
                  </a:lnTo>
                  <a:lnTo>
                    <a:pt x="901700" y="654558"/>
                  </a:lnTo>
                  <a:lnTo>
                    <a:pt x="901700" y="655320"/>
                  </a:lnTo>
                  <a:lnTo>
                    <a:pt x="904522" y="656844"/>
                  </a:lnTo>
                  <a:lnTo>
                    <a:pt x="927100" y="656844"/>
                  </a:lnTo>
                  <a:close/>
                </a:path>
                <a:path w="2260600" h="1711960">
                  <a:moveTo>
                    <a:pt x="904522" y="656844"/>
                  </a:moveTo>
                  <a:lnTo>
                    <a:pt x="901700" y="655320"/>
                  </a:lnTo>
                  <a:lnTo>
                    <a:pt x="901700" y="656844"/>
                  </a:lnTo>
                  <a:lnTo>
                    <a:pt x="904522" y="656844"/>
                  </a:lnTo>
                  <a:close/>
                </a:path>
                <a:path w="2260600" h="1711960">
                  <a:moveTo>
                    <a:pt x="912158" y="660967"/>
                  </a:moveTo>
                  <a:lnTo>
                    <a:pt x="904522" y="656844"/>
                  </a:lnTo>
                  <a:lnTo>
                    <a:pt x="901700" y="656844"/>
                  </a:lnTo>
                  <a:lnTo>
                    <a:pt x="901700" y="663702"/>
                  </a:lnTo>
                  <a:lnTo>
                    <a:pt x="903941" y="664912"/>
                  </a:lnTo>
                  <a:lnTo>
                    <a:pt x="912158" y="660967"/>
                  </a:lnTo>
                  <a:close/>
                </a:path>
                <a:path w="2260600" h="1711960">
                  <a:moveTo>
                    <a:pt x="903941" y="664912"/>
                  </a:moveTo>
                  <a:lnTo>
                    <a:pt x="901700" y="663702"/>
                  </a:lnTo>
                  <a:lnTo>
                    <a:pt x="901700" y="665988"/>
                  </a:lnTo>
                  <a:lnTo>
                    <a:pt x="903941" y="664912"/>
                  </a:lnTo>
                  <a:close/>
                </a:path>
                <a:path w="2260600" h="1711960">
                  <a:moveTo>
                    <a:pt x="922528" y="670560"/>
                  </a:moveTo>
                  <a:lnTo>
                    <a:pt x="914400" y="670560"/>
                  </a:lnTo>
                  <a:lnTo>
                    <a:pt x="903941" y="664912"/>
                  </a:lnTo>
                  <a:lnTo>
                    <a:pt x="901700" y="665988"/>
                  </a:lnTo>
                  <a:lnTo>
                    <a:pt x="901700" y="672846"/>
                  </a:lnTo>
                  <a:lnTo>
                    <a:pt x="921004" y="672846"/>
                  </a:lnTo>
                  <a:lnTo>
                    <a:pt x="922528" y="670560"/>
                  </a:lnTo>
                  <a:close/>
                </a:path>
                <a:path w="2260600" h="1711960">
                  <a:moveTo>
                    <a:pt x="921004" y="672846"/>
                  </a:moveTo>
                  <a:lnTo>
                    <a:pt x="901700" y="672846"/>
                  </a:lnTo>
                  <a:lnTo>
                    <a:pt x="901700" y="680466"/>
                  </a:lnTo>
                  <a:lnTo>
                    <a:pt x="914400" y="686562"/>
                  </a:lnTo>
                  <a:lnTo>
                    <a:pt x="914400" y="681228"/>
                  </a:lnTo>
                  <a:lnTo>
                    <a:pt x="915416" y="681228"/>
                  </a:lnTo>
                  <a:lnTo>
                    <a:pt x="921004" y="672846"/>
                  </a:lnTo>
                  <a:close/>
                </a:path>
                <a:path w="2260600" h="1711960">
                  <a:moveTo>
                    <a:pt x="914400" y="582168"/>
                  </a:moveTo>
                  <a:lnTo>
                    <a:pt x="914400" y="578358"/>
                  </a:lnTo>
                  <a:lnTo>
                    <a:pt x="904875" y="578358"/>
                  </a:lnTo>
                  <a:lnTo>
                    <a:pt x="902229" y="582168"/>
                  </a:lnTo>
                  <a:lnTo>
                    <a:pt x="914400" y="582168"/>
                  </a:lnTo>
                  <a:close/>
                </a:path>
                <a:path w="2260600" h="1711960">
                  <a:moveTo>
                    <a:pt x="923925" y="643223"/>
                  </a:moveTo>
                  <a:lnTo>
                    <a:pt x="919162" y="643128"/>
                  </a:lnTo>
                  <a:lnTo>
                    <a:pt x="914400" y="645414"/>
                  </a:lnTo>
                  <a:lnTo>
                    <a:pt x="909637" y="645414"/>
                  </a:lnTo>
                  <a:lnTo>
                    <a:pt x="903287" y="648462"/>
                  </a:lnTo>
                  <a:lnTo>
                    <a:pt x="913553" y="648462"/>
                  </a:lnTo>
                  <a:lnTo>
                    <a:pt x="914400" y="648081"/>
                  </a:lnTo>
                  <a:lnTo>
                    <a:pt x="923925" y="643223"/>
                  </a:lnTo>
                  <a:close/>
                </a:path>
                <a:path w="2260600" h="1711960">
                  <a:moveTo>
                    <a:pt x="927100" y="663702"/>
                  </a:moveTo>
                  <a:lnTo>
                    <a:pt x="927100" y="662178"/>
                  </a:lnTo>
                  <a:lnTo>
                    <a:pt x="914400" y="662178"/>
                  </a:lnTo>
                  <a:lnTo>
                    <a:pt x="912158" y="660967"/>
                  </a:lnTo>
                  <a:lnTo>
                    <a:pt x="903941" y="664912"/>
                  </a:lnTo>
                  <a:lnTo>
                    <a:pt x="914400" y="670560"/>
                  </a:lnTo>
                  <a:lnTo>
                    <a:pt x="914400" y="667512"/>
                  </a:lnTo>
                  <a:lnTo>
                    <a:pt x="924560" y="667512"/>
                  </a:lnTo>
                  <a:lnTo>
                    <a:pt x="927100" y="663702"/>
                  </a:lnTo>
                  <a:close/>
                </a:path>
                <a:path w="2260600" h="1711960">
                  <a:moveTo>
                    <a:pt x="927100" y="659892"/>
                  </a:moveTo>
                  <a:lnTo>
                    <a:pt x="927100" y="656844"/>
                  </a:lnTo>
                  <a:lnTo>
                    <a:pt x="904522" y="656844"/>
                  </a:lnTo>
                  <a:lnTo>
                    <a:pt x="912158" y="660967"/>
                  </a:lnTo>
                  <a:lnTo>
                    <a:pt x="914400" y="659892"/>
                  </a:lnTo>
                  <a:lnTo>
                    <a:pt x="927100" y="659892"/>
                  </a:lnTo>
                  <a:close/>
                </a:path>
                <a:path w="2260600" h="1711960">
                  <a:moveTo>
                    <a:pt x="925285" y="582168"/>
                  </a:moveTo>
                  <a:lnTo>
                    <a:pt x="924858" y="581854"/>
                  </a:lnTo>
                  <a:lnTo>
                    <a:pt x="914400" y="576834"/>
                  </a:lnTo>
                  <a:lnTo>
                    <a:pt x="905933" y="576834"/>
                  </a:lnTo>
                  <a:lnTo>
                    <a:pt x="904875" y="578358"/>
                  </a:lnTo>
                  <a:lnTo>
                    <a:pt x="914400" y="578358"/>
                  </a:lnTo>
                  <a:lnTo>
                    <a:pt x="914400" y="582168"/>
                  </a:lnTo>
                  <a:lnTo>
                    <a:pt x="925285" y="582168"/>
                  </a:lnTo>
                  <a:close/>
                </a:path>
                <a:path w="2260600" h="1711960">
                  <a:moveTo>
                    <a:pt x="927100" y="581406"/>
                  </a:moveTo>
                  <a:lnTo>
                    <a:pt x="927100" y="575310"/>
                  </a:lnTo>
                  <a:lnTo>
                    <a:pt x="924277" y="573786"/>
                  </a:lnTo>
                  <a:lnTo>
                    <a:pt x="908050" y="573786"/>
                  </a:lnTo>
                  <a:lnTo>
                    <a:pt x="905933" y="576834"/>
                  </a:lnTo>
                  <a:lnTo>
                    <a:pt x="914400" y="576834"/>
                  </a:lnTo>
                  <a:lnTo>
                    <a:pt x="925688" y="582252"/>
                  </a:lnTo>
                  <a:lnTo>
                    <a:pt x="925688" y="582083"/>
                  </a:lnTo>
                  <a:lnTo>
                    <a:pt x="927100" y="581406"/>
                  </a:lnTo>
                  <a:close/>
                </a:path>
                <a:path w="2260600" h="1711960">
                  <a:moveTo>
                    <a:pt x="927100" y="573786"/>
                  </a:moveTo>
                  <a:lnTo>
                    <a:pt x="927100" y="566928"/>
                  </a:lnTo>
                  <a:lnTo>
                    <a:pt x="914400" y="561594"/>
                  </a:lnTo>
                  <a:lnTo>
                    <a:pt x="908050" y="561594"/>
                  </a:lnTo>
                  <a:lnTo>
                    <a:pt x="906991" y="562356"/>
                  </a:lnTo>
                  <a:lnTo>
                    <a:pt x="914400" y="562356"/>
                  </a:lnTo>
                  <a:lnTo>
                    <a:pt x="914400" y="568452"/>
                  </a:lnTo>
                  <a:lnTo>
                    <a:pt x="923925" y="573595"/>
                  </a:lnTo>
                  <a:lnTo>
                    <a:pt x="924111" y="573696"/>
                  </a:lnTo>
                  <a:lnTo>
                    <a:pt x="927100" y="573786"/>
                  </a:lnTo>
                  <a:close/>
                </a:path>
                <a:path w="2260600" h="1711960">
                  <a:moveTo>
                    <a:pt x="914400" y="536448"/>
                  </a:moveTo>
                  <a:lnTo>
                    <a:pt x="914400" y="531114"/>
                  </a:lnTo>
                  <a:lnTo>
                    <a:pt x="907288" y="536448"/>
                  </a:lnTo>
                  <a:lnTo>
                    <a:pt x="914400" y="536448"/>
                  </a:lnTo>
                  <a:close/>
                </a:path>
                <a:path w="2260600" h="1711960">
                  <a:moveTo>
                    <a:pt x="914400" y="531114"/>
                  </a:moveTo>
                  <a:lnTo>
                    <a:pt x="914400" y="527304"/>
                  </a:lnTo>
                  <a:lnTo>
                    <a:pt x="908050" y="527304"/>
                  </a:lnTo>
                  <a:lnTo>
                    <a:pt x="914400" y="531114"/>
                  </a:lnTo>
                  <a:close/>
                </a:path>
                <a:path w="2260600" h="1711960">
                  <a:moveTo>
                    <a:pt x="914400" y="561594"/>
                  </a:moveTo>
                  <a:lnTo>
                    <a:pt x="914400" y="557784"/>
                  </a:lnTo>
                  <a:lnTo>
                    <a:pt x="913341" y="557784"/>
                  </a:lnTo>
                  <a:lnTo>
                    <a:pt x="908050" y="561594"/>
                  </a:lnTo>
                  <a:lnTo>
                    <a:pt x="914400" y="561594"/>
                  </a:lnTo>
                  <a:close/>
                </a:path>
                <a:path w="2260600" h="1711960">
                  <a:moveTo>
                    <a:pt x="914400" y="573786"/>
                  </a:moveTo>
                  <a:lnTo>
                    <a:pt x="914400" y="570738"/>
                  </a:lnTo>
                  <a:lnTo>
                    <a:pt x="910166" y="570738"/>
                  </a:lnTo>
                  <a:lnTo>
                    <a:pt x="908050" y="573786"/>
                  </a:lnTo>
                  <a:lnTo>
                    <a:pt x="914400" y="573786"/>
                  </a:lnTo>
                  <a:close/>
                </a:path>
                <a:path w="2260600" h="1711960">
                  <a:moveTo>
                    <a:pt x="919162" y="634746"/>
                  </a:moveTo>
                  <a:lnTo>
                    <a:pt x="914400" y="634746"/>
                  </a:lnTo>
                  <a:lnTo>
                    <a:pt x="909637" y="637032"/>
                  </a:lnTo>
                  <a:lnTo>
                    <a:pt x="914400" y="637032"/>
                  </a:lnTo>
                  <a:lnTo>
                    <a:pt x="919162" y="634746"/>
                  </a:lnTo>
                  <a:close/>
                </a:path>
                <a:path w="2260600" h="1711960">
                  <a:moveTo>
                    <a:pt x="919162" y="643128"/>
                  </a:moveTo>
                  <a:lnTo>
                    <a:pt x="914400" y="643128"/>
                  </a:lnTo>
                  <a:lnTo>
                    <a:pt x="909637" y="645414"/>
                  </a:lnTo>
                  <a:lnTo>
                    <a:pt x="914400" y="645414"/>
                  </a:lnTo>
                  <a:lnTo>
                    <a:pt x="919162" y="643128"/>
                  </a:lnTo>
                  <a:close/>
                </a:path>
                <a:path w="2260600" h="1711960">
                  <a:moveTo>
                    <a:pt x="924111" y="573786"/>
                  </a:moveTo>
                  <a:lnTo>
                    <a:pt x="923925" y="573595"/>
                  </a:lnTo>
                  <a:lnTo>
                    <a:pt x="914400" y="568452"/>
                  </a:lnTo>
                  <a:lnTo>
                    <a:pt x="911754" y="568452"/>
                  </a:lnTo>
                  <a:lnTo>
                    <a:pt x="910166" y="570738"/>
                  </a:lnTo>
                  <a:lnTo>
                    <a:pt x="914400" y="570738"/>
                  </a:lnTo>
                  <a:lnTo>
                    <a:pt x="914400" y="573786"/>
                  </a:lnTo>
                  <a:lnTo>
                    <a:pt x="924111" y="573786"/>
                  </a:lnTo>
                  <a:close/>
                </a:path>
                <a:path w="2260600" h="1711960">
                  <a:moveTo>
                    <a:pt x="914400" y="568452"/>
                  </a:moveTo>
                  <a:lnTo>
                    <a:pt x="914400" y="566166"/>
                  </a:lnTo>
                  <a:lnTo>
                    <a:pt x="913341" y="566166"/>
                  </a:lnTo>
                  <a:lnTo>
                    <a:pt x="911754" y="568452"/>
                  </a:lnTo>
                  <a:lnTo>
                    <a:pt x="914400" y="568452"/>
                  </a:lnTo>
                  <a:close/>
                </a:path>
                <a:path w="2260600" h="1711960">
                  <a:moveTo>
                    <a:pt x="927100" y="662178"/>
                  </a:moveTo>
                  <a:lnTo>
                    <a:pt x="927100" y="659892"/>
                  </a:lnTo>
                  <a:lnTo>
                    <a:pt x="914400" y="659892"/>
                  </a:lnTo>
                  <a:lnTo>
                    <a:pt x="912158" y="660967"/>
                  </a:lnTo>
                  <a:lnTo>
                    <a:pt x="914400" y="662178"/>
                  </a:lnTo>
                  <a:lnTo>
                    <a:pt x="927100" y="662178"/>
                  </a:lnTo>
                  <a:close/>
                </a:path>
                <a:path w="2260600" h="1711960">
                  <a:moveTo>
                    <a:pt x="914400" y="557784"/>
                  </a:moveTo>
                  <a:lnTo>
                    <a:pt x="914400" y="557022"/>
                  </a:lnTo>
                  <a:lnTo>
                    <a:pt x="913341" y="557784"/>
                  </a:lnTo>
                  <a:lnTo>
                    <a:pt x="914400" y="557784"/>
                  </a:lnTo>
                  <a:close/>
                </a:path>
                <a:path w="2260600" h="1711960">
                  <a:moveTo>
                    <a:pt x="914400" y="566166"/>
                  </a:moveTo>
                  <a:lnTo>
                    <a:pt x="914400" y="564642"/>
                  </a:lnTo>
                  <a:lnTo>
                    <a:pt x="913341" y="566166"/>
                  </a:lnTo>
                  <a:lnTo>
                    <a:pt x="914400" y="566166"/>
                  </a:lnTo>
                  <a:close/>
                </a:path>
                <a:path w="2260600" h="1711960">
                  <a:moveTo>
                    <a:pt x="927100" y="630936"/>
                  </a:moveTo>
                  <a:lnTo>
                    <a:pt x="927100" y="625602"/>
                  </a:lnTo>
                  <a:lnTo>
                    <a:pt x="913553" y="631698"/>
                  </a:lnTo>
                  <a:lnTo>
                    <a:pt x="925688" y="631698"/>
                  </a:lnTo>
                  <a:lnTo>
                    <a:pt x="926629" y="631161"/>
                  </a:lnTo>
                  <a:lnTo>
                    <a:pt x="927100" y="630936"/>
                  </a:lnTo>
                  <a:close/>
                </a:path>
                <a:path w="2260600" h="1711960">
                  <a:moveTo>
                    <a:pt x="927100" y="648462"/>
                  </a:moveTo>
                  <a:lnTo>
                    <a:pt x="927100" y="643128"/>
                  </a:lnTo>
                  <a:lnTo>
                    <a:pt x="923925" y="643223"/>
                  </a:lnTo>
                  <a:lnTo>
                    <a:pt x="913553" y="648512"/>
                  </a:lnTo>
                  <a:lnTo>
                    <a:pt x="927100" y="648462"/>
                  </a:lnTo>
                  <a:close/>
                </a:path>
                <a:path w="2260600" h="1711960">
                  <a:moveTo>
                    <a:pt x="924560" y="667512"/>
                  </a:moveTo>
                  <a:lnTo>
                    <a:pt x="914400" y="667512"/>
                  </a:lnTo>
                  <a:lnTo>
                    <a:pt x="914400" y="670560"/>
                  </a:lnTo>
                  <a:lnTo>
                    <a:pt x="922528" y="670560"/>
                  </a:lnTo>
                  <a:lnTo>
                    <a:pt x="924560" y="667512"/>
                  </a:lnTo>
                  <a:close/>
                </a:path>
                <a:path w="2260600" h="1711960">
                  <a:moveTo>
                    <a:pt x="915416" y="681228"/>
                  </a:moveTo>
                  <a:lnTo>
                    <a:pt x="914400" y="681228"/>
                  </a:lnTo>
                  <a:lnTo>
                    <a:pt x="914400" y="682752"/>
                  </a:lnTo>
                  <a:lnTo>
                    <a:pt x="915416" y="681228"/>
                  </a:lnTo>
                  <a:close/>
                </a:path>
                <a:path w="2260600" h="1711960">
                  <a:moveTo>
                    <a:pt x="927100" y="681228"/>
                  </a:moveTo>
                  <a:lnTo>
                    <a:pt x="915416" y="681228"/>
                  </a:lnTo>
                  <a:lnTo>
                    <a:pt x="914400" y="682752"/>
                  </a:lnTo>
                  <a:lnTo>
                    <a:pt x="914400" y="684276"/>
                  </a:lnTo>
                  <a:lnTo>
                    <a:pt x="922866" y="684276"/>
                  </a:lnTo>
                  <a:lnTo>
                    <a:pt x="927100" y="681228"/>
                  </a:lnTo>
                  <a:close/>
                </a:path>
                <a:path w="2260600" h="1711960">
                  <a:moveTo>
                    <a:pt x="922866" y="684276"/>
                  </a:moveTo>
                  <a:lnTo>
                    <a:pt x="914400" y="684276"/>
                  </a:lnTo>
                  <a:lnTo>
                    <a:pt x="914400" y="686562"/>
                  </a:lnTo>
                  <a:lnTo>
                    <a:pt x="919691" y="686562"/>
                  </a:lnTo>
                  <a:lnTo>
                    <a:pt x="922866" y="684276"/>
                  </a:lnTo>
                  <a:close/>
                </a:path>
                <a:path w="2260600" h="1711960">
                  <a:moveTo>
                    <a:pt x="919691" y="686562"/>
                  </a:moveTo>
                  <a:lnTo>
                    <a:pt x="914400" y="686562"/>
                  </a:lnTo>
                  <a:lnTo>
                    <a:pt x="914400" y="690372"/>
                  </a:lnTo>
                  <a:lnTo>
                    <a:pt x="919691" y="686562"/>
                  </a:lnTo>
                  <a:close/>
                </a:path>
                <a:path w="2260600" h="1711960">
                  <a:moveTo>
                    <a:pt x="934155" y="691896"/>
                  </a:moveTo>
                  <a:lnTo>
                    <a:pt x="927100" y="691896"/>
                  </a:lnTo>
                  <a:lnTo>
                    <a:pt x="927100" y="686562"/>
                  </a:lnTo>
                  <a:lnTo>
                    <a:pt x="919691" y="686562"/>
                  </a:lnTo>
                  <a:lnTo>
                    <a:pt x="914400" y="690372"/>
                  </a:lnTo>
                  <a:lnTo>
                    <a:pt x="914400" y="694944"/>
                  </a:lnTo>
                  <a:lnTo>
                    <a:pt x="930392" y="694944"/>
                  </a:lnTo>
                  <a:lnTo>
                    <a:pt x="934155" y="691896"/>
                  </a:lnTo>
                  <a:close/>
                </a:path>
                <a:path w="2260600" h="1711960">
                  <a:moveTo>
                    <a:pt x="930392" y="694944"/>
                  </a:moveTo>
                  <a:lnTo>
                    <a:pt x="914400" y="694944"/>
                  </a:lnTo>
                  <a:lnTo>
                    <a:pt x="914400" y="697992"/>
                  </a:lnTo>
                  <a:lnTo>
                    <a:pt x="926629" y="697992"/>
                  </a:lnTo>
                  <a:lnTo>
                    <a:pt x="930392" y="694944"/>
                  </a:lnTo>
                  <a:close/>
                </a:path>
                <a:path w="2260600" h="1711960">
                  <a:moveTo>
                    <a:pt x="926629" y="697992"/>
                  </a:moveTo>
                  <a:lnTo>
                    <a:pt x="914400" y="697992"/>
                  </a:lnTo>
                  <a:lnTo>
                    <a:pt x="914400" y="707898"/>
                  </a:lnTo>
                  <a:lnTo>
                    <a:pt x="926629" y="697992"/>
                  </a:lnTo>
                  <a:close/>
                </a:path>
                <a:path w="2260600" h="1711960">
                  <a:moveTo>
                    <a:pt x="938388" y="697992"/>
                  </a:moveTo>
                  <a:lnTo>
                    <a:pt x="926629" y="697992"/>
                  </a:lnTo>
                  <a:lnTo>
                    <a:pt x="914400" y="707898"/>
                  </a:lnTo>
                  <a:lnTo>
                    <a:pt x="920172" y="711708"/>
                  </a:lnTo>
                  <a:lnTo>
                    <a:pt x="927100" y="711708"/>
                  </a:lnTo>
                  <a:lnTo>
                    <a:pt x="927100" y="706374"/>
                  </a:lnTo>
                  <a:lnTo>
                    <a:pt x="933214" y="706374"/>
                  </a:lnTo>
                  <a:lnTo>
                    <a:pt x="938388" y="697992"/>
                  </a:lnTo>
                  <a:close/>
                </a:path>
                <a:path w="2260600" h="1711960">
                  <a:moveTo>
                    <a:pt x="920172" y="711708"/>
                  </a:moveTo>
                  <a:lnTo>
                    <a:pt x="914400" y="707898"/>
                  </a:lnTo>
                  <a:lnTo>
                    <a:pt x="914400" y="711708"/>
                  </a:lnTo>
                  <a:lnTo>
                    <a:pt x="920172" y="711708"/>
                  </a:lnTo>
                  <a:close/>
                </a:path>
                <a:path w="2260600" h="1711960">
                  <a:moveTo>
                    <a:pt x="927100" y="681228"/>
                  </a:moveTo>
                  <a:lnTo>
                    <a:pt x="927100" y="672846"/>
                  </a:lnTo>
                  <a:lnTo>
                    <a:pt x="921004" y="672846"/>
                  </a:lnTo>
                  <a:lnTo>
                    <a:pt x="915416" y="681228"/>
                  </a:lnTo>
                  <a:lnTo>
                    <a:pt x="927100" y="681228"/>
                  </a:lnTo>
                  <a:close/>
                </a:path>
                <a:path w="2260600" h="1711960">
                  <a:moveTo>
                    <a:pt x="927100" y="598170"/>
                  </a:moveTo>
                  <a:lnTo>
                    <a:pt x="927100" y="591312"/>
                  </a:lnTo>
                  <a:lnTo>
                    <a:pt x="926629" y="591086"/>
                  </a:lnTo>
                  <a:lnTo>
                    <a:pt x="925688" y="590550"/>
                  </a:lnTo>
                  <a:lnTo>
                    <a:pt x="925285" y="590550"/>
                  </a:lnTo>
                  <a:lnTo>
                    <a:pt x="915987" y="594455"/>
                  </a:lnTo>
                  <a:lnTo>
                    <a:pt x="916641" y="594673"/>
                  </a:lnTo>
                  <a:lnTo>
                    <a:pt x="925285" y="598823"/>
                  </a:lnTo>
                  <a:lnTo>
                    <a:pt x="925688" y="598762"/>
                  </a:lnTo>
                  <a:lnTo>
                    <a:pt x="927100" y="598170"/>
                  </a:lnTo>
                  <a:close/>
                </a:path>
                <a:path w="2260600" h="1711960">
                  <a:moveTo>
                    <a:pt x="927100" y="614172"/>
                  </a:moveTo>
                  <a:lnTo>
                    <a:pt x="927100" y="608076"/>
                  </a:lnTo>
                  <a:lnTo>
                    <a:pt x="925688" y="607314"/>
                  </a:lnTo>
                  <a:lnTo>
                    <a:pt x="923925" y="607314"/>
                  </a:lnTo>
                  <a:lnTo>
                    <a:pt x="915987" y="611124"/>
                  </a:lnTo>
                  <a:lnTo>
                    <a:pt x="924560" y="615238"/>
                  </a:lnTo>
                  <a:lnTo>
                    <a:pt x="924858" y="615247"/>
                  </a:lnTo>
                  <a:lnTo>
                    <a:pt x="927100" y="614172"/>
                  </a:lnTo>
                  <a:close/>
                </a:path>
                <a:path w="2260600" h="1711960">
                  <a:moveTo>
                    <a:pt x="927100" y="622554"/>
                  </a:moveTo>
                  <a:lnTo>
                    <a:pt x="927100" y="616458"/>
                  </a:lnTo>
                  <a:lnTo>
                    <a:pt x="926629" y="616232"/>
                  </a:lnTo>
                  <a:lnTo>
                    <a:pt x="925688" y="615696"/>
                  </a:lnTo>
                  <a:lnTo>
                    <a:pt x="923925" y="615696"/>
                  </a:lnTo>
                  <a:lnTo>
                    <a:pt x="916781" y="619125"/>
                  </a:lnTo>
                  <a:lnTo>
                    <a:pt x="916641" y="619192"/>
                  </a:lnTo>
                  <a:lnTo>
                    <a:pt x="923925" y="623125"/>
                  </a:lnTo>
                  <a:lnTo>
                    <a:pt x="924111" y="623226"/>
                  </a:lnTo>
                  <a:lnTo>
                    <a:pt x="925688" y="623316"/>
                  </a:lnTo>
                  <a:lnTo>
                    <a:pt x="927100" y="622554"/>
                  </a:lnTo>
                  <a:close/>
                </a:path>
                <a:path w="2260600" h="1711960">
                  <a:moveTo>
                    <a:pt x="927100" y="589788"/>
                  </a:moveTo>
                  <a:lnTo>
                    <a:pt x="927100" y="582930"/>
                  </a:lnTo>
                  <a:lnTo>
                    <a:pt x="925688" y="582252"/>
                  </a:lnTo>
                  <a:lnTo>
                    <a:pt x="925688" y="582083"/>
                  </a:lnTo>
                  <a:lnTo>
                    <a:pt x="916781" y="586359"/>
                  </a:lnTo>
                  <a:lnTo>
                    <a:pt x="925285" y="590441"/>
                  </a:lnTo>
                  <a:lnTo>
                    <a:pt x="925688" y="590380"/>
                  </a:lnTo>
                  <a:lnTo>
                    <a:pt x="927100" y="589788"/>
                  </a:lnTo>
                  <a:close/>
                </a:path>
                <a:path w="2260600" h="1711960">
                  <a:moveTo>
                    <a:pt x="927100" y="605790"/>
                  </a:moveTo>
                  <a:lnTo>
                    <a:pt x="927100" y="599694"/>
                  </a:lnTo>
                  <a:lnTo>
                    <a:pt x="926629" y="599468"/>
                  </a:lnTo>
                  <a:lnTo>
                    <a:pt x="925688" y="598932"/>
                  </a:lnTo>
                  <a:lnTo>
                    <a:pt x="925285" y="598932"/>
                  </a:lnTo>
                  <a:lnTo>
                    <a:pt x="916781" y="602503"/>
                  </a:lnTo>
                  <a:lnTo>
                    <a:pt x="924560" y="606704"/>
                  </a:lnTo>
                  <a:lnTo>
                    <a:pt x="924718" y="606790"/>
                  </a:lnTo>
                  <a:lnTo>
                    <a:pt x="924858" y="606865"/>
                  </a:lnTo>
                  <a:lnTo>
                    <a:pt x="927100" y="605790"/>
                  </a:lnTo>
                  <a:close/>
                </a:path>
                <a:path w="2260600" h="1711960">
                  <a:moveTo>
                    <a:pt x="927100" y="634746"/>
                  </a:moveTo>
                  <a:lnTo>
                    <a:pt x="927100" y="631698"/>
                  </a:lnTo>
                  <a:lnTo>
                    <a:pt x="925688" y="631613"/>
                  </a:lnTo>
                  <a:lnTo>
                    <a:pt x="919162" y="634746"/>
                  </a:lnTo>
                  <a:lnTo>
                    <a:pt x="927100" y="634746"/>
                  </a:lnTo>
                  <a:close/>
                </a:path>
                <a:path w="2260600" h="1711960">
                  <a:moveTo>
                    <a:pt x="927100" y="641604"/>
                  </a:moveTo>
                  <a:lnTo>
                    <a:pt x="927100" y="639318"/>
                  </a:lnTo>
                  <a:lnTo>
                    <a:pt x="919162" y="643128"/>
                  </a:lnTo>
                  <a:lnTo>
                    <a:pt x="924277" y="643043"/>
                  </a:lnTo>
                  <a:lnTo>
                    <a:pt x="927100" y="641604"/>
                  </a:lnTo>
                  <a:close/>
                </a:path>
                <a:path w="2260600" h="1711960">
                  <a:moveTo>
                    <a:pt x="939800" y="687324"/>
                  </a:moveTo>
                  <a:lnTo>
                    <a:pt x="939800" y="684276"/>
                  </a:lnTo>
                  <a:lnTo>
                    <a:pt x="922866" y="684276"/>
                  </a:lnTo>
                  <a:lnTo>
                    <a:pt x="919691" y="686562"/>
                  </a:lnTo>
                  <a:lnTo>
                    <a:pt x="927100" y="686562"/>
                  </a:lnTo>
                  <a:lnTo>
                    <a:pt x="927100" y="691896"/>
                  </a:lnTo>
                  <a:lnTo>
                    <a:pt x="934155" y="691896"/>
                  </a:lnTo>
                  <a:lnTo>
                    <a:pt x="939800" y="687324"/>
                  </a:lnTo>
                  <a:close/>
                </a:path>
                <a:path w="2260600" h="1711960">
                  <a:moveTo>
                    <a:pt x="929922" y="711708"/>
                  </a:moveTo>
                  <a:lnTo>
                    <a:pt x="920172" y="711708"/>
                  </a:lnTo>
                  <a:lnTo>
                    <a:pt x="927100" y="716280"/>
                  </a:lnTo>
                  <a:lnTo>
                    <a:pt x="929922" y="711708"/>
                  </a:lnTo>
                  <a:close/>
                </a:path>
                <a:path w="2260600" h="1711960">
                  <a:moveTo>
                    <a:pt x="927100" y="672846"/>
                  </a:moveTo>
                  <a:lnTo>
                    <a:pt x="927100" y="670560"/>
                  </a:lnTo>
                  <a:lnTo>
                    <a:pt x="922528" y="670560"/>
                  </a:lnTo>
                  <a:lnTo>
                    <a:pt x="921004" y="672846"/>
                  </a:lnTo>
                  <a:lnTo>
                    <a:pt x="927100" y="672846"/>
                  </a:lnTo>
                  <a:close/>
                </a:path>
                <a:path w="2260600" h="1711960">
                  <a:moveTo>
                    <a:pt x="939800" y="672084"/>
                  </a:moveTo>
                  <a:lnTo>
                    <a:pt x="932872" y="667512"/>
                  </a:lnTo>
                  <a:lnTo>
                    <a:pt x="924560" y="667512"/>
                  </a:lnTo>
                  <a:lnTo>
                    <a:pt x="922528" y="670560"/>
                  </a:lnTo>
                  <a:lnTo>
                    <a:pt x="927100" y="670560"/>
                  </a:lnTo>
                  <a:lnTo>
                    <a:pt x="927100" y="681228"/>
                  </a:lnTo>
                  <a:lnTo>
                    <a:pt x="939800" y="672084"/>
                  </a:lnTo>
                  <a:close/>
                </a:path>
                <a:path w="2260600" h="1711960">
                  <a:moveTo>
                    <a:pt x="939800" y="684276"/>
                  </a:moveTo>
                  <a:lnTo>
                    <a:pt x="939800" y="681228"/>
                  </a:lnTo>
                  <a:lnTo>
                    <a:pt x="927100" y="681228"/>
                  </a:lnTo>
                  <a:lnTo>
                    <a:pt x="922866" y="684276"/>
                  </a:lnTo>
                  <a:lnTo>
                    <a:pt x="939800" y="684276"/>
                  </a:lnTo>
                  <a:close/>
                </a:path>
                <a:path w="2260600" h="1711960">
                  <a:moveTo>
                    <a:pt x="925688" y="607314"/>
                  </a:moveTo>
                  <a:lnTo>
                    <a:pt x="924858" y="606865"/>
                  </a:lnTo>
                  <a:lnTo>
                    <a:pt x="924277" y="607144"/>
                  </a:lnTo>
                  <a:lnTo>
                    <a:pt x="924111" y="607224"/>
                  </a:lnTo>
                  <a:lnTo>
                    <a:pt x="925688" y="607314"/>
                  </a:lnTo>
                  <a:close/>
                </a:path>
                <a:path w="2260600" h="1711960">
                  <a:moveTo>
                    <a:pt x="925285" y="615695"/>
                  </a:moveTo>
                  <a:lnTo>
                    <a:pt x="924858" y="615382"/>
                  </a:lnTo>
                  <a:lnTo>
                    <a:pt x="924560" y="615391"/>
                  </a:lnTo>
                  <a:lnTo>
                    <a:pt x="924277" y="615526"/>
                  </a:lnTo>
                  <a:lnTo>
                    <a:pt x="924111" y="615606"/>
                  </a:lnTo>
                  <a:lnTo>
                    <a:pt x="925285" y="615695"/>
                  </a:lnTo>
                  <a:close/>
                </a:path>
                <a:path w="2260600" h="1711960">
                  <a:moveTo>
                    <a:pt x="927100" y="575310"/>
                  </a:moveTo>
                  <a:lnTo>
                    <a:pt x="927100" y="573786"/>
                  </a:lnTo>
                  <a:lnTo>
                    <a:pt x="924277" y="573786"/>
                  </a:lnTo>
                  <a:lnTo>
                    <a:pt x="927100" y="575310"/>
                  </a:lnTo>
                  <a:close/>
                </a:path>
                <a:path w="2260600" h="1711960">
                  <a:moveTo>
                    <a:pt x="925688" y="623316"/>
                  </a:moveTo>
                  <a:lnTo>
                    <a:pt x="924277" y="623316"/>
                  </a:lnTo>
                  <a:lnTo>
                    <a:pt x="924560" y="623468"/>
                  </a:lnTo>
                  <a:lnTo>
                    <a:pt x="924718" y="623554"/>
                  </a:lnTo>
                  <a:lnTo>
                    <a:pt x="924858" y="623629"/>
                  </a:lnTo>
                  <a:lnTo>
                    <a:pt x="924858" y="623764"/>
                  </a:lnTo>
                  <a:lnTo>
                    <a:pt x="925688" y="623316"/>
                  </a:lnTo>
                  <a:close/>
                </a:path>
                <a:path w="2260600" h="1711960">
                  <a:moveTo>
                    <a:pt x="927100" y="643128"/>
                  </a:moveTo>
                  <a:lnTo>
                    <a:pt x="927100" y="641604"/>
                  </a:lnTo>
                  <a:lnTo>
                    <a:pt x="924277" y="643043"/>
                  </a:lnTo>
                  <a:lnTo>
                    <a:pt x="927100" y="643128"/>
                  </a:lnTo>
                  <a:close/>
                </a:path>
                <a:path w="2260600" h="1711960">
                  <a:moveTo>
                    <a:pt x="932872" y="667512"/>
                  </a:moveTo>
                  <a:lnTo>
                    <a:pt x="927100" y="663702"/>
                  </a:lnTo>
                  <a:lnTo>
                    <a:pt x="924560" y="667512"/>
                  </a:lnTo>
                  <a:lnTo>
                    <a:pt x="932872" y="667512"/>
                  </a:lnTo>
                  <a:close/>
                </a:path>
                <a:path w="2260600" h="1711960">
                  <a:moveTo>
                    <a:pt x="927100" y="615695"/>
                  </a:moveTo>
                  <a:lnTo>
                    <a:pt x="927100" y="614172"/>
                  </a:lnTo>
                  <a:lnTo>
                    <a:pt x="924858" y="615247"/>
                  </a:lnTo>
                  <a:lnTo>
                    <a:pt x="924718" y="615315"/>
                  </a:lnTo>
                  <a:lnTo>
                    <a:pt x="925688" y="615780"/>
                  </a:lnTo>
                  <a:lnTo>
                    <a:pt x="927100" y="615695"/>
                  </a:lnTo>
                  <a:close/>
                </a:path>
                <a:path w="2260600" h="1711960">
                  <a:moveTo>
                    <a:pt x="927100" y="607314"/>
                  </a:moveTo>
                  <a:lnTo>
                    <a:pt x="927100" y="605790"/>
                  </a:lnTo>
                  <a:lnTo>
                    <a:pt x="924858" y="606865"/>
                  </a:lnTo>
                  <a:lnTo>
                    <a:pt x="925688" y="607314"/>
                  </a:lnTo>
                  <a:lnTo>
                    <a:pt x="927100" y="607314"/>
                  </a:lnTo>
                  <a:close/>
                </a:path>
                <a:path w="2260600" h="1711960">
                  <a:moveTo>
                    <a:pt x="927100" y="624840"/>
                  </a:moveTo>
                  <a:lnTo>
                    <a:pt x="927100" y="623316"/>
                  </a:lnTo>
                  <a:lnTo>
                    <a:pt x="925688" y="623316"/>
                  </a:lnTo>
                  <a:lnTo>
                    <a:pt x="924858" y="623764"/>
                  </a:lnTo>
                  <a:lnTo>
                    <a:pt x="924858" y="623629"/>
                  </a:lnTo>
                  <a:lnTo>
                    <a:pt x="927100" y="624840"/>
                  </a:lnTo>
                  <a:close/>
                </a:path>
                <a:path w="2260600" h="1711960">
                  <a:moveTo>
                    <a:pt x="927100" y="590550"/>
                  </a:moveTo>
                  <a:lnTo>
                    <a:pt x="927100" y="589788"/>
                  </a:lnTo>
                  <a:lnTo>
                    <a:pt x="925285" y="590550"/>
                  </a:lnTo>
                  <a:lnTo>
                    <a:pt x="927100" y="590550"/>
                  </a:lnTo>
                  <a:close/>
                </a:path>
                <a:path w="2260600" h="1711960">
                  <a:moveTo>
                    <a:pt x="927100" y="598932"/>
                  </a:moveTo>
                  <a:lnTo>
                    <a:pt x="927100" y="598170"/>
                  </a:lnTo>
                  <a:lnTo>
                    <a:pt x="925285" y="598932"/>
                  </a:lnTo>
                  <a:lnTo>
                    <a:pt x="927100" y="598932"/>
                  </a:lnTo>
                  <a:close/>
                </a:path>
                <a:path w="2260600" h="1711960">
                  <a:moveTo>
                    <a:pt x="927100" y="582168"/>
                  </a:moveTo>
                  <a:lnTo>
                    <a:pt x="927100" y="581406"/>
                  </a:lnTo>
                  <a:lnTo>
                    <a:pt x="925688" y="582083"/>
                  </a:lnTo>
                  <a:lnTo>
                    <a:pt x="927100" y="582168"/>
                  </a:lnTo>
                  <a:close/>
                </a:path>
                <a:path w="2260600" h="1711960">
                  <a:moveTo>
                    <a:pt x="927100" y="582930"/>
                  </a:moveTo>
                  <a:lnTo>
                    <a:pt x="927100" y="582168"/>
                  </a:lnTo>
                  <a:lnTo>
                    <a:pt x="925688" y="582168"/>
                  </a:lnTo>
                  <a:lnTo>
                    <a:pt x="926629" y="582704"/>
                  </a:lnTo>
                  <a:lnTo>
                    <a:pt x="927100" y="582930"/>
                  </a:lnTo>
                  <a:close/>
                </a:path>
                <a:path w="2260600" h="1711960">
                  <a:moveTo>
                    <a:pt x="927100" y="591312"/>
                  </a:moveTo>
                  <a:lnTo>
                    <a:pt x="927100" y="590550"/>
                  </a:lnTo>
                  <a:lnTo>
                    <a:pt x="925688" y="590550"/>
                  </a:lnTo>
                  <a:lnTo>
                    <a:pt x="926629" y="591086"/>
                  </a:lnTo>
                  <a:lnTo>
                    <a:pt x="927100" y="591312"/>
                  </a:lnTo>
                  <a:close/>
                </a:path>
                <a:path w="2260600" h="1711960">
                  <a:moveTo>
                    <a:pt x="927100" y="599694"/>
                  </a:moveTo>
                  <a:lnTo>
                    <a:pt x="927100" y="598932"/>
                  </a:lnTo>
                  <a:lnTo>
                    <a:pt x="925688" y="598932"/>
                  </a:lnTo>
                  <a:lnTo>
                    <a:pt x="926629" y="599468"/>
                  </a:lnTo>
                  <a:lnTo>
                    <a:pt x="927100" y="599694"/>
                  </a:lnTo>
                  <a:close/>
                </a:path>
                <a:path w="2260600" h="1711960">
                  <a:moveTo>
                    <a:pt x="927100" y="608076"/>
                  </a:moveTo>
                  <a:lnTo>
                    <a:pt x="927100" y="607314"/>
                  </a:lnTo>
                  <a:lnTo>
                    <a:pt x="925688" y="607314"/>
                  </a:lnTo>
                  <a:lnTo>
                    <a:pt x="927100" y="608076"/>
                  </a:lnTo>
                  <a:close/>
                </a:path>
                <a:path w="2260600" h="1711960">
                  <a:moveTo>
                    <a:pt x="927100" y="616458"/>
                  </a:moveTo>
                  <a:lnTo>
                    <a:pt x="927100" y="615696"/>
                  </a:lnTo>
                  <a:lnTo>
                    <a:pt x="925688" y="615696"/>
                  </a:lnTo>
                  <a:lnTo>
                    <a:pt x="926629" y="616232"/>
                  </a:lnTo>
                  <a:lnTo>
                    <a:pt x="927100" y="616458"/>
                  </a:lnTo>
                  <a:close/>
                </a:path>
                <a:path w="2260600" h="1711960">
                  <a:moveTo>
                    <a:pt x="927100" y="623316"/>
                  </a:moveTo>
                  <a:lnTo>
                    <a:pt x="927100" y="622554"/>
                  </a:lnTo>
                  <a:lnTo>
                    <a:pt x="925688" y="623316"/>
                  </a:lnTo>
                  <a:lnTo>
                    <a:pt x="927100" y="623316"/>
                  </a:lnTo>
                  <a:close/>
                </a:path>
                <a:path w="2260600" h="1711960">
                  <a:moveTo>
                    <a:pt x="927100" y="631698"/>
                  </a:moveTo>
                  <a:lnTo>
                    <a:pt x="927100" y="630936"/>
                  </a:lnTo>
                  <a:lnTo>
                    <a:pt x="925688" y="631613"/>
                  </a:lnTo>
                  <a:lnTo>
                    <a:pt x="927100" y="631698"/>
                  </a:lnTo>
                  <a:close/>
                </a:path>
                <a:path w="2260600" h="1711960">
                  <a:moveTo>
                    <a:pt x="939800" y="695706"/>
                  </a:moveTo>
                  <a:lnTo>
                    <a:pt x="939800" y="694944"/>
                  </a:lnTo>
                  <a:lnTo>
                    <a:pt x="930392" y="694944"/>
                  </a:lnTo>
                  <a:lnTo>
                    <a:pt x="926629" y="697992"/>
                  </a:lnTo>
                  <a:lnTo>
                    <a:pt x="938388" y="697992"/>
                  </a:lnTo>
                  <a:lnTo>
                    <a:pt x="939800" y="695706"/>
                  </a:lnTo>
                  <a:close/>
                </a:path>
                <a:path w="2260600" h="1711960">
                  <a:moveTo>
                    <a:pt x="939800" y="681228"/>
                  </a:moveTo>
                  <a:lnTo>
                    <a:pt x="939800" y="672084"/>
                  </a:lnTo>
                  <a:lnTo>
                    <a:pt x="927100" y="681228"/>
                  </a:lnTo>
                  <a:lnTo>
                    <a:pt x="939800" y="681228"/>
                  </a:lnTo>
                  <a:close/>
                </a:path>
                <a:path w="2260600" h="1711960">
                  <a:moveTo>
                    <a:pt x="933214" y="706374"/>
                  </a:moveTo>
                  <a:lnTo>
                    <a:pt x="927100" y="706374"/>
                  </a:lnTo>
                  <a:lnTo>
                    <a:pt x="927100" y="708660"/>
                  </a:lnTo>
                  <a:lnTo>
                    <a:pt x="931803" y="708660"/>
                  </a:lnTo>
                  <a:lnTo>
                    <a:pt x="933214" y="706374"/>
                  </a:lnTo>
                  <a:close/>
                </a:path>
                <a:path w="2260600" h="1711960">
                  <a:moveTo>
                    <a:pt x="931803" y="708660"/>
                  </a:moveTo>
                  <a:lnTo>
                    <a:pt x="927100" y="708660"/>
                  </a:lnTo>
                  <a:lnTo>
                    <a:pt x="927100" y="711708"/>
                  </a:lnTo>
                  <a:lnTo>
                    <a:pt x="929922" y="711708"/>
                  </a:lnTo>
                  <a:lnTo>
                    <a:pt x="931803" y="708660"/>
                  </a:lnTo>
                  <a:close/>
                </a:path>
                <a:path w="2260600" h="1711960">
                  <a:moveTo>
                    <a:pt x="939800" y="720090"/>
                  </a:moveTo>
                  <a:lnTo>
                    <a:pt x="939800" y="711708"/>
                  </a:lnTo>
                  <a:lnTo>
                    <a:pt x="929922" y="711708"/>
                  </a:lnTo>
                  <a:lnTo>
                    <a:pt x="927100" y="716280"/>
                  </a:lnTo>
                  <a:lnTo>
                    <a:pt x="927100" y="720090"/>
                  </a:lnTo>
                  <a:lnTo>
                    <a:pt x="939800" y="720090"/>
                  </a:lnTo>
                  <a:close/>
                </a:path>
                <a:path w="2260600" h="1711960">
                  <a:moveTo>
                    <a:pt x="952500" y="716280"/>
                  </a:moveTo>
                  <a:lnTo>
                    <a:pt x="952500" y="715518"/>
                  </a:lnTo>
                  <a:lnTo>
                    <a:pt x="950383" y="714375"/>
                  </a:lnTo>
                  <a:lnTo>
                    <a:pt x="939800" y="720090"/>
                  </a:lnTo>
                  <a:lnTo>
                    <a:pt x="927100" y="720090"/>
                  </a:lnTo>
                  <a:lnTo>
                    <a:pt x="927100" y="722376"/>
                  </a:lnTo>
                  <a:lnTo>
                    <a:pt x="940547" y="722376"/>
                  </a:lnTo>
                  <a:lnTo>
                    <a:pt x="952500" y="716280"/>
                  </a:lnTo>
                  <a:close/>
                </a:path>
                <a:path w="2260600" h="1711960">
                  <a:moveTo>
                    <a:pt x="940547" y="722376"/>
                  </a:moveTo>
                  <a:lnTo>
                    <a:pt x="927100" y="722376"/>
                  </a:lnTo>
                  <a:lnTo>
                    <a:pt x="927100" y="729234"/>
                  </a:lnTo>
                  <a:lnTo>
                    <a:pt x="940547" y="722376"/>
                  </a:lnTo>
                  <a:close/>
                </a:path>
                <a:path w="2260600" h="1711960">
                  <a:moveTo>
                    <a:pt x="952500" y="725424"/>
                  </a:moveTo>
                  <a:lnTo>
                    <a:pt x="952500" y="722376"/>
                  </a:lnTo>
                  <a:lnTo>
                    <a:pt x="940547" y="722376"/>
                  </a:lnTo>
                  <a:lnTo>
                    <a:pt x="927100" y="729234"/>
                  </a:lnTo>
                  <a:lnTo>
                    <a:pt x="927100" y="731520"/>
                  </a:lnTo>
                  <a:lnTo>
                    <a:pt x="939800" y="725424"/>
                  </a:lnTo>
                  <a:lnTo>
                    <a:pt x="952500" y="725424"/>
                  </a:lnTo>
                  <a:close/>
                </a:path>
                <a:path w="2260600" h="1711960">
                  <a:moveTo>
                    <a:pt x="952500" y="729996"/>
                  </a:moveTo>
                  <a:lnTo>
                    <a:pt x="952500" y="725424"/>
                  </a:lnTo>
                  <a:lnTo>
                    <a:pt x="939800" y="725424"/>
                  </a:lnTo>
                  <a:lnTo>
                    <a:pt x="927100" y="731520"/>
                  </a:lnTo>
                  <a:lnTo>
                    <a:pt x="927100" y="736092"/>
                  </a:lnTo>
                  <a:lnTo>
                    <a:pt x="935037" y="736092"/>
                  </a:lnTo>
                  <a:lnTo>
                    <a:pt x="939800" y="733806"/>
                  </a:lnTo>
                  <a:lnTo>
                    <a:pt x="944562" y="733806"/>
                  </a:lnTo>
                  <a:lnTo>
                    <a:pt x="952500" y="729996"/>
                  </a:lnTo>
                  <a:close/>
                </a:path>
                <a:path w="2260600" h="1711960">
                  <a:moveTo>
                    <a:pt x="935037" y="736092"/>
                  </a:moveTo>
                  <a:lnTo>
                    <a:pt x="927100" y="736092"/>
                  </a:lnTo>
                  <a:lnTo>
                    <a:pt x="927100" y="739140"/>
                  </a:lnTo>
                  <a:lnTo>
                    <a:pt x="928687" y="739140"/>
                  </a:lnTo>
                  <a:lnTo>
                    <a:pt x="935037" y="736092"/>
                  </a:lnTo>
                  <a:close/>
                </a:path>
                <a:path w="2260600" h="1711960">
                  <a:moveTo>
                    <a:pt x="928687" y="739140"/>
                  </a:moveTo>
                  <a:lnTo>
                    <a:pt x="927100" y="739140"/>
                  </a:lnTo>
                  <a:lnTo>
                    <a:pt x="927100" y="739902"/>
                  </a:lnTo>
                  <a:lnTo>
                    <a:pt x="928687" y="739140"/>
                  </a:lnTo>
                  <a:close/>
                </a:path>
                <a:path w="2260600" h="1711960">
                  <a:moveTo>
                    <a:pt x="939052" y="739140"/>
                  </a:moveTo>
                  <a:lnTo>
                    <a:pt x="928687" y="739140"/>
                  </a:lnTo>
                  <a:lnTo>
                    <a:pt x="927100" y="739902"/>
                  </a:lnTo>
                  <a:lnTo>
                    <a:pt x="927100" y="745236"/>
                  </a:lnTo>
                  <a:lnTo>
                    <a:pt x="939052" y="739140"/>
                  </a:lnTo>
                  <a:close/>
                </a:path>
                <a:path w="2260600" h="1711960">
                  <a:moveTo>
                    <a:pt x="952500" y="740664"/>
                  </a:moveTo>
                  <a:lnTo>
                    <a:pt x="952500" y="739140"/>
                  </a:lnTo>
                  <a:lnTo>
                    <a:pt x="939052" y="739140"/>
                  </a:lnTo>
                  <a:lnTo>
                    <a:pt x="927100" y="745236"/>
                  </a:lnTo>
                  <a:lnTo>
                    <a:pt x="927100" y="745998"/>
                  </a:lnTo>
                  <a:lnTo>
                    <a:pt x="929922" y="747522"/>
                  </a:lnTo>
                  <a:lnTo>
                    <a:pt x="939052" y="747522"/>
                  </a:lnTo>
                  <a:lnTo>
                    <a:pt x="952500" y="740664"/>
                  </a:lnTo>
                  <a:close/>
                </a:path>
                <a:path w="2260600" h="1711960">
                  <a:moveTo>
                    <a:pt x="929922" y="747522"/>
                  </a:moveTo>
                  <a:lnTo>
                    <a:pt x="927100" y="745998"/>
                  </a:lnTo>
                  <a:lnTo>
                    <a:pt x="927100" y="747522"/>
                  </a:lnTo>
                  <a:lnTo>
                    <a:pt x="929922" y="747522"/>
                  </a:lnTo>
                  <a:close/>
                </a:path>
                <a:path w="2260600" h="1711960">
                  <a:moveTo>
                    <a:pt x="934357" y="749916"/>
                  </a:moveTo>
                  <a:lnTo>
                    <a:pt x="929922" y="747522"/>
                  </a:lnTo>
                  <a:lnTo>
                    <a:pt x="927100" y="747522"/>
                  </a:lnTo>
                  <a:lnTo>
                    <a:pt x="927100" y="753618"/>
                  </a:lnTo>
                  <a:lnTo>
                    <a:pt x="934155" y="750019"/>
                  </a:lnTo>
                  <a:lnTo>
                    <a:pt x="934357" y="749916"/>
                  </a:lnTo>
                  <a:close/>
                </a:path>
                <a:path w="2260600" h="1711960">
                  <a:moveTo>
                    <a:pt x="952500" y="761238"/>
                  </a:moveTo>
                  <a:lnTo>
                    <a:pt x="952500" y="752856"/>
                  </a:lnTo>
                  <a:lnTo>
                    <a:pt x="939800" y="752856"/>
                  </a:lnTo>
                  <a:lnTo>
                    <a:pt x="934357" y="749916"/>
                  </a:lnTo>
                  <a:lnTo>
                    <a:pt x="927100" y="753618"/>
                  </a:lnTo>
                  <a:lnTo>
                    <a:pt x="928076" y="754907"/>
                  </a:lnTo>
                  <a:lnTo>
                    <a:pt x="939800" y="761238"/>
                  </a:lnTo>
                  <a:lnTo>
                    <a:pt x="952500" y="761238"/>
                  </a:lnTo>
                  <a:close/>
                </a:path>
                <a:path w="2260600" h="1711960">
                  <a:moveTo>
                    <a:pt x="928076" y="754907"/>
                  </a:moveTo>
                  <a:lnTo>
                    <a:pt x="927100" y="753618"/>
                  </a:lnTo>
                  <a:lnTo>
                    <a:pt x="927100" y="754380"/>
                  </a:lnTo>
                  <a:lnTo>
                    <a:pt x="928076" y="754907"/>
                  </a:lnTo>
                  <a:close/>
                </a:path>
                <a:path w="2260600" h="1711960">
                  <a:moveTo>
                    <a:pt x="952500" y="763524"/>
                  </a:moveTo>
                  <a:lnTo>
                    <a:pt x="952500" y="761238"/>
                  </a:lnTo>
                  <a:lnTo>
                    <a:pt x="939800" y="761238"/>
                  </a:lnTo>
                  <a:lnTo>
                    <a:pt x="928076" y="754907"/>
                  </a:lnTo>
                  <a:lnTo>
                    <a:pt x="939800" y="770382"/>
                  </a:lnTo>
                  <a:lnTo>
                    <a:pt x="939800" y="763524"/>
                  </a:lnTo>
                  <a:lnTo>
                    <a:pt x="952500" y="763524"/>
                  </a:lnTo>
                  <a:close/>
                </a:path>
                <a:path w="2260600" h="1711960">
                  <a:moveTo>
                    <a:pt x="949511" y="733806"/>
                  </a:moveTo>
                  <a:lnTo>
                    <a:pt x="944562" y="733806"/>
                  </a:lnTo>
                  <a:lnTo>
                    <a:pt x="939800" y="736092"/>
                  </a:lnTo>
                  <a:lnTo>
                    <a:pt x="935037" y="736092"/>
                  </a:lnTo>
                  <a:lnTo>
                    <a:pt x="928687" y="739140"/>
                  </a:lnTo>
                  <a:lnTo>
                    <a:pt x="939052" y="739140"/>
                  </a:lnTo>
                  <a:lnTo>
                    <a:pt x="949511" y="733806"/>
                  </a:lnTo>
                  <a:close/>
                </a:path>
                <a:path w="2260600" h="1711960">
                  <a:moveTo>
                    <a:pt x="950383" y="714375"/>
                  </a:moveTo>
                  <a:lnTo>
                    <a:pt x="939800" y="708660"/>
                  </a:lnTo>
                  <a:lnTo>
                    <a:pt x="931803" y="708660"/>
                  </a:lnTo>
                  <a:lnTo>
                    <a:pt x="929922" y="711708"/>
                  </a:lnTo>
                  <a:lnTo>
                    <a:pt x="939800" y="711708"/>
                  </a:lnTo>
                  <a:lnTo>
                    <a:pt x="939800" y="720090"/>
                  </a:lnTo>
                  <a:lnTo>
                    <a:pt x="950383" y="714375"/>
                  </a:lnTo>
                  <a:close/>
                </a:path>
                <a:path w="2260600" h="1711960">
                  <a:moveTo>
                    <a:pt x="939052" y="747522"/>
                  </a:moveTo>
                  <a:lnTo>
                    <a:pt x="929922" y="747522"/>
                  </a:lnTo>
                  <a:lnTo>
                    <a:pt x="934155" y="749808"/>
                  </a:lnTo>
                  <a:lnTo>
                    <a:pt x="934357" y="749916"/>
                  </a:lnTo>
                  <a:lnTo>
                    <a:pt x="939052" y="747522"/>
                  </a:lnTo>
                  <a:close/>
                </a:path>
                <a:path w="2260600" h="1711960">
                  <a:moveTo>
                    <a:pt x="952500" y="706374"/>
                  </a:moveTo>
                  <a:lnTo>
                    <a:pt x="952500" y="698754"/>
                  </a:lnTo>
                  <a:lnTo>
                    <a:pt x="939800" y="691896"/>
                  </a:lnTo>
                  <a:lnTo>
                    <a:pt x="934155" y="691896"/>
                  </a:lnTo>
                  <a:lnTo>
                    <a:pt x="930392" y="694944"/>
                  </a:lnTo>
                  <a:lnTo>
                    <a:pt x="939800" y="694944"/>
                  </a:lnTo>
                  <a:lnTo>
                    <a:pt x="939800" y="706374"/>
                  </a:lnTo>
                  <a:lnTo>
                    <a:pt x="952500" y="706374"/>
                  </a:lnTo>
                  <a:close/>
                </a:path>
                <a:path w="2260600" h="1711960">
                  <a:moveTo>
                    <a:pt x="952500" y="713232"/>
                  </a:moveTo>
                  <a:lnTo>
                    <a:pt x="952500" y="706374"/>
                  </a:lnTo>
                  <a:lnTo>
                    <a:pt x="933214" y="706374"/>
                  </a:lnTo>
                  <a:lnTo>
                    <a:pt x="931803" y="708660"/>
                  </a:lnTo>
                  <a:lnTo>
                    <a:pt x="939800" y="708660"/>
                  </a:lnTo>
                  <a:lnTo>
                    <a:pt x="950383" y="714375"/>
                  </a:lnTo>
                  <a:lnTo>
                    <a:pt x="952500" y="713232"/>
                  </a:lnTo>
                  <a:close/>
                </a:path>
                <a:path w="2260600" h="1711960">
                  <a:moveTo>
                    <a:pt x="939800" y="672084"/>
                  </a:moveTo>
                  <a:lnTo>
                    <a:pt x="939800" y="667512"/>
                  </a:lnTo>
                  <a:lnTo>
                    <a:pt x="932872" y="667512"/>
                  </a:lnTo>
                  <a:lnTo>
                    <a:pt x="939800" y="672084"/>
                  </a:lnTo>
                  <a:close/>
                </a:path>
                <a:path w="2260600" h="1711960">
                  <a:moveTo>
                    <a:pt x="939800" y="706374"/>
                  </a:moveTo>
                  <a:lnTo>
                    <a:pt x="939800" y="697992"/>
                  </a:lnTo>
                  <a:lnTo>
                    <a:pt x="938388" y="697992"/>
                  </a:lnTo>
                  <a:lnTo>
                    <a:pt x="933214" y="706374"/>
                  </a:lnTo>
                  <a:lnTo>
                    <a:pt x="939800" y="706374"/>
                  </a:lnTo>
                  <a:close/>
                </a:path>
                <a:path w="2260600" h="1711960">
                  <a:moveTo>
                    <a:pt x="939800" y="691896"/>
                  </a:moveTo>
                  <a:lnTo>
                    <a:pt x="939800" y="687324"/>
                  </a:lnTo>
                  <a:lnTo>
                    <a:pt x="934155" y="691896"/>
                  </a:lnTo>
                  <a:lnTo>
                    <a:pt x="939800" y="691896"/>
                  </a:lnTo>
                  <a:close/>
                </a:path>
                <a:path w="2260600" h="1711960">
                  <a:moveTo>
                    <a:pt x="952500" y="749808"/>
                  </a:moveTo>
                  <a:lnTo>
                    <a:pt x="952500" y="747522"/>
                  </a:lnTo>
                  <a:lnTo>
                    <a:pt x="939052" y="747522"/>
                  </a:lnTo>
                  <a:lnTo>
                    <a:pt x="934357" y="749916"/>
                  </a:lnTo>
                  <a:lnTo>
                    <a:pt x="939800" y="752856"/>
                  </a:lnTo>
                  <a:lnTo>
                    <a:pt x="939800" y="749808"/>
                  </a:lnTo>
                  <a:lnTo>
                    <a:pt x="952500" y="749808"/>
                  </a:lnTo>
                  <a:close/>
                </a:path>
                <a:path w="2260600" h="1711960">
                  <a:moveTo>
                    <a:pt x="944562" y="733806"/>
                  </a:moveTo>
                  <a:lnTo>
                    <a:pt x="939800" y="733806"/>
                  </a:lnTo>
                  <a:lnTo>
                    <a:pt x="935037" y="736092"/>
                  </a:lnTo>
                  <a:lnTo>
                    <a:pt x="939800" y="736092"/>
                  </a:lnTo>
                  <a:lnTo>
                    <a:pt x="944562" y="733806"/>
                  </a:lnTo>
                  <a:close/>
                </a:path>
                <a:path w="2260600" h="1711960">
                  <a:moveTo>
                    <a:pt x="939800" y="697992"/>
                  </a:moveTo>
                  <a:lnTo>
                    <a:pt x="939800" y="695706"/>
                  </a:lnTo>
                  <a:lnTo>
                    <a:pt x="938388" y="697992"/>
                  </a:lnTo>
                  <a:lnTo>
                    <a:pt x="939800" y="697992"/>
                  </a:lnTo>
                  <a:close/>
                </a:path>
                <a:path w="2260600" h="1711960">
                  <a:moveTo>
                    <a:pt x="952500" y="739140"/>
                  </a:moveTo>
                  <a:lnTo>
                    <a:pt x="952500" y="733806"/>
                  </a:lnTo>
                  <a:lnTo>
                    <a:pt x="949511" y="733806"/>
                  </a:lnTo>
                  <a:lnTo>
                    <a:pt x="939052" y="739140"/>
                  </a:lnTo>
                  <a:lnTo>
                    <a:pt x="952500" y="739140"/>
                  </a:lnTo>
                  <a:close/>
                </a:path>
                <a:path w="2260600" h="1711960">
                  <a:moveTo>
                    <a:pt x="959338" y="749808"/>
                  </a:moveTo>
                  <a:lnTo>
                    <a:pt x="956733" y="746252"/>
                  </a:lnTo>
                  <a:lnTo>
                    <a:pt x="952500" y="740664"/>
                  </a:lnTo>
                  <a:lnTo>
                    <a:pt x="939052" y="747522"/>
                  </a:lnTo>
                  <a:lnTo>
                    <a:pt x="952500" y="747522"/>
                  </a:lnTo>
                  <a:lnTo>
                    <a:pt x="952500" y="749808"/>
                  </a:lnTo>
                  <a:lnTo>
                    <a:pt x="959338" y="749808"/>
                  </a:lnTo>
                  <a:close/>
                </a:path>
                <a:path w="2260600" h="1711960">
                  <a:moveTo>
                    <a:pt x="965200" y="757428"/>
                  </a:moveTo>
                  <a:lnTo>
                    <a:pt x="959555" y="749977"/>
                  </a:lnTo>
                  <a:lnTo>
                    <a:pt x="959338" y="749808"/>
                  </a:lnTo>
                  <a:lnTo>
                    <a:pt x="939800" y="749808"/>
                  </a:lnTo>
                  <a:lnTo>
                    <a:pt x="939800" y="752856"/>
                  </a:lnTo>
                  <a:lnTo>
                    <a:pt x="952500" y="752856"/>
                  </a:lnTo>
                  <a:lnTo>
                    <a:pt x="952500" y="763524"/>
                  </a:lnTo>
                  <a:lnTo>
                    <a:pt x="953247" y="763524"/>
                  </a:lnTo>
                  <a:lnTo>
                    <a:pt x="965200" y="757428"/>
                  </a:lnTo>
                  <a:close/>
                </a:path>
                <a:path w="2260600" h="1711960">
                  <a:moveTo>
                    <a:pt x="953247" y="763524"/>
                  </a:moveTo>
                  <a:lnTo>
                    <a:pt x="939800" y="763524"/>
                  </a:lnTo>
                  <a:lnTo>
                    <a:pt x="939800" y="766572"/>
                  </a:lnTo>
                  <a:lnTo>
                    <a:pt x="947270" y="766572"/>
                  </a:lnTo>
                  <a:lnTo>
                    <a:pt x="953247" y="763524"/>
                  </a:lnTo>
                  <a:close/>
                </a:path>
                <a:path w="2260600" h="1711960">
                  <a:moveTo>
                    <a:pt x="947270" y="766572"/>
                  </a:moveTo>
                  <a:lnTo>
                    <a:pt x="939800" y="766572"/>
                  </a:lnTo>
                  <a:lnTo>
                    <a:pt x="939800" y="770382"/>
                  </a:lnTo>
                  <a:lnTo>
                    <a:pt x="947270" y="766572"/>
                  </a:lnTo>
                  <a:close/>
                </a:path>
                <a:path w="2260600" h="1711960">
                  <a:moveTo>
                    <a:pt x="965200" y="770382"/>
                  </a:moveTo>
                  <a:lnTo>
                    <a:pt x="965200" y="766572"/>
                  </a:lnTo>
                  <a:lnTo>
                    <a:pt x="947270" y="766572"/>
                  </a:lnTo>
                  <a:lnTo>
                    <a:pt x="939800" y="770382"/>
                  </a:lnTo>
                  <a:lnTo>
                    <a:pt x="939800" y="777240"/>
                  </a:lnTo>
                  <a:lnTo>
                    <a:pt x="952500" y="777240"/>
                  </a:lnTo>
                  <a:lnTo>
                    <a:pt x="952500" y="774954"/>
                  </a:lnTo>
                  <a:lnTo>
                    <a:pt x="959338" y="774954"/>
                  </a:lnTo>
                  <a:lnTo>
                    <a:pt x="965200" y="770382"/>
                  </a:lnTo>
                  <a:close/>
                </a:path>
                <a:path w="2260600" h="1711960">
                  <a:moveTo>
                    <a:pt x="956407" y="777240"/>
                  </a:moveTo>
                  <a:lnTo>
                    <a:pt x="939800" y="777240"/>
                  </a:lnTo>
                  <a:lnTo>
                    <a:pt x="939800" y="780288"/>
                  </a:lnTo>
                  <a:lnTo>
                    <a:pt x="952500" y="780288"/>
                  </a:lnTo>
                  <a:lnTo>
                    <a:pt x="956407" y="777240"/>
                  </a:lnTo>
                  <a:close/>
                </a:path>
                <a:path w="2260600" h="1711960">
                  <a:moveTo>
                    <a:pt x="952500" y="780288"/>
                  </a:moveTo>
                  <a:lnTo>
                    <a:pt x="939800" y="780288"/>
                  </a:lnTo>
                  <a:lnTo>
                    <a:pt x="939800" y="790194"/>
                  </a:lnTo>
                  <a:lnTo>
                    <a:pt x="952500" y="780288"/>
                  </a:lnTo>
                  <a:close/>
                </a:path>
                <a:path w="2260600" h="1711960">
                  <a:moveTo>
                    <a:pt x="964223" y="780288"/>
                  </a:moveTo>
                  <a:lnTo>
                    <a:pt x="952500" y="780288"/>
                  </a:lnTo>
                  <a:lnTo>
                    <a:pt x="939800" y="790194"/>
                  </a:lnTo>
                  <a:lnTo>
                    <a:pt x="945572" y="794004"/>
                  </a:lnTo>
                  <a:lnTo>
                    <a:pt x="952500" y="794004"/>
                  </a:lnTo>
                  <a:lnTo>
                    <a:pt x="956733" y="791972"/>
                  </a:lnTo>
                  <a:lnTo>
                    <a:pt x="964223" y="780288"/>
                  </a:lnTo>
                  <a:close/>
                </a:path>
                <a:path w="2260600" h="1711960">
                  <a:moveTo>
                    <a:pt x="945572" y="794004"/>
                  </a:moveTo>
                  <a:lnTo>
                    <a:pt x="939800" y="790194"/>
                  </a:lnTo>
                  <a:lnTo>
                    <a:pt x="939800" y="794004"/>
                  </a:lnTo>
                  <a:lnTo>
                    <a:pt x="945572" y="794004"/>
                  </a:lnTo>
                  <a:close/>
                </a:path>
                <a:path w="2260600" h="1711960">
                  <a:moveTo>
                    <a:pt x="952500" y="722376"/>
                  </a:moveTo>
                  <a:lnTo>
                    <a:pt x="952500" y="716280"/>
                  </a:lnTo>
                  <a:lnTo>
                    <a:pt x="940547" y="722376"/>
                  </a:lnTo>
                  <a:lnTo>
                    <a:pt x="952500" y="722376"/>
                  </a:lnTo>
                  <a:close/>
                </a:path>
                <a:path w="2260600" h="1711960">
                  <a:moveTo>
                    <a:pt x="952500" y="732282"/>
                  </a:moveTo>
                  <a:lnTo>
                    <a:pt x="952500" y="729996"/>
                  </a:lnTo>
                  <a:lnTo>
                    <a:pt x="944562" y="733806"/>
                  </a:lnTo>
                  <a:lnTo>
                    <a:pt x="949511" y="733806"/>
                  </a:lnTo>
                  <a:lnTo>
                    <a:pt x="952500" y="732282"/>
                  </a:lnTo>
                  <a:close/>
                </a:path>
                <a:path w="2260600" h="1711960">
                  <a:moveTo>
                    <a:pt x="955430" y="794004"/>
                  </a:moveTo>
                  <a:lnTo>
                    <a:pt x="945572" y="794004"/>
                  </a:lnTo>
                  <a:lnTo>
                    <a:pt x="952500" y="798576"/>
                  </a:lnTo>
                  <a:lnTo>
                    <a:pt x="952500" y="797814"/>
                  </a:lnTo>
                  <a:lnTo>
                    <a:pt x="953247" y="797410"/>
                  </a:lnTo>
                  <a:lnTo>
                    <a:pt x="955430" y="794004"/>
                  </a:lnTo>
                  <a:close/>
                </a:path>
                <a:path w="2260600" h="1711960">
                  <a:moveTo>
                    <a:pt x="965200" y="766572"/>
                  </a:moveTo>
                  <a:lnTo>
                    <a:pt x="965200" y="763524"/>
                  </a:lnTo>
                  <a:lnTo>
                    <a:pt x="953247" y="763524"/>
                  </a:lnTo>
                  <a:lnTo>
                    <a:pt x="947270" y="766572"/>
                  </a:lnTo>
                  <a:lnTo>
                    <a:pt x="965200" y="766572"/>
                  </a:lnTo>
                  <a:close/>
                </a:path>
                <a:path w="2260600" h="1711960">
                  <a:moveTo>
                    <a:pt x="952500" y="733806"/>
                  </a:moveTo>
                  <a:lnTo>
                    <a:pt x="952500" y="732282"/>
                  </a:lnTo>
                  <a:lnTo>
                    <a:pt x="949511" y="733806"/>
                  </a:lnTo>
                  <a:lnTo>
                    <a:pt x="952500" y="733806"/>
                  </a:lnTo>
                  <a:close/>
                </a:path>
                <a:path w="2260600" h="1711960">
                  <a:moveTo>
                    <a:pt x="952500" y="715518"/>
                  </a:moveTo>
                  <a:lnTo>
                    <a:pt x="952500" y="713232"/>
                  </a:lnTo>
                  <a:lnTo>
                    <a:pt x="950383" y="714375"/>
                  </a:lnTo>
                  <a:lnTo>
                    <a:pt x="952500" y="715518"/>
                  </a:lnTo>
                  <a:close/>
                </a:path>
                <a:path w="2260600" h="1711960">
                  <a:moveTo>
                    <a:pt x="959338" y="774954"/>
                  </a:moveTo>
                  <a:lnTo>
                    <a:pt x="952500" y="774954"/>
                  </a:lnTo>
                  <a:lnTo>
                    <a:pt x="952500" y="777240"/>
                  </a:lnTo>
                  <a:lnTo>
                    <a:pt x="956407" y="777240"/>
                  </a:lnTo>
                  <a:lnTo>
                    <a:pt x="959338" y="774954"/>
                  </a:lnTo>
                  <a:close/>
                </a:path>
                <a:path w="2260600" h="1711960">
                  <a:moveTo>
                    <a:pt x="965200" y="778764"/>
                  </a:moveTo>
                  <a:lnTo>
                    <a:pt x="965200" y="777240"/>
                  </a:lnTo>
                  <a:lnTo>
                    <a:pt x="956407" y="777240"/>
                  </a:lnTo>
                  <a:lnTo>
                    <a:pt x="952500" y="780288"/>
                  </a:lnTo>
                  <a:lnTo>
                    <a:pt x="964223" y="780288"/>
                  </a:lnTo>
                  <a:lnTo>
                    <a:pt x="965200" y="778764"/>
                  </a:lnTo>
                  <a:close/>
                </a:path>
                <a:path w="2260600" h="1711960">
                  <a:moveTo>
                    <a:pt x="956733" y="791972"/>
                  </a:moveTo>
                  <a:lnTo>
                    <a:pt x="952500" y="794004"/>
                  </a:lnTo>
                  <a:lnTo>
                    <a:pt x="955430" y="794004"/>
                  </a:lnTo>
                  <a:lnTo>
                    <a:pt x="956733" y="791972"/>
                  </a:lnTo>
                  <a:close/>
                </a:path>
                <a:path w="2260600" h="1711960">
                  <a:moveTo>
                    <a:pt x="953247" y="797410"/>
                  </a:moveTo>
                  <a:lnTo>
                    <a:pt x="952500" y="797814"/>
                  </a:lnTo>
                  <a:lnTo>
                    <a:pt x="952500" y="798576"/>
                  </a:lnTo>
                  <a:lnTo>
                    <a:pt x="953247" y="797410"/>
                  </a:lnTo>
                  <a:close/>
                </a:path>
                <a:path w="2260600" h="1711960">
                  <a:moveTo>
                    <a:pt x="965200" y="802386"/>
                  </a:moveTo>
                  <a:lnTo>
                    <a:pt x="965200" y="794004"/>
                  </a:lnTo>
                  <a:lnTo>
                    <a:pt x="959338" y="794121"/>
                  </a:lnTo>
                  <a:lnTo>
                    <a:pt x="953247" y="797410"/>
                  </a:lnTo>
                  <a:lnTo>
                    <a:pt x="952500" y="798576"/>
                  </a:lnTo>
                  <a:lnTo>
                    <a:pt x="952500" y="802386"/>
                  </a:lnTo>
                  <a:lnTo>
                    <a:pt x="965200" y="802386"/>
                  </a:lnTo>
                  <a:close/>
                </a:path>
                <a:path w="2260600" h="1711960">
                  <a:moveTo>
                    <a:pt x="977900" y="799338"/>
                  </a:moveTo>
                  <a:lnTo>
                    <a:pt x="977900" y="795528"/>
                  </a:lnTo>
                  <a:lnTo>
                    <a:pt x="965200" y="802386"/>
                  </a:lnTo>
                  <a:lnTo>
                    <a:pt x="952500" y="802386"/>
                  </a:lnTo>
                  <a:lnTo>
                    <a:pt x="952500" y="804672"/>
                  </a:lnTo>
                  <a:lnTo>
                    <a:pt x="966046" y="804672"/>
                  </a:lnTo>
                  <a:lnTo>
                    <a:pt x="977900" y="799338"/>
                  </a:lnTo>
                  <a:close/>
                </a:path>
                <a:path w="2260600" h="1711960">
                  <a:moveTo>
                    <a:pt x="966046" y="804672"/>
                  </a:moveTo>
                  <a:lnTo>
                    <a:pt x="952500" y="804672"/>
                  </a:lnTo>
                  <a:lnTo>
                    <a:pt x="952500" y="810768"/>
                  </a:lnTo>
                  <a:lnTo>
                    <a:pt x="966046" y="804672"/>
                  </a:lnTo>
                  <a:close/>
                </a:path>
                <a:path w="2260600" h="1711960">
                  <a:moveTo>
                    <a:pt x="977900" y="807720"/>
                  </a:moveTo>
                  <a:lnTo>
                    <a:pt x="977900" y="804672"/>
                  </a:lnTo>
                  <a:lnTo>
                    <a:pt x="966046" y="804672"/>
                  </a:lnTo>
                  <a:lnTo>
                    <a:pt x="952500" y="810768"/>
                  </a:lnTo>
                  <a:lnTo>
                    <a:pt x="952500" y="812292"/>
                  </a:lnTo>
                  <a:lnTo>
                    <a:pt x="953247" y="812650"/>
                  </a:lnTo>
                  <a:lnTo>
                    <a:pt x="955430" y="811823"/>
                  </a:lnTo>
                  <a:lnTo>
                    <a:pt x="965200" y="807720"/>
                  </a:lnTo>
                  <a:lnTo>
                    <a:pt x="977900" y="807720"/>
                  </a:lnTo>
                  <a:close/>
                </a:path>
                <a:path w="2260600" h="1711960">
                  <a:moveTo>
                    <a:pt x="953247" y="812740"/>
                  </a:moveTo>
                  <a:lnTo>
                    <a:pt x="952500" y="812292"/>
                  </a:lnTo>
                  <a:lnTo>
                    <a:pt x="952500" y="813054"/>
                  </a:lnTo>
                  <a:lnTo>
                    <a:pt x="953247" y="812740"/>
                  </a:lnTo>
                  <a:close/>
                </a:path>
                <a:path w="2260600" h="1711960">
                  <a:moveTo>
                    <a:pt x="973503" y="818388"/>
                  </a:moveTo>
                  <a:lnTo>
                    <a:pt x="965200" y="818388"/>
                  </a:lnTo>
                  <a:lnTo>
                    <a:pt x="955430" y="813698"/>
                  </a:lnTo>
                  <a:lnTo>
                    <a:pt x="953247" y="812740"/>
                  </a:lnTo>
                  <a:lnTo>
                    <a:pt x="952500" y="813054"/>
                  </a:lnTo>
                  <a:lnTo>
                    <a:pt x="952500" y="821436"/>
                  </a:lnTo>
                  <a:lnTo>
                    <a:pt x="971550" y="821436"/>
                  </a:lnTo>
                  <a:lnTo>
                    <a:pt x="973503" y="818388"/>
                  </a:lnTo>
                  <a:close/>
                </a:path>
                <a:path w="2260600" h="1711960">
                  <a:moveTo>
                    <a:pt x="971550" y="821436"/>
                  </a:moveTo>
                  <a:lnTo>
                    <a:pt x="952500" y="821436"/>
                  </a:lnTo>
                  <a:lnTo>
                    <a:pt x="952500" y="829056"/>
                  </a:lnTo>
                  <a:lnTo>
                    <a:pt x="965200" y="835152"/>
                  </a:lnTo>
                  <a:lnTo>
                    <a:pt x="965200" y="831342"/>
                  </a:lnTo>
                  <a:lnTo>
                    <a:pt x="971550" y="821436"/>
                  </a:lnTo>
                  <a:close/>
                </a:path>
                <a:path w="2260600" h="1711960">
                  <a:moveTo>
                    <a:pt x="965200" y="763524"/>
                  </a:moveTo>
                  <a:lnTo>
                    <a:pt x="965200" y="757428"/>
                  </a:lnTo>
                  <a:lnTo>
                    <a:pt x="953247" y="763524"/>
                  </a:lnTo>
                  <a:lnTo>
                    <a:pt x="965200" y="763524"/>
                  </a:lnTo>
                  <a:close/>
                </a:path>
                <a:path w="2260600" h="1711960">
                  <a:moveTo>
                    <a:pt x="959338" y="794121"/>
                  </a:moveTo>
                  <a:lnTo>
                    <a:pt x="955430" y="794004"/>
                  </a:lnTo>
                  <a:lnTo>
                    <a:pt x="953247" y="797410"/>
                  </a:lnTo>
                  <a:lnTo>
                    <a:pt x="959338" y="794121"/>
                  </a:lnTo>
                  <a:close/>
                </a:path>
                <a:path w="2260600" h="1711960">
                  <a:moveTo>
                    <a:pt x="977900" y="811530"/>
                  </a:moveTo>
                  <a:lnTo>
                    <a:pt x="977900" y="807720"/>
                  </a:lnTo>
                  <a:lnTo>
                    <a:pt x="965200" y="807720"/>
                  </a:lnTo>
                  <a:lnTo>
                    <a:pt x="953247" y="812740"/>
                  </a:lnTo>
                  <a:lnTo>
                    <a:pt x="955430" y="813698"/>
                  </a:lnTo>
                  <a:lnTo>
                    <a:pt x="965200" y="818388"/>
                  </a:lnTo>
                  <a:lnTo>
                    <a:pt x="965200" y="816102"/>
                  </a:lnTo>
                  <a:lnTo>
                    <a:pt x="974969" y="816102"/>
                  </a:lnTo>
                  <a:lnTo>
                    <a:pt x="977900" y="811530"/>
                  </a:lnTo>
                  <a:close/>
                </a:path>
                <a:path w="2260600" h="1711960">
                  <a:moveTo>
                    <a:pt x="977900" y="790956"/>
                  </a:moveTo>
                  <a:lnTo>
                    <a:pt x="977900" y="781812"/>
                  </a:lnTo>
                  <a:lnTo>
                    <a:pt x="956733" y="791972"/>
                  </a:lnTo>
                  <a:lnTo>
                    <a:pt x="955430" y="794004"/>
                  </a:lnTo>
                  <a:lnTo>
                    <a:pt x="959555" y="794004"/>
                  </a:lnTo>
                  <a:lnTo>
                    <a:pt x="965200" y="790956"/>
                  </a:lnTo>
                  <a:lnTo>
                    <a:pt x="977900" y="790956"/>
                  </a:lnTo>
                  <a:close/>
                </a:path>
                <a:path w="2260600" h="1711960">
                  <a:moveTo>
                    <a:pt x="977900" y="781812"/>
                  </a:moveTo>
                  <a:lnTo>
                    <a:pt x="977900" y="780288"/>
                  </a:lnTo>
                  <a:lnTo>
                    <a:pt x="965200" y="774954"/>
                  </a:lnTo>
                  <a:lnTo>
                    <a:pt x="959338" y="774954"/>
                  </a:lnTo>
                  <a:lnTo>
                    <a:pt x="956407" y="777240"/>
                  </a:lnTo>
                  <a:lnTo>
                    <a:pt x="965200" y="777240"/>
                  </a:lnTo>
                  <a:lnTo>
                    <a:pt x="965200" y="787908"/>
                  </a:lnTo>
                  <a:lnTo>
                    <a:pt x="977900" y="781812"/>
                  </a:lnTo>
                  <a:close/>
                </a:path>
                <a:path w="2260600" h="1711960">
                  <a:moveTo>
                    <a:pt x="965200" y="787908"/>
                  </a:moveTo>
                  <a:lnTo>
                    <a:pt x="965200" y="780288"/>
                  </a:lnTo>
                  <a:lnTo>
                    <a:pt x="964223" y="780288"/>
                  </a:lnTo>
                  <a:lnTo>
                    <a:pt x="956733" y="791972"/>
                  </a:lnTo>
                  <a:lnTo>
                    <a:pt x="965200" y="787908"/>
                  </a:lnTo>
                  <a:close/>
                </a:path>
                <a:path w="2260600" h="1711960">
                  <a:moveTo>
                    <a:pt x="965200" y="757428"/>
                  </a:moveTo>
                  <a:lnTo>
                    <a:pt x="965200" y="749808"/>
                  </a:lnTo>
                  <a:lnTo>
                    <a:pt x="959338" y="749808"/>
                  </a:lnTo>
                  <a:lnTo>
                    <a:pt x="959555" y="749977"/>
                  </a:lnTo>
                  <a:lnTo>
                    <a:pt x="965200" y="757428"/>
                  </a:lnTo>
                  <a:close/>
                </a:path>
                <a:path w="2260600" h="1711960">
                  <a:moveTo>
                    <a:pt x="965200" y="774954"/>
                  </a:moveTo>
                  <a:lnTo>
                    <a:pt x="965200" y="770382"/>
                  </a:lnTo>
                  <a:lnTo>
                    <a:pt x="959338" y="774954"/>
                  </a:lnTo>
                  <a:lnTo>
                    <a:pt x="965200" y="774954"/>
                  </a:lnTo>
                  <a:close/>
                </a:path>
                <a:path w="2260600" h="1711960">
                  <a:moveTo>
                    <a:pt x="977900" y="795528"/>
                  </a:moveTo>
                  <a:lnTo>
                    <a:pt x="977900" y="790956"/>
                  </a:lnTo>
                  <a:lnTo>
                    <a:pt x="965200" y="790956"/>
                  </a:lnTo>
                  <a:lnTo>
                    <a:pt x="959555" y="794004"/>
                  </a:lnTo>
                  <a:lnTo>
                    <a:pt x="965200" y="794004"/>
                  </a:lnTo>
                  <a:lnTo>
                    <a:pt x="965200" y="802386"/>
                  </a:lnTo>
                  <a:lnTo>
                    <a:pt x="977900" y="795528"/>
                  </a:lnTo>
                  <a:close/>
                </a:path>
                <a:path w="2260600" h="1711960">
                  <a:moveTo>
                    <a:pt x="965200" y="780288"/>
                  </a:moveTo>
                  <a:lnTo>
                    <a:pt x="965200" y="778764"/>
                  </a:lnTo>
                  <a:lnTo>
                    <a:pt x="964223" y="780288"/>
                  </a:lnTo>
                  <a:lnTo>
                    <a:pt x="965200" y="780288"/>
                  </a:lnTo>
                  <a:close/>
                </a:path>
                <a:path w="2260600" h="1711960">
                  <a:moveTo>
                    <a:pt x="974969" y="816102"/>
                  </a:moveTo>
                  <a:lnTo>
                    <a:pt x="965200" y="816102"/>
                  </a:lnTo>
                  <a:lnTo>
                    <a:pt x="965200" y="818388"/>
                  </a:lnTo>
                  <a:lnTo>
                    <a:pt x="973503" y="818388"/>
                  </a:lnTo>
                  <a:lnTo>
                    <a:pt x="974969" y="816102"/>
                  </a:lnTo>
                  <a:close/>
                </a:path>
                <a:path w="2260600" h="1711960">
                  <a:moveTo>
                    <a:pt x="977900" y="829437"/>
                  </a:moveTo>
                  <a:lnTo>
                    <a:pt x="977900" y="821436"/>
                  </a:lnTo>
                  <a:lnTo>
                    <a:pt x="971550" y="821436"/>
                  </a:lnTo>
                  <a:lnTo>
                    <a:pt x="965200" y="831342"/>
                  </a:lnTo>
                  <a:lnTo>
                    <a:pt x="965200" y="835152"/>
                  </a:lnTo>
                  <a:lnTo>
                    <a:pt x="966694" y="835152"/>
                  </a:lnTo>
                  <a:lnTo>
                    <a:pt x="977900" y="829437"/>
                  </a:lnTo>
                  <a:close/>
                </a:path>
                <a:path w="2260600" h="1711960">
                  <a:moveTo>
                    <a:pt x="966694" y="835152"/>
                  </a:moveTo>
                  <a:lnTo>
                    <a:pt x="965200" y="835152"/>
                  </a:lnTo>
                  <a:lnTo>
                    <a:pt x="965200" y="835914"/>
                  </a:lnTo>
                  <a:lnTo>
                    <a:pt x="966694" y="835152"/>
                  </a:lnTo>
                  <a:close/>
                </a:path>
                <a:path w="2260600" h="1711960">
                  <a:moveTo>
                    <a:pt x="970972" y="835221"/>
                  </a:moveTo>
                  <a:lnTo>
                    <a:pt x="966694" y="835152"/>
                  </a:lnTo>
                  <a:lnTo>
                    <a:pt x="965200" y="835914"/>
                  </a:lnTo>
                  <a:lnTo>
                    <a:pt x="967014" y="838308"/>
                  </a:lnTo>
                  <a:lnTo>
                    <a:pt x="970972" y="835221"/>
                  </a:lnTo>
                  <a:close/>
                </a:path>
                <a:path w="2260600" h="1711960">
                  <a:moveTo>
                    <a:pt x="967014" y="838308"/>
                  </a:moveTo>
                  <a:lnTo>
                    <a:pt x="965200" y="835914"/>
                  </a:lnTo>
                  <a:lnTo>
                    <a:pt x="965200" y="839724"/>
                  </a:lnTo>
                  <a:lnTo>
                    <a:pt x="967014" y="838308"/>
                  </a:lnTo>
                  <a:close/>
                </a:path>
                <a:path w="2260600" h="1711960">
                  <a:moveTo>
                    <a:pt x="970972" y="843534"/>
                  </a:moveTo>
                  <a:lnTo>
                    <a:pt x="967014" y="838308"/>
                  </a:lnTo>
                  <a:lnTo>
                    <a:pt x="965200" y="839724"/>
                  </a:lnTo>
                  <a:lnTo>
                    <a:pt x="965200" y="843534"/>
                  </a:lnTo>
                  <a:lnTo>
                    <a:pt x="970972" y="843534"/>
                  </a:lnTo>
                  <a:close/>
                </a:path>
                <a:path w="2260600" h="1711960">
                  <a:moveTo>
                    <a:pt x="977900" y="804672"/>
                  </a:moveTo>
                  <a:lnTo>
                    <a:pt x="977900" y="799338"/>
                  </a:lnTo>
                  <a:lnTo>
                    <a:pt x="966046" y="804672"/>
                  </a:lnTo>
                  <a:lnTo>
                    <a:pt x="977900" y="804672"/>
                  </a:lnTo>
                  <a:close/>
                </a:path>
                <a:path w="2260600" h="1711960">
                  <a:moveTo>
                    <a:pt x="979311" y="828717"/>
                  </a:moveTo>
                  <a:lnTo>
                    <a:pt x="966694" y="835152"/>
                  </a:lnTo>
                  <a:lnTo>
                    <a:pt x="970972" y="835152"/>
                  </a:lnTo>
                  <a:lnTo>
                    <a:pt x="971550" y="834771"/>
                  </a:lnTo>
                  <a:lnTo>
                    <a:pt x="979311" y="828717"/>
                  </a:lnTo>
                  <a:close/>
                </a:path>
                <a:path w="2260600" h="1711960">
                  <a:moveTo>
                    <a:pt x="1003300" y="839724"/>
                  </a:moveTo>
                  <a:lnTo>
                    <a:pt x="1002323" y="838434"/>
                  </a:lnTo>
                  <a:lnTo>
                    <a:pt x="990600" y="832104"/>
                  </a:lnTo>
                  <a:lnTo>
                    <a:pt x="977900" y="832104"/>
                  </a:lnTo>
                  <a:lnTo>
                    <a:pt x="977900" y="835152"/>
                  </a:lnTo>
                  <a:lnTo>
                    <a:pt x="970972" y="835221"/>
                  </a:lnTo>
                  <a:lnTo>
                    <a:pt x="967014" y="838308"/>
                  </a:lnTo>
                  <a:lnTo>
                    <a:pt x="970972" y="843534"/>
                  </a:lnTo>
                  <a:lnTo>
                    <a:pt x="983544" y="843534"/>
                  </a:lnTo>
                  <a:lnTo>
                    <a:pt x="984827" y="842910"/>
                  </a:lnTo>
                  <a:lnTo>
                    <a:pt x="986790" y="842086"/>
                  </a:lnTo>
                  <a:lnTo>
                    <a:pt x="990600" y="835914"/>
                  </a:lnTo>
                  <a:lnTo>
                    <a:pt x="997527" y="840486"/>
                  </a:lnTo>
                  <a:lnTo>
                    <a:pt x="1001805" y="840486"/>
                  </a:lnTo>
                  <a:lnTo>
                    <a:pt x="1003300" y="839724"/>
                  </a:lnTo>
                  <a:close/>
                </a:path>
                <a:path w="2260600" h="1711960">
                  <a:moveTo>
                    <a:pt x="1002323" y="838434"/>
                  </a:moveTo>
                  <a:lnTo>
                    <a:pt x="990600" y="822960"/>
                  </a:lnTo>
                  <a:lnTo>
                    <a:pt x="979311" y="828717"/>
                  </a:lnTo>
                  <a:lnTo>
                    <a:pt x="970972" y="835221"/>
                  </a:lnTo>
                  <a:lnTo>
                    <a:pt x="977900" y="835152"/>
                  </a:lnTo>
                  <a:lnTo>
                    <a:pt x="977900" y="832104"/>
                  </a:lnTo>
                  <a:lnTo>
                    <a:pt x="990600" y="832104"/>
                  </a:lnTo>
                  <a:lnTo>
                    <a:pt x="1002323" y="838434"/>
                  </a:lnTo>
                  <a:close/>
                </a:path>
                <a:path w="2260600" h="1711960">
                  <a:moveTo>
                    <a:pt x="983342" y="843534"/>
                  </a:moveTo>
                  <a:lnTo>
                    <a:pt x="970972" y="843534"/>
                  </a:lnTo>
                  <a:lnTo>
                    <a:pt x="977900" y="852678"/>
                  </a:lnTo>
                  <a:lnTo>
                    <a:pt x="977900" y="845820"/>
                  </a:lnTo>
                  <a:lnTo>
                    <a:pt x="983342" y="843534"/>
                  </a:lnTo>
                  <a:close/>
                </a:path>
                <a:path w="2260600" h="1711960">
                  <a:moveTo>
                    <a:pt x="977900" y="821436"/>
                  </a:moveTo>
                  <a:lnTo>
                    <a:pt x="977900" y="818388"/>
                  </a:lnTo>
                  <a:lnTo>
                    <a:pt x="973503" y="818388"/>
                  </a:lnTo>
                  <a:lnTo>
                    <a:pt x="971550" y="821436"/>
                  </a:lnTo>
                  <a:lnTo>
                    <a:pt x="977900" y="821436"/>
                  </a:lnTo>
                  <a:close/>
                </a:path>
                <a:path w="2260600" h="1711960">
                  <a:moveTo>
                    <a:pt x="990600" y="819912"/>
                  </a:moveTo>
                  <a:lnTo>
                    <a:pt x="984827" y="816102"/>
                  </a:lnTo>
                  <a:lnTo>
                    <a:pt x="974969" y="816102"/>
                  </a:lnTo>
                  <a:lnTo>
                    <a:pt x="973503" y="818388"/>
                  </a:lnTo>
                  <a:lnTo>
                    <a:pt x="977900" y="818388"/>
                  </a:lnTo>
                  <a:lnTo>
                    <a:pt x="977900" y="829437"/>
                  </a:lnTo>
                  <a:lnTo>
                    <a:pt x="979311" y="828717"/>
                  </a:lnTo>
                  <a:lnTo>
                    <a:pt x="990600" y="819912"/>
                  </a:lnTo>
                  <a:close/>
                </a:path>
                <a:path w="2260600" h="1711960">
                  <a:moveTo>
                    <a:pt x="984827" y="816102"/>
                  </a:moveTo>
                  <a:lnTo>
                    <a:pt x="977900" y="811530"/>
                  </a:lnTo>
                  <a:lnTo>
                    <a:pt x="974969" y="816102"/>
                  </a:lnTo>
                  <a:lnTo>
                    <a:pt x="984827" y="816102"/>
                  </a:lnTo>
                  <a:close/>
                </a:path>
                <a:path w="2260600" h="1711960">
                  <a:moveTo>
                    <a:pt x="985896" y="843534"/>
                  </a:moveTo>
                  <a:lnTo>
                    <a:pt x="983342" y="843534"/>
                  </a:lnTo>
                  <a:lnTo>
                    <a:pt x="977900" y="845820"/>
                  </a:lnTo>
                  <a:lnTo>
                    <a:pt x="977900" y="852678"/>
                  </a:lnTo>
                  <a:lnTo>
                    <a:pt x="981332" y="850927"/>
                  </a:lnTo>
                  <a:lnTo>
                    <a:pt x="985896" y="843534"/>
                  </a:lnTo>
                  <a:close/>
                </a:path>
                <a:path w="2260600" h="1711960">
                  <a:moveTo>
                    <a:pt x="981332" y="850927"/>
                  </a:moveTo>
                  <a:lnTo>
                    <a:pt x="977900" y="852678"/>
                  </a:lnTo>
                  <a:lnTo>
                    <a:pt x="977900" y="854202"/>
                  </a:lnTo>
                  <a:lnTo>
                    <a:pt x="979311" y="854202"/>
                  </a:lnTo>
                  <a:lnTo>
                    <a:pt x="981332" y="850927"/>
                  </a:lnTo>
                  <a:close/>
                </a:path>
                <a:path w="2260600" h="1711960">
                  <a:moveTo>
                    <a:pt x="979311" y="854202"/>
                  </a:moveTo>
                  <a:lnTo>
                    <a:pt x="977900" y="854202"/>
                  </a:lnTo>
                  <a:lnTo>
                    <a:pt x="977900" y="856488"/>
                  </a:lnTo>
                  <a:lnTo>
                    <a:pt x="979311" y="854202"/>
                  </a:lnTo>
                  <a:close/>
                </a:path>
                <a:path w="2260600" h="1711960">
                  <a:moveTo>
                    <a:pt x="991070" y="854202"/>
                  </a:moveTo>
                  <a:lnTo>
                    <a:pt x="979311" y="854202"/>
                  </a:lnTo>
                  <a:lnTo>
                    <a:pt x="977900" y="856488"/>
                  </a:lnTo>
                  <a:lnTo>
                    <a:pt x="977900" y="860298"/>
                  </a:lnTo>
                  <a:lnTo>
                    <a:pt x="982662" y="860298"/>
                  </a:lnTo>
                  <a:lnTo>
                    <a:pt x="984827" y="859258"/>
                  </a:lnTo>
                  <a:lnTo>
                    <a:pt x="991070" y="854202"/>
                  </a:lnTo>
                  <a:close/>
                </a:path>
                <a:path w="2260600" h="1711960">
                  <a:moveTo>
                    <a:pt x="982662" y="860298"/>
                  </a:moveTo>
                  <a:lnTo>
                    <a:pt x="977900" y="860298"/>
                  </a:lnTo>
                  <a:lnTo>
                    <a:pt x="977900" y="862584"/>
                  </a:lnTo>
                  <a:lnTo>
                    <a:pt x="982662" y="860298"/>
                  </a:lnTo>
                  <a:close/>
                </a:path>
                <a:path w="2260600" h="1711960">
                  <a:moveTo>
                    <a:pt x="983544" y="860298"/>
                  </a:moveTo>
                  <a:lnTo>
                    <a:pt x="982662" y="860298"/>
                  </a:lnTo>
                  <a:lnTo>
                    <a:pt x="977900" y="862584"/>
                  </a:lnTo>
                  <a:lnTo>
                    <a:pt x="979714" y="863346"/>
                  </a:lnTo>
                  <a:lnTo>
                    <a:pt x="981332" y="862089"/>
                  </a:lnTo>
                  <a:lnTo>
                    <a:pt x="983544" y="860298"/>
                  </a:lnTo>
                  <a:close/>
                </a:path>
                <a:path w="2260600" h="1711960">
                  <a:moveTo>
                    <a:pt x="979714" y="863400"/>
                  </a:moveTo>
                  <a:lnTo>
                    <a:pt x="979311" y="863176"/>
                  </a:lnTo>
                  <a:lnTo>
                    <a:pt x="977900" y="862584"/>
                  </a:lnTo>
                  <a:lnTo>
                    <a:pt x="977900" y="864870"/>
                  </a:lnTo>
                  <a:lnTo>
                    <a:pt x="979714" y="863400"/>
                  </a:lnTo>
                  <a:close/>
                </a:path>
                <a:path w="2260600" h="1711960">
                  <a:moveTo>
                    <a:pt x="996950" y="867918"/>
                  </a:moveTo>
                  <a:lnTo>
                    <a:pt x="990600" y="867918"/>
                  </a:lnTo>
                  <a:lnTo>
                    <a:pt x="981332" y="864025"/>
                  </a:lnTo>
                  <a:lnTo>
                    <a:pt x="979714" y="863400"/>
                  </a:lnTo>
                  <a:lnTo>
                    <a:pt x="977900" y="864870"/>
                  </a:lnTo>
                  <a:lnTo>
                    <a:pt x="977900" y="870966"/>
                  </a:lnTo>
                  <a:lnTo>
                    <a:pt x="990600" y="870966"/>
                  </a:lnTo>
                  <a:lnTo>
                    <a:pt x="996950" y="867918"/>
                  </a:lnTo>
                  <a:close/>
                </a:path>
                <a:path w="2260600" h="1711960">
                  <a:moveTo>
                    <a:pt x="990600" y="870966"/>
                  </a:moveTo>
                  <a:lnTo>
                    <a:pt x="977900" y="870966"/>
                  </a:lnTo>
                  <a:lnTo>
                    <a:pt x="977900" y="877062"/>
                  </a:lnTo>
                  <a:lnTo>
                    <a:pt x="990600" y="870966"/>
                  </a:lnTo>
                  <a:close/>
                </a:path>
                <a:path w="2260600" h="1711960">
                  <a:moveTo>
                    <a:pt x="1003300" y="874014"/>
                  </a:moveTo>
                  <a:lnTo>
                    <a:pt x="1003300" y="870966"/>
                  </a:lnTo>
                  <a:lnTo>
                    <a:pt x="990600" y="870966"/>
                  </a:lnTo>
                  <a:lnTo>
                    <a:pt x="977900" y="877062"/>
                  </a:lnTo>
                  <a:lnTo>
                    <a:pt x="979714" y="879456"/>
                  </a:lnTo>
                  <a:lnTo>
                    <a:pt x="990600" y="884682"/>
                  </a:lnTo>
                  <a:lnTo>
                    <a:pt x="990600" y="874014"/>
                  </a:lnTo>
                  <a:lnTo>
                    <a:pt x="1003300" y="874014"/>
                  </a:lnTo>
                  <a:close/>
                </a:path>
                <a:path w="2260600" h="1711960">
                  <a:moveTo>
                    <a:pt x="979714" y="879456"/>
                  </a:moveTo>
                  <a:lnTo>
                    <a:pt x="977900" y="877062"/>
                  </a:lnTo>
                  <a:lnTo>
                    <a:pt x="977900" y="878586"/>
                  </a:lnTo>
                  <a:lnTo>
                    <a:pt x="979714" y="879456"/>
                  </a:lnTo>
                  <a:close/>
                </a:path>
                <a:path w="2260600" h="1711960">
                  <a:moveTo>
                    <a:pt x="1003300" y="844296"/>
                  </a:moveTo>
                  <a:lnTo>
                    <a:pt x="999392" y="841716"/>
                  </a:lnTo>
                  <a:lnTo>
                    <a:pt x="981332" y="850927"/>
                  </a:lnTo>
                  <a:lnTo>
                    <a:pt x="979311" y="854202"/>
                  </a:lnTo>
                  <a:lnTo>
                    <a:pt x="991070" y="854202"/>
                  </a:lnTo>
                  <a:lnTo>
                    <a:pt x="1003300" y="844296"/>
                  </a:lnTo>
                  <a:close/>
                </a:path>
                <a:path w="2260600" h="1711960">
                  <a:moveTo>
                    <a:pt x="990600" y="822960"/>
                  </a:moveTo>
                  <a:lnTo>
                    <a:pt x="990600" y="819912"/>
                  </a:lnTo>
                  <a:lnTo>
                    <a:pt x="979714" y="828402"/>
                  </a:lnTo>
                  <a:lnTo>
                    <a:pt x="981332" y="827686"/>
                  </a:lnTo>
                  <a:lnTo>
                    <a:pt x="990600" y="822960"/>
                  </a:lnTo>
                  <a:close/>
                </a:path>
                <a:path w="2260600" h="1711960">
                  <a:moveTo>
                    <a:pt x="1003300" y="864870"/>
                  </a:moveTo>
                  <a:lnTo>
                    <a:pt x="1003300" y="856488"/>
                  </a:lnTo>
                  <a:lnTo>
                    <a:pt x="998537" y="856488"/>
                  </a:lnTo>
                  <a:lnTo>
                    <a:pt x="990600" y="860298"/>
                  </a:lnTo>
                  <a:lnTo>
                    <a:pt x="983544" y="860298"/>
                  </a:lnTo>
                  <a:lnTo>
                    <a:pt x="979714" y="863400"/>
                  </a:lnTo>
                  <a:lnTo>
                    <a:pt x="981332" y="864025"/>
                  </a:lnTo>
                  <a:lnTo>
                    <a:pt x="990600" y="867918"/>
                  </a:lnTo>
                  <a:lnTo>
                    <a:pt x="996950" y="867918"/>
                  </a:lnTo>
                  <a:lnTo>
                    <a:pt x="1003300" y="864870"/>
                  </a:lnTo>
                  <a:close/>
                </a:path>
                <a:path w="2260600" h="1711960">
                  <a:moveTo>
                    <a:pt x="997527" y="884751"/>
                  </a:moveTo>
                  <a:lnTo>
                    <a:pt x="990600" y="884682"/>
                  </a:lnTo>
                  <a:lnTo>
                    <a:pt x="979714" y="879456"/>
                  </a:lnTo>
                  <a:lnTo>
                    <a:pt x="990600" y="893826"/>
                  </a:lnTo>
                  <a:lnTo>
                    <a:pt x="990600" y="888492"/>
                  </a:lnTo>
                  <a:lnTo>
                    <a:pt x="997527" y="884751"/>
                  </a:lnTo>
                  <a:close/>
                </a:path>
                <a:path w="2260600" h="1711960">
                  <a:moveTo>
                    <a:pt x="990600" y="846201"/>
                  </a:moveTo>
                  <a:lnTo>
                    <a:pt x="990600" y="843534"/>
                  </a:lnTo>
                  <a:lnTo>
                    <a:pt x="985896" y="843534"/>
                  </a:lnTo>
                  <a:lnTo>
                    <a:pt x="981332" y="850927"/>
                  </a:lnTo>
                  <a:lnTo>
                    <a:pt x="990600" y="846201"/>
                  </a:lnTo>
                  <a:close/>
                </a:path>
                <a:path w="2260600" h="1711960">
                  <a:moveTo>
                    <a:pt x="984827" y="859258"/>
                  </a:moveTo>
                  <a:lnTo>
                    <a:pt x="982662" y="860298"/>
                  </a:lnTo>
                  <a:lnTo>
                    <a:pt x="983544" y="860298"/>
                  </a:lnTo>
                  <a:lnTo>
                    <a:pt x="984827" y="859258"/>
                  </a:lnTo>
                  <a:close/>
                </a:path>
                <a:path w="2260600" h="1711960">
                  <a:moveTo>
                    <a:pt x="986790" y="842086"/>
                  </a:moveTo>
                  <a:lnTo>
                    <a:pt x="983544" y="843449"/>
                  </a:lnTo>
                  <a:lnTo>
                    <a:pt x="985896" y="843534"/>
                  </a:lnTo>
                  <a:lnTo>
                    <a:pt x="986790" y="842086"/>
                  </a:lnTo>
                  <a:close/>
                </a:path>
                <a:path w="2260600" h="1711960">
                  <a:moveTo>
                    <a:pt x="998537" y="856488"/>
                  </a:moveTo>
                  <a:lnTo>
                    <a:pt x="990600" y="856488"/>
                  </a:lnTo>
                  <a:lnTo>
                    <a:pt x="984827" y="859258"/>
                  </a:lnTo>
                  <a:lnTo>
                    <a:pt x="983544" y="860298"/>
                  </a:lnTo>
                  <a:lnTo>
                    <a:pt x="990600" y="860298"/>
                  </a:lnTo>
                  <a:lnTo>
                    <a:pt x="998537" y="856488"/>
                  </a:lnTo>
                  <a:close/>
                </a:path>
                <a:path w="2260600" h="1711960">
                  <a:moveTo>
                    <a:pt x="990600" y="819912"/>
                  </a:moveTo>
                  <a:lnTo>
                    <a:pt x="990600" y="816102"/>
                  </a:lnTo>
                  <a:lnTo>
                    <a:pt x="984827" y="816102"/>
                  </a:lnTo>
                  <a:lnTo>
                    <a:pt x="990600" y="819912"/>
                  </a:lnTo>
                  <a:close/>
                </a:path>
                <a:path w="2260600" h="1711960">
                  <a:moveTo>
                    <a:pt x="1003300" y="854202"/>
                  </a:moveTo>
                  <a:lnTo>
                    <a:pt x="991070" y="854202"/>
                  </a:lnTo>
                  <a:lnTo>
                    <a:pt x="984827" y="859258"/>
                  </a:lnTo>
                  <a:lnTo>
                    <a:pt x="990600" y="856488"/>
                  </a:lnTo>
                  <a:lnTo>
                    <a:pt x="998537" y="856488"/>
                  </a:lnTo>
                  <a:lnTo>
                    <a:pt x="1003300" y="854202"/>
                  </a:lnTo>
                  <a:close/>
                </a:path>
                <a:path w="2260600" h="1711960">
                  <a:moveTo>
                    <a:pt x="999392" y="841716"/>
                  </a:moveTo>
                  <a:lnTo>
                    <a:pt x="998537" y="841152"/>
                  </a:lnTo>
                  <a:lnTo>
                    <a:pt x="997655" y="840486"/>
                  </a:lnTo>
                  <a:lnTo>
                    <a:pt x="990600" y="840486"/>
                  </a:lnTo>
                  <a:lnTo>
                    <a:pt x="986790" y="842086"/>
                  </a:lnTo>
                  <a:lnTo>
                    <a:pt x="985896" y="843534"/>
                  </a:lnTo>
                  <a:lnTo>
                    <a:pt x="990600" y="843534"/>
                  </a:lnTo>
                  <a:lnTo>
                    <a:pt x="990600" y="846201"/>
                  </a:lnTo>
                  <a:lnTo>
                    <a:pt x="999392" y="841716"/>
                  </a:lnTo>
                  <a:close/>
                </a:path>
                <a:path w="2260600" h="1711960">
                  <a:moveTo>
                    <a:pt x="997527" y="840486"/>
                  </a:moveTo>
                  <a:lnTo>
                    <a:pt x="990600" y="835914"/>
                  </a:lnTo>
                  <a:lnTo>
                    <a:pt x="986790" y="842086"/>
                  </a:lnTo>
                  <a:lnTo>
                    <a:pt x="990600" y="840486"/>
                  </a:lnTo>
                  <a:lnTo>
                    <a:pt x="997527" y="840486"/>
                  </a:lnTo>
                  <a:close/>
                </a:path>
                <a:path w="2260600" h="1711960">
                  <a:moveTo>
                    <a:pt x="1003300" y="870966"/>
                  </a:moveTo>
                  <a:lnTo>
                    <a:pt x="1003300" y="867918"/>
                  </a:lnTo>
                  <a:lnTo>
                    <a:pt x="996950" y="867918"/>
                  </a:lnTo>
                  <a:lnTo>
                    <a:pt x="990600" y="870966"/>
                  </a:lnTo>
                  <a:lnTo>
                    <a:pt x="1003300" y="870966"/>
                  </a:lnTo>
                  <a:close/>
                </a:path>
                <a:path w="2260600" h="1711960">
                  <a:moveTo>
                    <a:pt x="1014845" y="879417"/>
                  </a:moveTo>
                  <a:lnTo>
                    <a:pt x="1010557" y="874014"/>
                  </a:lnTo>
                  <a:lnTo>
                    <a:pt x="990600" y="874014"/>
                  </a:lnTo>
                  <a:lnTo>
                    <a:pt x="990600" y="884682"/>
                  </a:lnTo>
                  <a:lnTo>
                    <a:pt x="997655" y="884682"/>
                  </a:lnTo>
                  <a:lnTo>
                    <a:pt x="1003300" y="881634"/>
                  </a:lnTo>
                  <a:lnTo>
                    <a:pt x="1011766" y="881634"/>
                  </a:lnTo>
                  <a:lnTo>
                    <a:pt x="1014845" y="879417"/>
                  </a:lnTo>
                  <a:close/>
                </a:path>
                <a:path w="2260600" h="1711960">
                  <a:moveTo>
                    <a:pt x="1003300" y="887349"/>
                  </a:moveTo>
                  <a:lnTo>
                    <a:pt x="1003300" y="884682"/>
                  </a:lnTo>
                  <a:lnTo>
                    <a:pt x="997527" y="884751"/>
                  </a:lnTo>
                  <a:lnTo>
                    <a:pt x="990600" y="888492"/>
                  </a:lnTo>
                  <a:lnTo>
                    <a:pt x="990600" y="893826"/>
                  </a:lnTo>
                  <a:lnTo>
                    <a:pt x="1003300" y="887349"/>
                  </a:lnTo>
                  <a:close/>
                </a:path>
                <a:path w="2260600" h="1711960">
                  <a:moveTo>
                    <a:pt x="1004711" y="886714"/>
                  </a:moveTo>
                  <a:lnTo>
                    <a:pt x="1004509" y="886732"/>
                  </a:lnTo>
                  <a:lnTo>
                    <a:pt x="990600" y="893826"/>
                  </a:lnTo>
                  <a:lnTo>
                    <a:pt x="990600" y="896874"/>
                  </a:lnTo>
                  <a:lnTo>
                    <a:pt x="1004711" y="886714"/>
                  </a:lnTo>
                  <a:close/>
                </a:path>
                <a:path w="2260600" h="1711960">
                  <a:moveTo>
                    <a:pt x="1028700" y="889254"/>
                  </a:moveTo>
                  <a:lnTo>
                    <a:pt x="1028700" y="888492"/>
                  </a:lnTo>
                  <a:lnTo>
                    <a:pt x="1016000" y="881634"/>
                  </a:lnTo>
                  <a:lnTo>
                    <a:pt x="1014505" y="881634"/>
                  </a:lnTo>
                  <a:lnTo>
                    <a:pt x="1005114" y="886423"/>
                  </a:lnTo>
                  <a:lnTo>
                    <a:pt x="990600" y="896874"/>
                  </a:lnTo>
                  <a:lnTo>
                    <a:pt x="996950" y="901446"/>
                  </a:lnTo>
                  <a:lnTo>
                    <a:pt x="1004711" y="901446"/>
                  </a:lnTo>
                  <a:lnTo>
                    <a:pt x="1005114" y="901282"/>
                  </a:lnTo>
                  <a:lnTo>
                    <a:pt x="1006928" y="900357"/>
                  </a:lnTo>
                  <a:lnTo>
                    <a:pt x="1016000" y="886206"/>
                  </a:lnTo>
                  <a:lnTo>
                    <a:pt x="1016000" y="895731"/>
                  </a:lnTo>
                  <a:lnTo>
                    <a:pt x="1028700" y="889254"/>
                  </a:lnTo>
                  <a:close/>
                </a:path>
                <a:path w="2260600" h="1711960">
                  <a:moveTo>
                    <a:pt x="996950" y="901446"/>
                  </a:moveTo>
                  <a:lnTo>
                    <a:pt x="990600" y="896874"/>
                  </a:lnTo>
                  <a:lnTo>
                    <a:pt x="990600" y="901446"/>
                  </a:lnTo>
                  <a:lnTo>
                    <a:pt x="996950" y="901446"/>
                  </a:lnTo>
                  <a:close/>
                </a:path>
                <a:path w="2260600" h="1711960">
                  <a:moveTo>
                    <a:pt x="1023815" y="906018"/>
                  </a:moveTo>
                  <a:lnTo>
                    <a:pt x="1016000" y="906018"/>
                  </a:lnTo>
                  <a:lnTo>
                    <a:pt x="1016000" y="901446"/>
                  </a:lnTo>
                  <a:lnTo>
                    <a:pt x="1009650" y="901446"/>
                  </a:lnTo>
                  <a:lnTo>
                    <a:pt x="1004711" y="903816"/>
                  </a:lnTo>
                  <a:lnTo>
                    <a:pt x="1003300" y="906018"/>
                  </a:lnTo>
                  <a:lnTo>
                    <a:pt x="996950" y="901446"/>
                  </a:lnTo>
                  <a:lnTo>
                    <a:pt x="990600" y="901446"/>
                  </a:lnTo>
                  <a:lnTo>
                    <a:pt x="990600" y="903732"/>
                  </a:lnTo>
                  <a:lnTo>
                    <a:pt x="1003300" y="910590"/>
                  </a:lnTo>
                  <a:lnTo>
                    <a:pt x="1016000" y="910590"/>
                  </a:lnTo>
                  <a:lnTo>
                    <a:pt x="1022145" y="907271"/>
                  </a:lnTo>
                  <a:lnTo>
                    <a:pt x="1022350" y="907161"/>
                  </a:lnTo>
                  <a:lnTo>
                    <a:pt x="1023815" y="906018"/>
                  </a:lnTo>
                  <a:close/>
                </a:path>
                <a:path w="2260600" h="1711960">
                  <a:moveTo>
                    <a:pt x="1003300" y="854202"/>
                  </a:moveTo>
                  <a:lnTo>
                    <a:pt x="1003300" y="844296"/>
                  </a:lnTo>
                  <a:lnTo>
                    <a:pt x="991070" y="854202"/>
                  </a:lnTo>
                  <a:lnTo>
                    <a:pt x="1003300" y="854202"/>
                  </a:lnTo>
                  <a:close/>
                </a:path>
                <a:path w="2260600" h="1711960">
                  <a:moveTo>
                    <a:pt x="1010557" y="874014"/>
                  </a:moveTo>
                  <a:lnTo>
                    <a:pt x="1003300" y="864870"/>
                  </a:lnTo>
                  <a:lnTo>
                    <a:pt x="996950" y="867918"/>
                  </a:lnTo>
                  <a:lnTo>
                    <a:pt x="1003300" y="867918"/>
                  </a:lnTo>
                  <a:lnTo>
                    <a:pt x="1003300" y="874014"/>
                  </a:lnTo>
                  <a:lnTo>
                    <a:pt x="1010557" y="874014"/>
                  </a:lnTo>
                  <a:close/>
                </a:path>
                <a:path w="2260600" h="1711960">
                  <a:moveTo>
                    <a:pt x="1004711" y="901488"/>
                  </a:moveTo>
                  <a:lnTo>
                    <a:pt x="996950" y="901446"/>
                  </a:lnTo>
                  <a:lnTo>
                    <a:pt x="1003300" y="906018"/>
                  </a:lnTo>
                  <a:lnTo>
                    <a:pt x="1003300" y="902208"/>
                  </a:lnTo>
                  <a:lnTo>
                    <a:pt x="1004509" y="901591"/>
                  </a:lnTo>
                  <a:lnTo>
                    <a:pt x="1004711" y="901488"/>
                  </a:lnTo>
                  <a:close/>
                </a:path>
                <a:path w="2260600" h="1711960">
                  <a:moveTo>
                    <a:pt x="1001805" y="840486"/>
                  </a:moveTo>
                  <a:lnTo>
                    <a:pt x="997655" y="840486"/>
                  </a:lnTo>
                  <a:lnTo>
                    <a:pt x="998537" y="841152"/>
                  </a:lnTo>
                  <a:lnTo>
                    <a:pt x="999392" y="841716"/>
                  </a:lnTo>
                  <a:lnTo>
                    <a:pt x="1001805" y="840486"/>
                  </a:lnTo>
                  <a:close/>
                </a:path>
                <a:path w="2260600" h="1711960">
                  <a:moveTo>
                    <a:pt x="1011766" y="881634"/>
                  </a:moveTo>
                  <a:lnTo>
                    <a:pt x="1003300" y="881634"/>
                  </a:lnTo>
                  <a:lnTo>
                    <a:pt x="997655" y="884682"/>
                  </a:lnTo>
                  <a:lnTo>
                    <a:pt x="1003300" y="884682"/>
                  </a:lnTo>
                  <a:lnTo>
                    <a:pt x="1003300" y="887349"/>
                  </a:lnTo>
                  <a:lnTo>
                    <a:pt x="1005114" y="886423"/>
                  </a:lnTo>
                  <a:lnTo>
                    <a:pt x="1011766" y="881634"/>
                  </a:lnTo>
                  <a:close/>
                </a:path>
                <a:path w="2260600" h="1711960">
                  <a:moveTo>
                    <a:pt x="1003300" y="856488"/>
                  </a:moveTo>
                  <a:lnTo>
                    <a:pt x="1003300" y="854202"/>
                  </a:lnTo>
                  <a:lnTo>
                    <a:pt x="998537" y="856488"/>
                  </a:lnTo>
                  <a:lnTo>
                    <a:pt x="1003300" y="856488"/>
                  </a:lnTo>
                  <a:close/>
                </a:path>
                <a:path w="2260600" h="1711960">
                  <a:moveTo>
                    <a:pt x="1003300" y="844296"/>
                  </a:moveTo>
                  <a:lnTo>
                    <a:pt x="1003300" y="840486"/>
                  </a:lnTo>
                  <a:lnTo>
                    <a:pt x="1001805" y="840486"/>
                  </a:lnTo>
                  <a:lnTo>
                    <a:pt x="999392" y="841716"/>
                  </a:lnTo>
                  <a:lnTo>
                    <a:pt x="1003300" y="844296"/>
                  </a:lnTo>
                  <a:close/>
                </a:path>
                <a:path w="2260600" h="1711960">
                  <a:moveTo>
                    <a:pt x="1003300" y="840486"/>
                  </a:moveTo>
                  <a:lnTo>
                    <a:pt x="1003300" y="839724"/>
                  </a:lnTo>
                  <a:lnTo>
                    <a:pt x="1001805" y="840486"/>
                  </a:lnTo>
                  <a:lnTo>
                    <a:pt x="1003300" y="840486"/>
                  </a:lnTo>
                  <a:close/>
                </a:path>
                <a:path w="2260600" h="1711960">
                  <a:moveTo>
                    <a:pt x="1003300" y="839724"/>
                  </a:moveTo>
                  <a:lnTo>
                    <a:pt x="1003300" y="838962"/>
                  </a:lnTo>
                  <a:lnTo>
                    <a:pt x="1002323" y="838434"/>
                  </a:lnTo>
                  <a:lnTo>
                    <a:pt x="1003300" y="839724"/>
                  </a:lnTo>
                  <a:close/>
                </a:path>
                <a:path w="2260600" h="1711960">
                  <a:moveTo>
                    <a:pt x="1006230" y="901446"/>
                  </a:moveTo>
                  <a:lnTo>
                    <a:pt x="1004711" y="901488"/>
                  </a:lnTo>
                  <a:lnTo>
                    <a:pt x="1003300" y="902208"/>
                  </a:lnTo>
                  <a:lnTo>
                    <a:pt x="1003300" y="904494"/>
                  </a:lnTo>
                  <a:lnTo>
                    <a:pt x="1004509" y="903913"/>
                  </a:lnTo>
                  <a:lnTo>
                    <a:pt x="1004711" y="903816"/>
                  </a:lnTo>
                  <a:lnTo>
                    <a:pt x="1006230" y="901446"/>
                  </a:lnTo>
                  <a:close/>
                </a:path>
                <a:path w="2260600" h="1711960">
                  <a:moveTo>
                    <a:pt x="1004711" y="903816"/>
                  </a:moveTo>
                  <a:lnTo>
                    <a:pt x="1003300" y="904494"/>
                  </a:lnTo>
                  <a:lnTo>
                    <a:pt x="1003300" y="906018"/>
                  </a:lnTo>
                  <a:lnTo>
                    <a:pt x="1004711" y="903816"/>
                  </a:lnTo>
                  <a:close/>
                </a:path>
                <a:path w="2260600" h="1711960">
                  <a:moveTo>
                    <a:pt x="1022145" y="907320"/>
                  </a:moveTo>
                  <a:lnTo>
                    <a:pt x="1021772" y="907472"/>
                  </a:lnTo>
                  <a:lnTo>
                    <a:pt x="1016000" y="910590"/>
                  </a:lnTo>
                  <a:lnTo>
                    <a:pt x="1003300" y="910590"/>
                  </a:lnTo>
                  <a:lnTo>
                    <a:pt x="1003300" y="918210"/>
                  </a:lnTo>
                  <a:lnTo>
                    <a:pt x="1016000" y="912114"/>
                  </a:lnTo>
                  <a:lnTo>
                    <a:pt x="1022145" y="907320"/>
                  </a:lnTo>
                  <a:close/>
                </a:path>
                <a:path w="2260600" h="1711960">
                  <a:moveTo>
                    <a:pt x="1016000" y="912114"/>
                  </a:moveTo>
                  <a:lnTo>
                    <a:pt x="1003300" y="918210"/>
                  </a:lnTo>
                  <a:lnTo>
                    <a:pt x="1003300" y="920496"/>
                  </a:lnTo>
                  <a:lnTo>
                    <a:pt x="1004509" y="921076"/>
                  </a:lnTo>
                  <a:lnTo>
                    <a:pt x="1016000" y="912114"/>
                  </a:lnTo>
                  <a:close/>
                </a:path>
                <a:path w="2260600" h="1711960">
                  <a:moveTo>
                    <a:pt x="1017814" y="928986"/>
                  </a:moveTo>
                  <a:lnTo>
                    <a:pt x="1017229" y="928214"/>
                  </a:lnTo>
                  <a:lnTo>
                    <a:pt x="1016000" y="928878"/>
                  </a:lnTo>
                  <a:lnTo>
                    <a:pt x="1016000" y="926592"/>
                  </a:lnTo>
                  <a:lnTo>
                    <a:pt x="1004711" y="921173"/>
                  </a:lnTo>
                  <a:lnTo>
                    <a:pt x="1004509" y="921076"/>
                  </a:lnTo>
                  <a:lnTo>
                    <a:pt x="1003300" y="922020"/>
                  </a:lnTo>
                  <a:lnTo>
                    <a:pt x="1016000" y="930402"/>
                  </a:lnTo>
                  <a:lnTo>
                    <a:pt x="1016000" y="928878"/>
                  </a:lnTo>
                  <a:lnTo>
                    <a:pt x="1017229" y="928214"/>
                  </a:lnTo>
                  <a:lnTo>
                    <a:pt x="1017229" y="929443"/>
                  </a:lnTo>
                  <a:lnTo>
                    <a:pt x="1017814" y="928986"/>
                  </a:lnTo>
                  <a:close/>
                </a:path>
                <a:path w="2260600" h="1711960">
                  <a:moveTo>
                    <a:pt x="1040190" y="911533"/>
                  </a:moveTo>
                  <a:lnTo>
                    <a:pt x="1028700" y="906018"/>
                  </a:lnTo>
                  <a:lnTo>
                    <a:pt x="1016000" y="912114"/>
                  </a:lnTo>
                  <a:lnTo>
                    <a:pt x="1004509" y="921076"/>
                  </a:lnTo>
                  <a:lnTo>
                    <a:pt x="1016000" y="926592"/>
                  </a:lnTo>
                  <a:lnTo>
                    <a:pt x="1029909" y="919498"/>
                  </a:lnTo>
                  <a:lnTo>
                    <a:pt x="1030111" y="919395"/>
                  </a:lnTo>
                  <a:lnTo>
                    <a:pt x="1040190" y="911533"/>
                  </a:lnTo>
                  <a:close/>
                </a:path>
                <a:path w="2260600" h="1711960">
                  <a:moveTo>
                    <a:pt x="1006928" y="900357"/>
                  </a:moveTo>
                  <a:lnTo>
                    <a:pt x="1004711" y="901488"/>
                  </a:lnTo>
                  <a:lnTo>
                    <a:pt x="1006230" y="901446"/>
                  </a:lnTo>
                  <a:lnTo>
                    <a:pt x="1006928" y="900357"/>
                  </a:lnTo>
                  <a:close/>
                </a:path>
                <a:path w="2260600" h="1711960">
                  <a:moveTo>
                    <a:pt x="1009650" y="901446"/>
                  </a:moveTo>
                  <a:lnTo>
                    <a:pt x="1006230" y="901446"/>
                  </a:lnTo>
                  <a:lnTo>
                    <a:pt x="1004711" y="903816"/>
                  </a:lnTo>
                  <a:lnTo>
                    <a:pt x="1009650" y="901446"/>
                  </a:lnTo>
                  <a:close/>
                </a:path>
                <a:path w="2260600" h="1711960">
                  <a:moveTo>
                    <a:pt x="1014505" y="881634"/>
                  </a:moveTo>
                  <a:lnTo>
                    <a:pt x="1011766" y="881634"/>
                  </a:lnTo>
                  <a:lnTo>
                    <a:pt x="1005114" y="886423"/>
                  </a:lnTo>
                  <a:lnTo>
                    <a:pt x="1014505" y="881634"/>
                  </a:lnTo>
                  <a:close/>
                </a:path>
                <a:path w="2260600" h="1711960">
                  <a:moveTo>
                    <a:pt x="1028700" y="898398"/>
                  </a:moveTo>
                  <a:lnTo>
                    <a:pt x="1028700" y="889254"/>
                  </a:lnTo>
                  <a:lnTo>
                    <a:pt x="1006928" y="900357"/>
                  </a:lnTo>
                  <a:lnTo>
                    <a:pt x="1006230" y="901446"/>
                  </a:lnTo>
                  <a:lnTo>
                    <a:pt x="1009650" y="901446"/>
                  </a:lnTo>
                  <a:lnTo>
                    <a:pt x="1016000" y="898398"/>
                  </a:lnTo>
                  <a:lnTo>
                    <a:pt x="1028700" y="898398"/>
                  </a:lnTo>
                  <a:close/>
                </a:path>
                <a:path w="2260600" h="1711960">
                  <a:moveTo>
                    <a:pt x="1016000" y="895731"/>
                  </a:moveTo>
                  <a:lnTo>
                    <a:pt x="1016000" y="886206"/>
                  </a:lnTo>
                  <a:lnTo>
                    <a:pt x="1006928" y="900357"/>
                  </a:lnTo>
                  <a:lnTo>
                    <a:pt x="1016000" y="895731"/>
                  </a:lnTo>
                  <a:close/>
                </a:path>
                <a:path w="2260600" h="1711960">
                  <a:moveTo>
                    <a:pt x="1028700" y="902208"/>
                  </a:moveTo>
                  <a:lnTo>
                    <a:pt x="1028700" y="898398"/>
                  </a:lnTo>
                  <a:lnTo>
                    <a:pt x="1016000" y="898398"/>
                  </a:lnTo>
                  <a:lnTo>
                    <a:pt x="1009650" y="901446"/>
                  </a:lnTo>
                  <a:lnTo>
                    <a:pt x="1016000" y="901446"/>
                  </a:lnTo>
                  <a:lnTo>
                    <a:pt x="1016000" y="906018"/>
                  </a:lnTo>
                  <a:lnTo>
                    <a:pt x="1023815" y="906018"/>
                  </a:lnTo>
                  <a:lnTo>
                    <a:pt x="1028700" y="902208"/>
                  </a:lnTo>
                  <a:close/>
                </a:path>
                <a:path w="2260600" h="1711960">
                  <a:moveTo>
                    <a:pt x="1016000" y="878586"/>
                  </a:moveTo>
                  <a:lnTo>
                    <a:pt x="1016000" y="874014"/>
                  </a:lnTo>
                  <a:lnTo>
                    <a:pt x="1010557" y="874014"/>
                  </a:lnTo>
                  <a:lnTo>
                    <a:pt x="1014845" y="879417"/>
                  </a:lnTo>
                  <a:lnTo>
                    <a:pt x="1016000" y="878586"/>
                  </a:lnTo>
                  <a:close/>
                </a:path>
                <a:path w="2260600" h="1711960">
                  <a:moveTo>
                    <a:pt x="1016000" y="880872"/>
                  </a:moveTo>
                  <a:lnTo>
                    <a:pt x="1014845" y="879417"/>
                  </a:lnTo>
                  <a:lnTo>
                    <a:pt x="1011766" y="881634"/>
                  </a:lnTo>
                  <a:lnTo>
                    <a:pt x="1014505" y="881634"/>
                  </a:lnTo>
                  <a:lnTo>
                    <a:pt x="1016000" y="880872"/>
                  </a:lnTo>
                  <a:close/>
                </a:path>
                <a:path w="2260600" h="1711960">
                  <a:moveTo>
                    <a:pt x="1016000" y="881634"/>
                  </a:moveTo>
                  <a:lnTo>
                    <a:pt x="1016000" y="880872"/>
                  </a:lnTo>
                  <a:lnTo>
                    <a:pt x="1014505" y="881634"/>
                  </a:lnTo>
                  <a:lnTo>
                    <a:pt x="1016000" y="881634"/>
                  </a:lnTo>
                  <a:close/>
                </a:path>
                <a:path w="2260600" h="1711960">
                  <a:moveTo>
                    <a:pt x="1016000" y="880872"/>
                  </a:moveTo>
                  <a:lnTo>
                    <a:pt x="1016000" y="878586"/>
                  </a:lnTo>
                  <a:lnTo>
                    <a:pt x="1014845" y="879417"/>
                  </a:lnTo>
                  <a:lnTo>
                    <a:pt x="1016000" y="880872"/>
                  </a:lnTo>
                  <a:close/>
                </a:path>
                <a:path w="2260600" h="1711960">
                  <a:moveTo>
                    <a:pt x="1028700" y="906018"/>
                  </a:moveTo>
                  <a:lnTo>
                    <a:pt x="1024466" y="906018"/>
                  </a:lnTo>
                  <a:lnTo>
                    <a:pt x="1022350" y="907161"/>
                  </a:lnTo>
                  <a:lnTo>
                    <a:pt x="1016000" y="912114"/>
                  </a:lnTo>
                  <a:lnTo>
                    <a:pt x="1028700" y="906018"/>
                  </a:lnTo>
                  <a:close/>
                </a:path>
                <a:path w="2260600" h="1711960">
                  <a:moveTo>
                    <a:pt x="1029909" y="919552"/>
                  </a:moveTo>
                  <a:lnTo>
                    <a:pt x="1028700" y="920115"/>
                  </a:lnTo>
                  <a:lnTo>
                    <a:pt x="1016000" y="926592"/>
                  </a:lnTo>
                  <a:lnTo>
                    <a:pt x="1020233" y="926592"/>
                  </a:lnTo>
                  <a:lnTo>
                    <a:pt x="1022145" y="925559"/>
                  </a:lnTo>
                  <a:lnTo>
                    <a:pt x="1022350" y="925449"/>
                  </a:lnTo>
                  <a:lnTo>
                    <a:pt x="1029909" y="919552"/>
                  </a:lnTo>
                  <a:close/>
                </a:path>
                <a:path w="2260600" h="1711960">
                  <a:moveTo>
                    <a:pt x="1020233" y="926592"/>
                  </a:moveTo>
                  <a:lnTo>
                    <a:pt x="1016000" y="926592"/>
                  </a:lnTo>
                  <a:lnTo>
                    <a:pt x="1017229" y="928214"/>
                  </a:lnTo>
                  <a:lnTo>
                    <a:pt x="1020233" y="926592"/>
                  </a:lnTo>
                  <a:close/>
                </a:path>
                <a:path w="2260600" h="1711960">
                  <a:moveTo>
                    <a:pt x="1021772" y="934212"/>
                  </a:moveTo>
                  <a:lnTo>
                    <a:pt x="1017814" y="928986"/>
                  </a:lnTo>
                  <a:lnTo>
                    <a:pt x="1016000" y="930402"/>
                  </a:lnTo>
                  <a:lnTo>
                    <a:pt x="1016000" y="934212"/>
                  </a:lnTo>
                  <a:lnTo>
                    <a:pt x="1021772" y="934212"/>
                  </a:lnTo>
                  <a:close/>
                </a:path>
                <a:path w="2260600" h="1711960">
                  <a:moveTo>
                    <a:pt x="1022145" y="934703"/>
                  </a:moveTo>
                  <a:lnTo>
                    <a:pt x="1021772" y="934212"/>
                  </a:lnTo>
                  <a:lnTo>
                    <a:pt x="1016000" y="934212"/>
                  </a:lnTo>
                  <a:lnTo>
                    <a:pt x="1016000" y="937259"/>
                  </a:lnTo>
                  <a:lnTo>
                    <a:pt x="1017411" y="937259"/>
                  </a:lnTo>
                  <a:lnTo>
                    <a:pt x="1022145" y="934703"/>
                  </a:lnTo>
                  <a:close/>
                </a:path>
                <a:path w="2260600" h="1711960">
                  <a:moveTo>
                    <a:pt x="1017229" y="937358"/>
                  </a:moveTo>
                  <a:lnTo>
                    <a:pt x="1016000" y="937259"/>
                  </a:lnTo>
                  <a:lnTo>
                    <a:pt x="1016000" y="938022"/>
                  </a:lnTo>
                  <a:lnTo>
                    <a:pt x="1017229" y="937358"/>
                  </a:lnTo>
                  <a:close/>
                </a:path>
                <a:path w="2260600" h="1711960">
                  <a:moveTo>
                    <a:pt x="1039683" y="937754"/>
                  </a:moveTo>
                  <a:lnTo>
                    <a:pt x="1028700" y="943356"/>
                  </a:lnTo>
                  <a:lnTo>
                    <a:pt x="1024081" y="937259"/>
                  </a:lnTo>
                  <a:lnTo>
                    <a:pt x="1017229" y="937358"/>
                  </a:lnTo>
                  <a:lnTo>
                    <a:pt x="1016000" y="938022"/>
                  </a:lnTo>
                  <a:lnTo>
                    <a:pt x="1016000" y="944880"/>
                  </a:lnTo>
                  <a:lnTo>
                    <a:pt x="1028700" y="944880"/>
                  </a:lnTo>
                  <a:lnTo>
                    <a:pt x="1037590" y="941146"/>
                  </a:lnTo>
                  <a:lnTo>
                    <a:pt x="1039683" y="937754"/>
                  </a:lnTo>
                  <a:close/>
                </a:path>
                <a:path w="2260600" h="1711960">
                  <a:moveTo>
                    <a:pt x="1035285" y="944880"/>
                  </a:moveTo>
                  <a:lnTo>
                    <a:pt x="1016000" y="944880"/>
                  </a:lnTo>
                  <a:lnTo>
                    <a:pt x="1028700" y="950976"/>
                  </a:lnTo>
                  <a:lnTo>
                    <a:pt x="1031522" y="950976"/>
                  </a:lnTo>
                  <a:lnTo>
                    <a:pt x="1035285" y="944880"/>
                  </a:lnTo>
                  <a:close/>
                </a:path>
                <a:path w="2260600" h="1711960">
                  <a:moveTo>
                    <a:pt x="1031522" y="950976"/>
                  </a:moveTo>
                  <a:lnTo>
                    <a:pt x="1028700" y="950976"/>
                  </a:lnTo>
                  <a:lnTo>
                    <a:pt x="1016000" y="944880"/>
                  </a:lnTo>
                  <a:lnTo>
                    <a:pt x="1016000" y="953262"/>
                  </a:lnTo>
                  <a:lnTo>
                    <a:pt x="1028700" y="960120"/>
                  </a:lnTo>
                  <a:lnTo>
                    <a:pt x="1028700" y="955548"/>
                  </a:lnTo>
                  <a:lnTo>
                    <a:pt x="1031522" y="950976"/>
                  </a:lnTo>
                  <a:close/>
                </a:path>
                <a:path w="2260600" h="1711960">
                  <a:moveTo>
                    <a:pt x="1020884" y="926592"/>
                  </a:moveTo>
                  <a:lnTo>
                    <a:pt x="1020233" y="926592"/>
                  </a:lnTo>
                  <a:lnTo>
                    <a:pt x="1017411" y="928115"/>
                  </a:lnTo>
                  <a:lnTo>
                    <a:pt x="1017229" y="928214"/>
                  </a:lnTo>
                  <a:lnTo>
                    <a:pt x="1017814" y="928986"/>
                  </a:lnTo>
                  <a:lnTo>
                    <a:pt x="1020884" y="926592"/>
                  </a:lnTo>
                  <a:close/>
                </a:path>
                <a:path w="2260600" h="1711960">
                  <a:moveTo>
                    <a:pt x="1024081" y="937259"/>
                  </a:moveTo>
                  <a:lnTo>
                    <a:pt x="1022145" y="934703"/>
                  </a:lnTo>
                  <a:lnTo>
                    <a:pt x="1017411" y="937259"/>
                  </a:lnTo>
                  <a:lnTo>
                    <a:pt x="1024081" y="937259"/>
                  </a:lnTo>
                  <a:close/>
                </a:path>
                <a:path w="2260600" h="1711960">
                  <a:moveTo>
                    <a:pt x="1028700" y="931164"/>
                  </a:moveTo>
                  <a:lnTo>
                    <a:pt x="1028700" y="926592"/>
                  </a:lnTo>
                  <a:lnTo>
                    <a:pt x="1020884" y="926592"/>
                  </a:lnTo>
                  <a:lnTo>
                    <a:pt x="1017814" y="928986"/>
                  </a:lnTo>
                  <a:lnTo>
                    <a:pt x="1021772" y="934212"/>
                  </a:lnTo>
                  <a:lnTo>
                    <a:pt x="1023055" y="934212"/>
                  </a:lnTo>
                  <a:lnTo>
                    <a:pt x="1028700" y="931164"/>
                  </a:lnTo>
                  <a:close/>
                </a:path>
                <a:path w="2260600" h="1711960">
                  <a:moveTo>
                    <a:pt x="1022145" y="925608"/>
                  </a:moveTo>
                  <a:lnTo>
                    <a:pt x="1021772" y="925760"/>
                  </a:lnTo>
                  <a:lnTo>
                    <a:pt x="1020233" y="926592"/>
                  </a:lnTo>
                  <a:lnTo>
                    <a:pt x="1020884" y="926592"/>
                  </a:lnTo>
                  <a:lnTo>
                    <a:pt x="1022145" y="925608"/>
                  </a:lnTo>
                  <a:close/>
                </a:path>
                <a:path w="2260600" h="1711960">
                  <a:moveTo>
                    <a:pt x="1054100" y="930402"/>
                  </a:moveTo>
                  <a:lnTo>
                    <a:pt x="1052146" y="927822"/>
                  </a:lnTo>
                  <a:lnTo>
                    <a:pt x="1041400" y="922020"/>
                  </a:lnTo>
                  <a:lnTo>
                    <a:pt x="1028700" y="922020"/>
                  </a:lnTo>
                  <a:lnTo>
                    <a:pt x="1022350" y="925449"/>
                  </a:lnTo>
                  <a:lnTo>
                    <a:pt x="1020884" y="926592"/>
                  </a:lnTo>
                  <a:lnTo>
                    <a:pt x="1028700" y="926592"/>
                  </a:lnTo>
                  <a:lnTo>
                    <a:pt x="1028700" y="931164"/>
                  </a:lnTo>
                  <a:lnTo>
                    <a:pt x="1035285" y="931051"/>
                  </a:lnTo>
                  <a:lnTo>
                    <a:pt x="1041400" y="928116"/>
                  </a:lnTo>
                  <a:lnTo>
                    <a:pt x="1041400" y="931164"/>
                  </a:lnTo>
                  <a:lnTo>
                    <a:pt x="1046842" y="934103"/>
                  </a:lnTo>
                  <a:lnTo>
                    <a:pt x="1054100" y="930402"/>
                  </a:lnTo>
                  <a:close/>
                </a:path>
                <a:path w="2260600" h="1711960">
                  <a:moveTo>
                    <a:pt x="1023055" y="934212"/>
                  </a:moveTo>
                  <a:lnTo>
                    <a:pt x="1021772" y="934212"/>
                  </a:lnTo>
                  <a:lnTo>
                    <a:pt x="1022145" y="934703"/>
                  </a:lnTo>
                  <a:lnTo>
                    <a:pt x="1023055" y="934212"/>
                  </a:lnTo>
                  <a:close/>
                </a:path>
                <a:path w="2260600" h="1711960">
                  <a:moveTo>
                    <a:pt x="1046842" y="934103"/>
                  </a:moveTo>
                  <a:lnTo>
                    <a:pt x="1041400" y="931164"/>
                  </a:lnTo>
                  <a:lnTo>
                    <a:pt x="1035050" y="931164"/>
                  </a:lnTo>
                  <a:lnTo>
                    <a:pt x="1028700" y="934212"/>
                  </a:lnTo>
                  <a:lnTo>
                    <a:pt x="1023055" y="934212"/>
                  </a:lnTo>
                  <a:lnTo>
                    <a:pt x="1022350" y="934593"/>
                  </a:lnTo>
                  <a:lnTo>
                    <a:pt x="1022145" y="934703"/>
                  </a:lnTo>
                  <a:lnTo>
                    <a:pt x="1024081" y="937259"/>
                  </a:lnTo>
                  <a:lnTo>
                    <a:pt x="1039988" y="937259"/>
                  </a:lnTo>
                  <a:lnTo>
                    <a:pt x="1041400" y="934974"/>
                  </a:lnTo>
                  <a:lnTo>
                    <a:pt x="1043028" y="936048"/>
                  </a:lnTo>
                  <a:lnTo>
                    <a:pt x="1046842" y="934103"/>
                  </a:lnTo>
                  <a:close/>
                </a:path>
                <a:path w="2260600" h="1711960">
                  <a:moveTo>
                    <a:pt x="1024466" y="906018"/>
                  </a:moveTo>
                  <a:lnTo>
                    <a:pt x="1023815" y="906018"/>
                  </a:lnTo>
                  <a:lnTo>
                    <a:pt x="1022350" y="907161"/>
                  </a:lnTo>
                  <a:lnTo>
                    <a:pt x="1024466" y="906018"/>
                  </a:lnTo>
                  <a:close/>
                </a:path>
                <a:path w="2260600" h="1711960">
                  <a:moveTo>
                    <a:pt x="1052146" y="927822"/>
                  </a:moveTo>
                  <a:lnTo>
                    <a:pt x="1041400" y="913638"/>
                  </a:lnTo>
                  <a:lnTo>
                    <a:pt x="1030111" y="919395"/>
                  </a:lnTo>
                  <a:lnTo>
                    <a:pt x="1022350" y="925449"/>
                  </a:lnTo>
                  <a:lnTo>
                    <a:pt x="1028700" y="922020"/>
                  </a:lnTo>
                  <a:lnTo>
                    <a:pt x="1041400" y="922020"/>
                  </a:lnTo>
                  <a:lnTo>
                    <a:pt x="1052146" y="927822"/>
                  </a:lnTo>
                  <a:close/>
                </a:path>
                <a:path w="2260600" h="1711960">
                  <a:moveTo>
                    <a:pt x="1035050" y="931164"/>
                  </a:moveTo>
                  <a:lnTo>
                    <a:pt x="1028700" y="931164"/>
                  </a:lnTo>
                  <a:lnTo>
                    <a:pt x="1023055" y="934212"/>
                  </a:lnTo>
                  <a:lnTo>
                    <a:pt x="1028700" y="934212"/>
                  </a:lnTo>
                  <a:lnTo>
                    <a:pt x="1035050" y="931164"/>
                  </a:lnTo>
                  <a:close/>
                </a:path>
                <a:path w="2260600" h="1711960">
                  <a:moveTo>
                    <a:pt x="1041400" y="910590"/>
                  </a:moveTo>
                  <a:lnTo>
                    <a:pt x="1028700" y="902208"/>
                  </a:lnTo>
                  <a:lnTo>
                    <a:pt x="1023815" y="906018"/>
                  </a:lnTo>
                  <a:lnTo>
                    <a:pt x="1024466" y="906018"/>
                  </a:lnTo>
                  <a:lnTo>
                    <a:pt x="1028700" y="903732"/>
                  </a:lnTo>
                  <a:lnTo>
                    <a:pt x="1028700" y="906018"/>
                  </a:lnTo>
                  <a:lnTo>
                    <a:pt x="1039988" y="911436"/>
                  </a:lnTo>
                  <a:lnTo>
                    <a:pt x="1040190" y="911533"/>
                  </a:lnTo>
                  <a:lnTo>
                    <a:pt x="1041400" y="910590"/>
                  </a:lnTo>
                  <a:close/>
                </a:path>
                <a:path w="2260600" h="1711960">
                  <a:moveTo>
                    <a:pt x="1039988" y="937260"/>
                  </a:moveTo>
                  <a:lnTo>
                    <a:pt x="1024081" y="937259"/>
                  </a:lnTo>
                  <a:lnTo>
                    <a:pt x="1028700" y="943356"/>
                  </a:lnTo>
                  <a:lnTo>
                    <a:pt x="1039683" y="937754"/>
                  </a:lnTo>
                  <a:lnTo>
                    <a:pt x="1039988" y="937260"/>
                  </a:lnTo>
                  <a:close/>
                </a:path>
                <a:path w="2260600" h="1711960">
                  <a:moveTo>
                    <a:pt x="1028700" y="906018"/>
                  </a:moveTo>
                  <a:lnTo>
                    <a:pt x="1028700" y="903732"/>
                  </a:lnTo>
                  <a:lnTo>
                    <a:pt x="1024466" y="906018"/>
                  </a:lnTo>
                  <a:lnTo>
                    <a:pt x="1028700" y="906018"/>
                  </a:lnTo>
                  <a:close/>
                </a:path>
                <a:path w="2260600" h="1711960">
                  <a:moveTo>
                    <a:pt x="1037590" y="941146"/>
                  </a:moveTo>
                  <a:lnTo>
                    <a:pt x="1028700" y="944880"/>
                  </a:lnTo>
                  <a:lnTo>
                    <a:pt x="1035285" y="944880"/>
                  </a:lnTo>
                  <a:lnTo>
                    <a:pt x="1037590" y="941146"/>
                  </a:lnTo>
                  <a:close/>
                </a:path>
                <a:path w="2260600" h="1711960">
                  <a:moveTo>
                    <a:pt x="1049020" y="947318"/>
                  </a:moveTo>
                  <a:lnTo>
                    <a:pt x="1041400" y="950976"/>
                  </a:lnTo>
                  <a:lnTo>
                    <a:pt x="1031522" y="950976"/>
                  </a:lnTo>
                  <a:lnTo>
                    <a:pt x="1028700" y="955548"/>
                  </a:lnTo>
                  <a:lnTo>
                    <a:pt x="1028700" y="960120"/>
                  </a:lnTo>
                  <a:lnTo>
                    <a:pt x="1039988" y="954362"/>
                  </a:lnTo>
                  <a:lnTo>
                    <a:pt x="1049020" y="947318"/>
                  </a:lnTo>
                  <a:close/>
                </a:path>
                <a:path w="2260600" h="1711960">
                  <a:moveTo>
                    <a:pt x="1039683" y="954600"/>
                  </a:moveTo>
                  <a:lnTo>
                    <a:pt x="1037590" y="955586"/>
                  </a:lnTo>
                  <a:lnTo>
                    <a:pt x="1028700" y="960120"/>
                  </a:lnTo>
                  <a:lnTo>
                    <a:pt x="1032607" y="960120"/>
                  </a:lnTo>
                  <a:lnTo>
                    <a:pt x="1039683" y="954600"/>
                  </a:lnTo>
                  <a:close/>
                </a:path>
                <a:path w="2260600" h="1711960">
                  <a:moveTo>
                    <a:pt x="1032607" y="960120"/>
                  </a:moveTo>
                  <a:lnTo>
                    <a:pt x="1028700" y="960120"/>
                  </a:lnTo>
                  <a:lnTo>
                    <a:pt x="1030111" y="961898"/>
                  </a:lnTo>
                  <a:lnTo>
                    <a:pt x="1030111" y="962067"/>
                  </a:lnTo>
                  <a:lnTo>
                    <a:pt x="1032607" y="960120"/>
                  </a:lnTo>
                  <a:close/>
                </a:path>
                <a:path w="2260600" h="1711960">
                  <a:moveTo>
                    <a:pt x="1030653" y="962581"/>
                  </a:moveTo>
                  <a:lnTo>
                    <a:pt x="1028700" y="960120"/>
                  </a:lnTo>
                  <a:lnTo>
                    <a:pt x="1028700" y="961644"/>
                  </a:lnTo>
                  <a:lnTo>
                    <a:pt x="1029909" y="962224"/>
                  </a:lnTo>
                  <a:lnTo>
                    <a:pt x="1030111" y="962067"/>
                  </a:lnTo>
                  <a:lnTo>
                    <a:pt x="1030111" y="962321"/>
                  </a:lnTo>
                  <a:lnTo>
                    <a:pt x="1030653" y="962581"/>
                  </a:lnTo>
                  <a:close/>
                </a:path>
                <a:path w="2260600" h="1711960">
                  <a:moveTo>
                    <a:pt x="1029909" y="962224"/>
                  </a:moveTo>
                  <a:lnTo>
                    <a:pt x="1028700" y="961644"/>
                  </a:lnTo>
                  <a:lnTo>
                    <a:pt x="1028700" y="963168"/>
                  </a:lnTo>
                  <a:lnTo>
                    <a:pt x="1029909" y="962224"/>
                  </a:lnTo>
                  <a:close/>
                </a:path>
                <a:path w="2260600" h="1711960">
                  <a:moveTo>
                    <a:pt x="1030111" y="962321"/>
                  </a:moveTo>
                  <a:lnTo>
                    <a:pt x="1030111" y="962067"/>
                  </a:lnTo>
                  <a:lnTo>
                    <a:pt x="1029909" y="962224"/>
                  </a:lnTo>
                  <a:lnTo>
                    <a:pt x="1030111" y="962321"/>
                  </a:lnTo>
                  <a:close/>
                </a:path>
                <a:path w="2260600" h="1711960">
                  <a:moveTo>
                    <a:pt x="1041400" y="913638"/>
                  </a:moveTo>
                  <a:lnTo>
                    <a:pt x="1041400" y="912114"/>
                  </a:lnTo>
                  <a:lnTo>
                    <a:pt x="1040190" y="911533"/>
                  </a:lnTo>
                  <a:lnTo>
                    <a:pt x="1030111" y="919395"/>
                  </a:lnTo>
                  <a:lnTo>
                    <a:pt x="1041400" y="913638"/>
                  </a:lnTo>
                  <a:close/>
                </a:path>
                <a:path w="2260600" h="1711960">
                  <a:moveTo>
                    <a:pt x="1065305" y="961285"/>
                  </a:moveTo>
                  <a:lnTo>
                    <a:pt x="1064794" y="960681"/>
                  </a:lnTo>
                  <a:lnTo>
                    <a:pt x="1054100" y="955548"/>
                  </a:lnTo>
                  <a:lnTo>
                    <a:pt x="1049866" y="955548"/>
                  </a:lnTo>
                  <a:lnTo>
                    <a:pt x="1041400" y="960120"/>
                  </a:lnTo>
                  <a:lnTo>
                    <a:pt x="1032607" y="960120"/>
                  </a:lnTo>
                  <a:lnTo>
                    <a:pt x="1030111" y="962067"/>
                  </a:lnTo>
                  <a:lnTo>
                    <a:pt x="1030111" y="961898"/>
                  </a:lnTo>
                  <a:lnTo>
                    <a:pt x="1030653" y="962581"/>
                  </a:lnTo>
                  <a:lnTo>
                    <a:pt x="1041400" y="967740"/>
                  </a:lnTo>
                  <a:lnTo>
                    <a:pt x="1045633" y="967740"/>
                  </a:lnTo>
                  <a:lnTo>
                    <a:pt x="1054100" y="963168"/>
                  </a:lnTo>
                  <a:lnTo>
                    <a:pt x="1062892" y="963168"/>
                  </a:lnTo>
                  <a:lnTo>
                    <a:pt x="1065305" y="961285"/>
                  </a:lnTo>
                  <a:close/>
                </a:path>
                <a:path w="2260600" h="1711960">
                  <a:moveTo>
                    <a:pt x="1045633" y="967740"/>
                  </a:moveTo>
                  <a:lnTo>
                    <a:pt x="1041400" y="967740"/>
                  </a:lnTo>
                  <a:lnTo>
                    <a:pt x="1030653" y="962581"/>
                  </a:lnTo>
                  <a:lnTo>
                    <a:pt x="1041400" y="976122"/>
                  </a:lnTo>
                  <a:lnTo>
                    <a:pt x="1041400" y="970026"/>
                  </a:lnTo>
                  <a:lnTo>
                    <a:pt x="1045633" y="967740"/>
                  </a:lnTo>
                  <a:close/>
                </a:path>
                <a:path w="2260600" h="1711960">
                  <a:moveTo>
                    <a:pt x="1052146" y="944880"/>
                  </a:moveTo>
                  <a:lnTo>
                    <a:pt x="1035285" y="944880"/>
                  </a:lnTo>
                  <a:lnTo>
                    <a:pt x="1031522" y="950976"/>
                  </a:lnTo>
                  <a:lnTo>
                    <a:pt x="1041400" y="950976"/>
                  </a:lnTo>
                  <a:lnTo>
                    <a:pt x="1049020" y="947318"/>
                  </a:lnTo>
                  <a:lnTo>
                    <a:pt x="1052146" y="944880"/>
                  </a:lnTo>
                  <a:close/>
                </a:path>
                <a:path w="2260600" h="1711960">
                  <a:moveTo>
                    <a:pt x="1064794" y="960681"/>
                  </a:moveTo>
                  <a:lnTo>
                    <a:pt x="1064448" y="960204"/>
                  </a:lnTo>
                  <a:lnTo>
                    <a:pt x="1054100" y="947166"/>
                  </a:lnTo>
                  <a:lnTo>
                    <a:pt x="1040190" y="954259"/>
                  </a:lnTo>
                  <a:lnTo>
                    <a:pt x="1039988" y="954362"/>
                  </a:lnTo>
                  <a:lnTo>
                    <a:pt x="1032607" y="960120"/>
                  </a:lnTo>
                  <a:lnTo>
                    <a:pt x="1041400" y="960120"/>
                  </a:lnTo>
                  <a:lnTo>
                    <a:pt x="1041400" y="955548"/>
                  </a:lnTo>
                  <a:lnTo>
                    <a:pt x="1049866" y="955548"/>
                  </a:lnTo>
                  <a:lnTo>
                    <a:pt x="1054100" y="953262"/>
                  </a:lnTo>
                  <a:lnTo>
                    <a:pt x="1054100" y="955548"/>
                  </a:lnTo>
                  <a:lnTo>
                    <a:pt x="1064794" y="960681"/>
                  </a:lnTo>
                  <a:close/>
                </a:path>
                <a:path w="2260600" h="1711960">
                  <a:moveTo>
                    <a:pt x="1041400" y="931164"/>
                  </a:moveTo>
                  <a:lnTo>
                    <a:pt x="1041400" y="928116"/>
                  </a:lnTo>
                  <a:lnTo>
                    <a:pt x="1035285" y="931051"/>
                  </a:lnTo>
                  <a:lnTo>
                    <a:pt x="1041400" y="931164"/>
                  </a:lnTo>
                  <a:close/>
                </a:path>
                <a:path w="2260600" h="1711960">
                  <a:moveTo>
                    <a:pt x="1054100" y="943356"/>
                  </a:moveTo>
                  <a:lnTo>
                    <a:pt x="1048327" y="939546"/>
                  </a:lnTo>
                  <a:lnTo>
                    <a:pt x="1041400" y="939546"/>
                  </a:lnTo>
                  <a:lnTo>
                    <a:pt x="1037590" y="941146"/>
                  </a:lnTo>
                  <a:lnTo>
                    <a:pt x="1035285" y="944880"/>
                  </a:lnTo>
                  <a:lnTo>
                    <a:pt x="1052146" y="944880"/>
                  </a:lnTo>
                  <a:lnTo>
                    <a:pt x="1054100" y="943356"/>
                  </a:lnTo>
                  <a:close/>
                </a:path>
                <a:path w="2260600" h="1711960">
                  <a:moveTo>
                    <a:pt x="1048327" y="939546"/>
                  </a:moveTo>
                  <a:lnTo>
                    <a:pt x="1044863" y="937259"/>
                  </a:lnTo>
                  <a:lnTo>
                    <a:pt x="1040653" y="937259"/>
                  </a:lnTo>
                  <a:lnTo>
                    <a:pt x="1039683" y="937754"/>
                  </a:lnTo>
                  <a:lnTo>
                    <a:pt x="1037590" y="941146"/>
                  </a:lnTo>
                  <a:lnTo>
                    <a:pt x="1041400" y="939546"/>
                  </a:lnTo>
                  <a:lnTo>
                    <a:pt x="1048327" y="939546"/>
                  </a:lnTo>
                  <a:close/>
                </a:path>
                <a:path w="2260600" h="1711960">
                  <a:moveTo>
                    <a:pt x="1040653" y="937259"/>
                  </a:moveTo>
                  <a:lnTo>
                    <a:pt x="1039988" y="937260"/>
                  </a:lnTo>
                  <a:lnTo>
                    <a:pt x="1039683" y="937754"/>
                  </a:lnTo>
                  <a:lnTo>
                    <a:pt x="1040653" y="937259"/>
                  </a:lnTo>
                  <a:close/>
                </a:path>
                <a:path w="2260600" h="1711960">
                  <a:moveTo>
                    <a:pt x="1043028" y="936048"/>
                  </a:moveTo>
                  <a:lnTo>
                    <a:pt x="1041400" y="934974"/>
                  </a:lnTo>
                  <a:lnTo>
                    <a:pt x="1039988" y="937260"/>
                  </a:lnTo>
                  <a:lnTo>
                    <a:pt x="1040653" y="937259"/>
                  </a:lnTo>
                  <a:lnTo>
                    <a:pt x="1043028" y="936048"/>
                  </a:lnTo>
                  <a:close/>
                </a:path>
                <a:path w="2260600" h="1711960">
                  <a:moveTo>
                    <a:pt x="1054100" y="947166"/>
                  </a:moveTo>
                  <a:lnTo>
                    <a:pt x="1054100" y="944880"/>
                  </a:lnTo>
                  <a:lnTo>
                    <a:pt x="1049020" y="947318"/>
                  </a:lnTo>
                  <a:lnTo>
                    <a:pt x="1040190" y="954205"/>
                  </a:lnTo>
                  <a:lnTo>
                    <a:pt x="1040653" y="954023"/>
                  </a:lnTo>
                  <a:lnTo>
                    <a:pt x="1054100" y="947166"/>
                  </a:lnTo>
                  <a:close/>
                </a:path>
                <a:path w="2260600" h="1711960">
                  <a:moveTo>
                    <a:pt x="1044863" y="937259"/>
                  </a:moveTo>
                  <a:lnTo>
                    <a:pt x="1043028" y="936048"/>
                  </a:lnTo>
                  <a:lnTo>
                    <a:pt x="1040653" y="937259"/>
                  </a:lnTo>
                  <a:lnTo>
                    <a:pt x="1044863" y="937259"/>
                  </a:lnTo>
                  <a:close/>
                </a:path>
                <a:path w="2260600" h="1711960">
                  <a:moveTo>
                    <a:pt x="1049866" y="955548"/>
                  </a:moveTo>
                  <a:lnTo>
                    <a:pt x="1041400" y="955548"/>
                  </a:lnTo>
                  <a:lnTo>
                    <a:pt x="1041400" y="960120"/>
                  </a:lnTo>
                  <a:lnTo>
                    <a:pt x="1049866" y="955548"/>
                  </a:lnTo>
                  <a:close/>
                </a:path>
                <a:path w="2260600" h="1711960">
                  <a:moveTo>
                    <a:pt x="1054100" y="969645"/>
                  </a:moveTo>
                  <a:lnTo>
                    <a:pt x="1054100" y="967740"/>
                  </a:lnTo>
                  <a:lnTo>
                    <a:pt x="1045633" y="967740"/>
                  </a:lnTo>
                  <a:lnTo>
                    <a:pt x="1041400" y="970026"/>
                  </a:lnTo>
                  <a:lnTo>
                    <a:pt x="1041400" y="976122"/>
                  </a:lnTo>
                  <a:lnTo>
                    <a:pt x="1054100" y="969645"/>
                  </a:lnTo>
                  <a:close/>
                </a:path>
                <a:path w="2260600" h="1711960">
                  <a:moveTo>
                    <a:pt x="1055511" y="968925"/>
                  </a:moveTo>
                  <a:lnTo>
                    <a:pt x="1041400" y="976122"/>
                  </a:lnTo>
                  <a:lnTo>
                    <a:pt x="1041400" y="978408"/>
                  </a:lnTo>
                  <a:lnTo>
                    <a:pt x="1047750" y="974979"/>
                  </a:lnTo>
                  <a:lnTo>
                    <a:pt x="1055511" y="968925"/>
                  </a:lnTo>
                  <a:close/>
                </a:path>
                <a:path w="2260600" h="1711960">
                  <a:moveTo>
                    <a:pt x="1047750" y="974979"/>
                  </a:moveTo>
                  <a:lnTo>
                    <a:pt x="1041400" y="978408"/>
                  </a:lnTo>
                  <a:lnTo>
                    <a:pt x="1043354" y="978407"/>
                  </a:lnTo>
                  <a:lnTo>
                    <a:pt x="1047750" y="974979"/>
                  </a:lnTo>
                  <a:close/>
                </a:path>
                <a:path w="2260600" h="1711960">
                  <a:moveTo>
                    <a:pt x="1043354" y="978407"/>
                  </a:moveTo>
                  <a:lnTo>
                    <a:pt x="1041400" y="978407"/>
                  </a:lnTo>
                  <a:lnTo>
                    <a:pt x="1041400" y="979932"/>
                  </a:lnTo>
                  <a:lnTo>
                    <a:pt x="1043354" y="978407"/>
                  </a:lnTo>
                  <a:close/>
                </a:path>
                <a:path w="2260600" h="1711960">
                  <a:moveTo>
                    <a:pt x="1060214" y="978407"/>
                  </a:moveTo>
                  <a:lnTo>
                    <a:pt x="1043354" y="978407"/>
                  </a:lnTo>
                  <a:lnTo>
                    <a:pt x="1041400" y="979932"/>
                  </a:lnTo>
                  <a:lnTo>
                    <a:pt x="1048327" y="984504"/>
                  </a:lnTo>
                  <a:lnTo>
                    <a:pt x="1054100" y="984504"/>
                  </a:lnTo>
                  <a:lnTo>
                    <a:pt x="1057442" y="982899"/>
                  </a:lnTo>
                  <a:lnTo>
                    <a:pt x="1060214" y="978407"/>
                  </a:lnTo>
                  <a:close/>
                </a:path>
                <a:path w="2260600" h="1711960">
                  <a:moveTo>
                    <a:pt x="1048327" y="984504"/>
                  </a:moveTo>
                  <a:lnTo>
                    <a:pt x="1041400" y="979932"/>
                  </a:lnTo>
                  <a:lnTo>
                    <a:pt x="1041400" y="984504"/>
                  </a:lnTo>
                  <a:lnTo>
                    <a:pt x="1048327" y="984504"/>
                  </a:lnTo>
                  <a:close/>
                </a:path>
                <a:path w="2260600" h="1711960">
                  <a:moveTo>
                    <a:pt x="1050636" y="986028"/>
                  </a:moveTo>
                  <a:lnTo>
                    <a:pt x="1048327" y="984504"/>
                  </a:lnTo>
                  <a:lnTo>
                    <a:pt x="1041400" y="984504"/>
                  </a:lnTo>
                  <a:lnTo>
                    <a:pt x="1041400" y="986028"/>
                  </a:lnTo>
                  <a:lnTo>
                    <a:pt x="1050636" y="986028"/>
                  </a:lnTo>
                  <a:close/>
                </a:path>
                <a:path w="2260600" h="1711960">
                  <a:moveTo>
                    <a:pt x="1060685" y="986028"/>
                  </a:moveTo>
                  <a:lnTo>
                    <a:pt x="1056922" y="986028"/>
                  </a:lnTo>
                  <a:lnTo>
                    <a:pt x="1054805" y="987171"/>
                  </a:lnTo>
                  <a:lnTo>
                    <a:pt x="1054100" y="988314"/>
                  </a:lnTo>
                  <a:lnTo>
                    <a:pt x="1050636" y="986028"/>
                  </a:lnTo>
                  <a:lnTo>
                    <a:pt x="1041400" y="986028"/>
                  </a:lnTo>
                  <a:lnTo>
                    <a:pt x="1054100" y="992886"/>
                  </a:lnTo>
                  <a:lnTo>
                    <a:pt x="1056451" y="992886"/>
                  </a:lnTo>
                  <a:lnTo>
                    <a:pt x="1060685" y="986028"/>
                  </a:lnTo>
                  <a:close/>
                </a:path>
                <a:path w="2260600" h="1711960">
                  <a:moveTo>
                    <a:pt x="1056451" y="992886"/>
                  </a:moveTo>
                  <a:lnTo>
                    <a:pt x="1054100" y="992886"/>
                  </a:lnTo>
                  <a:lnTo>
                    <a:pt x="1041400" y="986028"/>
                  </a:lnTo>
                  <a:lnTo>
                    <a:pt x="1041400" y="994410"/>
                  </a:lnTo>
                  <a:lnTo>
                    <a:pt x="1054100" y="1001268"/>
                  </a:lnTo>
                  <a:lnTo>
                    <a:pt x="1054100" y="996696"/>
                  </a:lnTo>
                  <a:lnTo>
                    <a:pt x="1056451" y="992886"/>
                  </a:lnTo>
                  <a:close/>
                </a:path>
                <a:path w="2260600" h="1711960">
                  <a:moveTo>
                    <a:pt x="1052688" y="937259"/>
                  </a:moveTo>
                  <a:lnTo>
                    <a:pt x="1046842" y="934103"/>
                  </a:lnTo>
                  <a:lnTo>
                    <a:pt x="1043028" y="936048"/>
                  </a:lnTo>
                  <a:lnTo>
                    <a:pt x="1044863" y="937259"/>
                  </a:lnTo>
                  <a:lnTo>
                    <a:pt x="1052688" y="937259"/>
                  </a:lnTo>
                  <a:close/>
                </a:path>
                <a:path w="2260600" h="1711960">
                  <a:moveTo>
                    <a:pt x="1064448" y="971550"/>
                  </a:moveTo>
                  <a:lnTo>
                    <a:pt x="1054100" y="971550"/>
                  </a:lnTo>
                  <a:lnTo>
                    <a:pt x="1047750" y="974979"/>
                  </a:lnTo>
                  <a:lnTo>
                    <a:pt x="1043354" y="978407"/>
                  </a:lnTo>
                  <a:lnTo>
                    <a:pt x="1060214" y="978407"/>
                  </a:lnTo>
                  <a:lnTo>
                    <a:pt x="1064448" y="971550"/>
                  </a:lnTo>
                  <a:close/>
                </a:path>
                <a:path w="2260600" h="1711960">
                  <a:moveTo>
                    <a:pt x="1054100" y="939546"/>
                  </a:moveTo>
                  <a:lnTo>
                    <a:pt x="1054100" y="938022"/>
                  </a:lnTo>
                  <a:lnTo>
                    <a:pt x="1052688" y="937259"/>
                  </a:lnTo>
                  <a:lnTo>
                    <a:pt x="1044863" y="937259"/>
                  </a:lnTo>
                  <a:lnTo>
                    <a:pt x="1048327" y="939546"/>
                  </a:lnTo>
                  <a:lnTo>
                    <a:pt x="1054100" y="939546"/>
                  </a:lnTo>
                  <a:close/>
                </a:path>
                <a:path w="2260600" h="1711960">
                  <a:moveTo>
                    <a:pt x="1062892" y="963168"/>
                  </a:moveTo>
                  <a:lnTo>
                    <a:pt x="1054100" y="963168"/>
                  </a:lnTo>
                  <a:lnTo>
                    <a:pt x="1045633" y="967740"/>
                  </a:lnTo>
                  <a:lnTo>
                    <a:pt x="1054100" y="967740"/>
                  </a:lnTo>
                  <a:lnTo>
                    <a:pt x="1054100" y="969645"/>
                  </a:lnTo>
                  <a:lnTo>
                    <a:pt x="1055793" y="968781"/>
                  </a:lnTo>
                  <a:lnTo>
                    <a:pt x="1056308" y="968303"/>
                  </a:lnTo>
                  <a:lnTo>
                    <a:pt x="1062892" y="963168"/>
                  </a:lnTo>
                  <a:close/>
                </a:path>
                <a:path w="2260600" h="1711960">
                  <a:moveTo>
                    <a:pt x="1054100" y="937259"/>
                  </a:moveTo>
                  <a:lnTo>
                    <a:pt x="1054100" y="930402"/>
                  </a:lnTo>
                  <a:lnTo>
                    <a:pt x="1046842" y="934103"/>
                  </a:lnTo>
                  <a:lnTo>
                    <a:pt x="1052688" y="937259"/>
                  </a:lnTo>
                  <a:lnTo>
                    <a:pt x="1054100" y="937259"/>
                  </a:lnTo>
                  <a:close/>
                </a:path>
                <a:path w="2260600" h="1711960">
                  <a:moveTo>
                    <a:pt x="1079500" y="978408"/>
                  </a:moveTo>
                  <a:lnTo>
                    <a:pt x="1079500" y="970026"/>
                  </a:lnTo>
                  <a:lnTo>
                    <a:pt x="1066800" y="963168"/>
                  </a:lnTo>
                  <a:lnTo>
                    <a:pt x="1056451" y="968445"/>
                  </a:lnTo>
                  <a:lnTo>
                    <a:pt x="1056308" y="968518"/>
                  </a:lnTo>
                  <a:lnTo>
                    <a:pt x="1055793" y="968705"/>
                  </a:lnTo>
                  <a:lnTo>
                    <a:pt x="1047750" y="974979"/>
                  </a:lnTo>
                  <a:lnTo>
                    <a:pt x="1054100" y="971550"/>
                  </a:lnTo>
                  <a:lnTo>
                    <a:pt x="1064448" y="971550"/>
                  </a:lnTo>
                  <a:lnTo>
                    <a:pt x="1066800" y="967740"/>
                  </a:lnTo>
                  <a:lnTo>
                    <a:pt x="1066800" y="971550"/>
                  </a:lnTo>
                  <a:lnTo>
                    <a:pt x="1079500" y="978408"/>
                  </a:lnTo>
                  <a:close/>
                </a:path>
                <a:path w="2260600" h="1711960">
                  <a:moveTo>
                    <a:pt x="1054100" y="943356"/>
                  </a:moveTo>
                  <a:lnTo>
                    <a:pt x="1054100" y="939546"/>
                  </a:lnTo>
                  <a:lnTo>
                    <a:pt x="1048327" y="939546"/>
                  </a:lnTo>
                  <a:lnTo>
                    <a:pt x="1054100" y="943356"/>
                  </a:lnTo>
                  <a:close/>
                </a:path>
                <a:path w="2260600" h="1711960">
                  <a:moveTo>
                    <a:pt x="1057442" y="982899"/>
                  </a:moveTo>
                  <a:lnTo>
                    <a:pt x="1054100" y="984504"/>
                  </a:lnTo>
                  <a:lnTo>
                    <a:pt x="1048327" y="984504"/>
                  </a:lnTo>
                  <a:lnTo>
                    <a:pt x="1050636" y="986028"/>
                  </a:lnTo>
                  <a:lnTo>
                    <a:pt x="1055511" y="986028"/>
                  </a:lnTo>
                  <a:lnTo>
                    <a:pt x="1057442" y="982899"/>
                  </a:lnTo>
                  <a:close/>
                </a:path>
                <a:path w="2260600" h="1711960">
                  <a:moveTo>
                    <a:pt x="1054100" y="944880"/>
                  </a:moveTo>
                  <a:lnTo>
                    <a:pt x="1052146" y="944880"/>
                  </a:lnTo>
                  <a:lnTo>
                    <a:pt x="1049020" y="947318"/>
                  </a:lnTo>
                  <a:lnTo>
                    <a:pt x="1054100" y="944880"/>
                  </a:lnTo>
                  <a:close/>
                </a:path>
                <a:path w="2260600" h="1711960">
                  <a:moveTo>
                    <a:pt x="1054100" y="955548"/>
                  </a:moveTo>
                  <a:lnTo>
                    <a:pt x="1054100" y="953262"/>
                  </a:lnTo>
                  <a:lnTo>
                    <a:pt x="1049866" y="955548"/>
                  </a:lnTo>
                  <a:lnTo>
                    <a:pt x="1054100" y="955548"/>
                  </a:lnTo>
                  <a:close/>
                </a:path>
                <a:path w="2260600" h="1711960">
                  <a:moveTo>
                    <a:pt x="1055511" y="986028"/>
                  </a:moveTo>
                  <a:lnTo>
                    <a:pt x="1050636" y="986028"/>
                  </a:lnTo>
                  <a:lnTo>
                    <a:pt x="1054100" y="988314"/>
                  </a:lnTo>
                  <a:lnTo>
                    <a:pt x="1054100" y="987552"/>
                  </a:lnTo>
                  <a:lnTo>
                    <a:pt x="1054805" y="987171"/>
                  </a:lnTo>
                  <a:lnTo>
                    <a:pt x="1055511" y="986028"/>
                  </a:lnTo>
                  <a:close/>
                </a:path>
                <a:path w="2260600" h="1711960">
                  <a:moveTo>
                    <a:pt x="1054100" y="930402"/>
                  </a:moveTo>
                  <a:lnTo>
                    <a:pt x="1054100" y="928878"/>
                  </a:lnTo>
                  <a:lnTo>
                    <a:pt x="1052146" y="927822"/>
                  </a:lnTo>
                  <a:lnTo>
                    <a:pt x="1054100" y="930402"/>
                  </a:lnTo>
                  <a:close/>
                </a:path>
                <a:path w="2260600" h="1711960">
                  <a:moveTo>
                    <a:pt x="1054100" y="944880"/>
                  </a:moveTo>
                  <a:lnTo>
                    <a:pt x="1054100" y="943356"/>
                  </a:lnTo>
                  <a:lnTo>
                    <a:pt x="1052146" y="944880"/>
                  </a:lnTo>
                  <a:lnTo>
                    <a:pt x="1054100" y="944880"/>
                  </a:lnTo>
                  <a:close/>
                </a:path>
                <a:path w="2260600" h="1711960">
                  <a:moveTo>
                    <a:pt x="1054100" y="938022"/>
                  </a:moveTo>
                  <a:lnTo>
                    <a:pt x="1054100" y="937259"/>
                  </a:lnTo>
                  <a:lnTo>
                    <a:pt x="1052688" y="937259"/>
                  </a:lnTo>
                  <a:lnTo>
                    <a:pt x="1054100" y="938022"/>
                  </a:lnTo>
                  <a:close/>
                </a:path>
                <a:path w="2260600" h="1711960">
                  <a:moveTo>
                    <a:pt x="1054805" y="987171"/>
                  </a:moveTo>
                  <a:lnTo>
                    <a:pt x="1054100" y="987552"/>
                  </a:lnTo>
                  <a:lnTo>
                    <a:pt x="1054100" y="988314"/>
                  </a:lnTo>
                  <a:lnTo>
                    <a:pt x="1054805" y="987171"/>
                  </a:lnTo>
                  <a:close/>
                </a:path>
                <a:path w="2260600" h="1711960">
                  <a:moveTo>
                    <a:pt x="1073727" y="989179"/>
                  </a:moveTo>
                  <a:lnTo>
                    <a:pt x="1071880" y="990142"/>
                  </a:lnTo>
                  <a:lnTo>
                    <a:pt x="1066800" y="992886"/>
                  </a:lnTo>
                  <a:lnTo>
                    <a:pt x="1056451" y="992886"/>
                  </a:lnTo>
                  <a:lnTo>
                    <a:pt x="1054100" y="996696"/>
                  </a:lnTo>
                  <a:lnTo>
                    <a:pt x="1054100" y="1001268"/>
                  </a:lnTo>
                  <a:lnTo>
                    <a:pt x="1058803" y="1001268"/>
                  </a:lnTo>
                  <a:lnTo>
                    <a:pt x="1073727" y="989179"/>
                  </a:lnTo>
                  <a:close/>
                </a:path>
                <a:path w="2260600" h="1711960">
                  <a:moveTo>
                    <a:pt x="1058803" y="1001268"/>
                  </a:moveTo>
                  <a:lnTo>
                    <a:pt x="1054100" y="1001268"/>
                  </a:lnTo>
                  <a:lnTo>
                    <a:pt x="1054100" y="1002792"/>
                  </a:lnTo>
                  <a:lnTo>
                    <a:pt x="1055793" y="1003706"/>
                  </a:lnTo>
                  <a:lnTo>
                    <a:pt x="1058803" y="1001268"/>
                  </a:lnTo>
                  <a:close/>
                </a:path>
                <a:path w="2260600" h="1711960">
                  <a:moveTo>
                    <a:pt x="1055793" y="1003706"/>
                  </a:moveTo>
                  <a:lnTo>
                    <a:pt x="1054100" y="1002792"/>
                  </a:lnTo>
                  <a:lnTo>
                    <a:pt x="1054100" y="1005078"/>
                  </a:lnTo>
                  <a:lnTo>
                    <a:pt x="1055793" y="1003706"/>
                  </a:lnTo>
                  <a:close/>
                </a:path>
                <a:path w="2260600" h="1711960">
                  <a:moveTo>
                    <a:pt x="1069975" y="1009650"/>
                  </a:moveTo>
                  <a:lnTo>
                    <a:pt x="1066800" y="1009650"/>
                  </a:lnTo>
                  <a:lnTo>
                    <a:pt x="1056451" y="1004062"/>
                  </a:lnTo>
                  <a:lnTo>
                    <a:pt x="1056308" y="1003984"/>
                  </a:lnTo>
                  <a:lnTo>
                    <a:pt x="1054100" y="1005840"/>
                  </a:lnTo>
                  <a:lnTo>
                    <a:pt x="1066800" y="1012698"/>
                  </a:lnTo>
                  <a:lnTo>
                    <a:pt x="1066800" y="1011174"/>
                  </a:lnTo>
                  <a:lnTo>
                    <a:pt x="1069975" y="1009650"/>
                  </a:lnTo>
                  <a:close/>
                </a:path>
                <a:path w="2260600" h="1711960">
                  <a:moveTo>
                    <a:pt x="1056922" y="986028"/>
                  </a:moveTo>
                  <a:lnTo>
                    <a:pt x="1055511" y="986028"/>
                  </a:lnTo>
                  <a:lnTo>
                    <a:pt x="1054805" y="987171"/>
                  </a:lnTo>
                  <a:lnTo>
                    <a:pt x="1056922" y="986028"/>
                  </a:lnTo>
                  <a:close/>
                </a:path>
                <a:path w="2260600" h="1711960">
                  <a:moveTo>
                    <a:pt x="1064794" y="979370"/>
                  </a:moveTo>
                  <a:lnTo>
                    <a:pt x="1057442" y="982899"/>
                  </a:lnTo>
                  <a:lnTo>
                    <a:pt x="1055511" y="986028"/>
                  </a:lnTo>
                  <a:lnTo>
                    <a:pt x="1056922" y="986028"/>
                  </a:lnTo>
                  <a:lnTo>
                    <a:pt x="1062566" y="982980"/>
                  </a:lnTo>
                  <a:lnTo>
                    <a:pt x="1064794" y="979370"/>
                  </a:lnTo>
                  <a:close/>
                </a:path>
                <a:path w="2260600" h="1711960">
                  <a:moveTo>
                    <a:pt x="1066800" y="963168"/>
                  </a:moveTo>
                  <a:lnTo>
                    <a:pt x="1062892" y="963168"/>
                  </a:lnTo>
                  <a:lnTo>
                    <a:pt x="1055793" y="968705"/>
                  </a:lnTo>
                  <a:lnTo>
                    <a:pt x="1056308" y="968518"/>
                  </a:lnTo>
                  <a:lnTo>
                    <a:pt x="1066800" y="963168"/>
                  </a:lnTo>
                  <a:close/>
                </a:path>
                <a:path w="2260600" h="1711960">
                  <a:moveTo>
                    <a:pt x="1059542" y="1001268"/>
                  </a:moveTo>
                  <a:lnTo>
                    <a:pt x="1058803" y="1001268"/>
                  </a:lnTo>
                  <a:lnTo>
                    <a:pt x="1055793" y="1003706"/>
                  </a:lnTo>
                  <a:lnTo>
                    <a:pt x="1056308" y="1003984"/>
                  </a:lnTo>
                  <a:lnTo>
                    <a:pt x="1059542" y="1001268"/>
                  </a:lnTo>
                  <a:close/>
                </a:path>
                <a:path w="2260600" h="1711960">
                  <a:moveTo>
                    <a:pt x="1084338" y="999018"/>
                  </a:moveTo>
                  <a:lnTo>
                    <a:pt x="1079500" y="996696"/>
                  </a:lnTo>
                  <a:lnTo>
                    <a:pt x="1075266" y="996696"/>
                  </a:lnTo>
                  <a:lnTo>
                    <a:pt x="1066800" y="1001268"/>
                  </a:lnTo>
                  <a:lnTo>
                    <a:pt x="1059542" y="1001268"/>
                  </a:lnTo>
                  <a:lnTo>
                    <a:pt x="1056451" y="1003864"/>
                  </a:lnTo>
                  <a:lnTo>
                    <a:pt x="1056308" y="1003984"/>
                  </a:lnTo>
                  <a:lnTo>
                    <a:pt x="1066800" y="1009650"/>
                  </a:lnTo>
                  <a:lnTo>
                    <a:pt x="1066800" y="1002792"/>
                  </a:lnTo>
                  <a:lnTo>
                    <a:pt x="1079500" y="1002792"/>
                  </a:lnTo>
                  <a:lnTo>
                    <a:pt x="1084203" y="999123"/>
                  </a:lnTo>
                  <a:lnTo>
                    <a:pt x="1084338" y="999018"/>
                  </a:lnTo>
                  <a:close/>
                </a:path>
                <a:path w="2260600" h="1711960">
                  <a:moveTo>
                    <a:pt x="1077618" y="986028"/>
                  </a:moveTo>
                  <a:lnTo>
                    <a:pt x="1060685" y="986028"/>
                  </a:lnTo>
                  <a:lnTo>
                    <a:pt x="1056451" y="992886"/>
                  </a:lnTo>
                  <a:lnTo>
                    <a:pt x="1066800" y="992886"/>
                  </a:lnTo>
                  <a:lnTo>
                    <a:pt x="1066800" y="988314"/>
                  </a:lnTo>
                  <a:lnTo>
                    <a:pt x="1074796" y="988314"/>
                  </a:lnTo>
                  <a:lnTo>
                    <a:pt x="1077618" y="986028"/>
                  </a:lnTo>
                  <a:close/>
                </a:path>
                <a:path w="2260600" h="1711960">
                  <a:moveTo>
                    <a:pt x="1062566" y="982980"/>
                  </a:moveTo>
                  <a:lnTo>
                    <a:pt x="1056922" y="986028"/>
                  </a:lnTo>
                  <a:lnTo>
                    <a:pt x="1060685" y="986028"/>
                  </a:lnTo>
                  <a:lnTo>
                    <a:pt x="1062566" y="982980"/>
                  </a:lnTo>
                  <a:close/>
                </a:path>
                <a:path w="2260600" h="1711960">
                  <a:moveTo>
                    <a:pt x="1066800" y="978408"/>
                  </a:moveTo>
                  <a:lnTo>
                    <a:pt x="1060214" y="978407"/>
                  </a:lnTo>
                  <a:lnTo>
                    <a:pt x="1057442" y="982899"/>
                  </a:lnTo>
                  <a:lnTo>
                    <a:pt x="1064794" y="979370"/>
                  </a:lnTo>
                  <a:lnTo>
                    <a:pt x="1065305" y="978542"/>
                  </a:lnTo>
                  <a:lnTo>
                    <a:pt x="1065305" y="979125"/>
                  </a:lnTo>
                  <a:lnTo>
                    <a:pt x="1066800" y="978408"/>
                  </a:lnTo>
                  <a:close/>
                </a:path>
                <a:path w="2260600" h="1711960">
                  <a:moveTo>
                    <a:pt x="1074420" y="988771"/>
                  </a:moveTo>
                  <a:lnTo>
                    <a:pt x="1073855" y="989076"/>
                  </a:lnTo>
                  <a:lnTo>
                    <a:pt x="1058803" y="1001268"/>
                  </a:lnTo>
                  <a:lnTo>
                    <a:pt x="1059542" y="1001268"/>
                  </a:lnTo>
                  <a:lnTo>
                    <a:pt x="1074420" y="988771"/>
                  </a:lnTo>
                  <a:close/>
                </a:path>
                <a:path w="2260600" h="1711960">
                  <a:moveTo>
                    <a:pt x="1090990" y="993829"/>
                  </a:moveTo>
                  <a:lnTo>
                    <a:pt x="1079500" y="988314"/>
                  </a:lnTo>
                  <a:lnTo>
                    <a:pt x="1075266" y="988314"/>
                  </a:lnTo>
                  <a:lnTo>
                    <a:pt x="1074964" y="988477"/>
                  </a:lnTo>
                  <a:lnTo>
                    <a:pt x="1074796" y="988455"/>
                  </a:lnTo>
                  <a:lnTo>
                    <a:pt x="1059542" y="1001268"/>
                  </a:lnTo>
                  <a:lnTo>
                    <a:pt x="1066800" y="1001268"/>
                  </a:lnTo>
                  <a:lnTo>
                    <a:pt x="1066800" y="996696"/>
                  </a:lnTo>
                  <a:lnTo>
                    <a:pt x="1075266" y="996696"/>
                  </a:lnTo>
                  <a:lnTo>
                    <a:pt x="1079500" y="994410"/>
                  </a:lnTo>
                  <a:lnTo>
                    <a:pt x="1079500" y="996696"/>
                  </a:lnTo>
                  <a:lnTo>
                    <a:pt x="1084203" y="998953"/>
                  </a:lnTo>
                  <a:lnTo>
                    <a:pt x="1084338" y="999018"/>
                  </a:lnTo>
                  <a:lnTo>
                    <a:pt x="1090990" y="993829"/>
                  </a:lnTo>
                  <a:close/>
                </a:path>
                <a:path w="2260600" h="1711960">
                  <a:moveTo>
                    <a:pt x="1079500" y="978407"/>
                  </a:moveTo>
                  <a:lnTo>
                    <a:pt x="1066800" y="971550"/>
                  </a:lnTo>
                  <a:lnTo>
                    <a:pt x="1064448" y="971550"/>
                  </a:lnTo>
                  <a:lnTo>
                    <a:pt x="1060214" y="978407"/>
                  </a:lnTo>
                  <a:lnTo>
                    <a:pt x="1065305" y="978407"/>
                  </a:lnTo>
                  <a:lnTo>
                    <a:pt x="1065305" y="978542"/>
                  </a:lnTo>
                  <a:lnTo>
                    <a:pt x="1066800" y="976122"/>
                  </a:lnTo>
                  <a:lnTo>
                    <a:pt x="1070263" y="978407"/>
                  </a:lnTo>
                  <a:lnTo>
                    <a:pt x="1079500" y="978407"/>
                  </a:lnTo>
                  <a:close/>
                </a:path>
                <a:path w="2260600" h="1711960">
                  <a:moveTo>
                    <a:pt x="1079500" y="984504"/>
                  </a:moveTo>
                  <a:lnTo>
                    <a:pt x="1074420" y="981151"/>
                  </a:lnTo>
                  <a:lnTo>
                    <a:pt x="1073855" y="980694"/>
                  </a:lnTo>
                  <a:lnTo>
                    <a:pt x="1066800" y="980694"/>
                  </a:lnTo>
                  <a:lnTo>
                    <a:pt x="1062566" y="982980"/>
                  </a:lnTo>
                  <a:lnTo>
                    <a:pt x="1060685" y="986028"/>
                  </a:lnTo>
                  <a:lnTo>
                    <a:pt x="1077618" y="986028"/>
                  </a:lnTo>
                  <a:lnTo>
                    <a:pt x="1079500" y="984504"/>
                  </a:lnTo>
                  <a:close/>
                </a:path>
                <a:path w="2260600" h="1711960">
                  <a:moveTo>
                    <a:pt x="1073727" y="980694"/>
                  </a:moveTo>
                  <a:lnTo>
                    <a:pt x="1070263" y="978407"/>
                  </a:lnTo>
                  <a:lnTo>
                    <a:pt x="1066800" y="978408"/>
                  </a:lnTo>
                  <a:lnTo>
                    <a:pt x="1064794" y="979370"/>
                  </a:lnTo>
                  <a:lnTo>
                    <a:pt x="1062566" y="982980"/>
                  </a:lnTo>
                  <a:lnTo>
                    <a:pt x="1066800" y="980694"/>
                  </a:lnTo>
                  <a:lnTo>
                    <a:pt x="1073727" y="980694"/>
                  </a:lnTo>
                  <a:close/>
                </a:path>
                <a:path w="2260600" h="1711960">
                  <a:moveTo>
                    <a:pt x="1066800" y="963168"/>
                  </a:moveTo>
                  <a:lnTo>
                    <a:pt x="1065305" y="961285"/>
                  </a:lnTo>
                  <a:lnTo>
                    <a:pt x="1062892" y="963168"/>
                  </a:lnTo>
                  <a:lnTo>
                    <a:pt x="1066800" y="963168"/>
                  </a:lnTo>
                  <a:close/>
                </a:path>
                <a:path w="2260600" h="1711960">
                  <a:moveTo>
                    <a:pt x="1066800" y="971550"/>
                  </a:moveTo>
                  <a:lnTo>
                    <a:pt x="1066800" y="967740"/>
                  </a:lnTo>
                  <a:lnTo>
                    <a:pt x="1064448" y="971550"/>
                  </a:lnTo>
                  <a:lnTo>
                    <a:pt x="1066800" y="971550"/>
                  </a:lnTo>
                  <a:close/>
                </a:path>
                <a:path w="2260600" h="1711960">
                  <a:moveTo>
                    <a:pt x="1065590" y="961063"/>
                  </a:moveTo>
                  <a:lnTo>
                    <a:pt x="1064794" y="960681"/>
                  </a:lnTo>
                  <a:lnTo>
                    <a:pt x="1065305" y="961285"/>
                  </a:lnTo>
                  <a:lnTo>
                    <a:pt x="1065590" y="961063"/>
                  </a:lnTo>
                  <a:close/>
                </a:path>
                <a:path w="2260600" h="1711960">
                  <a:moveTo>
                    <a:pt x="1065305" y="979125"/>
                  </a:moveTo>
                  <a:lnTo>
                    <a:pt x="1065305" y="978542"/>
                  </a:lnTo>
                  <a:lnTo>
                    <a:pt x="1064794" y="979370"/>
                  </a:lnTo>
                  <a:lnTo>
                    <a:pt x="1065305" y="979125"/>
                  </a:lnTo>
                  <a:close/>
                </a:path>
                <a:path w="2260600" h="1711960">
                  <a:moveTo>
                    <a:pt x="1066800" y="963168"/>
                  </a:moveTo>
                  <a:lnTo>
                    <a:pt x="1066800" y="961644"/>
                  </a:lnTo>
                  <a:lnTo>
                    <a:pt x="1065590" y="961063"/>
                  </a:lnTo>
                  <a:lnTo>
                    <a:pt x="1065305" y="961285"/>
                  </a:lnTo>
                  <a:lnTo>
                    <a:pt x="1066800" y="963168"/>
                  </a:lnTo>
                  <a:close/>
                </a:path>
                <a:path w="2260600" h="1711960">
                  <a:moveTo>
                    <a:pt x="1070263" y="978407"/>
                  </a:moveTo>
                  <a:lnTo>
                    <a:pt x="1066800" y="976122"/>
                  </a:lnTo>
                  <a:lnTo>
                    <a:pt x="1065305" y="978542"/>
                  </a:lnTo>
                  <a:lnTo>
                    <a:pt x="1065305" y="978407"/>
                  </a:lnTo>
                  <a:lnTo>
                    <a:pt x="1070263" y="978407"/>
                  </a:lnTo>
                  <a:close/>
                </a:path>
                <a:path w="2260600" h="1711960">
                  <a:moveTo>
                    <a:pt x="1066800" y="961644"/>
                  </a:moveTo>
                  <a:lnTo>
                    <a:pt x="1066800" y="960120"/>
                  </a:lnTo>
                  <a:lnTo>
                    <a:pt x="1065590" y="961063"/>
                  </a:lnTo>
                  <a:lnTo>
                    <a:pt x="1066800" y="961644"/>
                  </a:lnTo>
                  <a:close/>
                </a:path>
                <a:path w="2260600" h="1711960">
                  <a:moveTo>
                    <a:pt x="1074796" y="988314"/>
                  </a:moveTo>
                  <a:lnTo>
                    <a:pt x="1066800" y="988314"/>
                  </a:lnTo>
                  <a:lnTo>
                    <a:pt x="1066800" y="992886"/>
                  </a:lnTo>
                  <a:lnTo>
                    <a:pt x="1073727" y="989145"/>
                  </a:lnTo>
                  <a:lnTo>
                    <a:pt x="1073855" y="989076"/>
                  </a:lnTo>
                  <a:lnTo>
                    <a:pt x="1074796" y="988314"/>
                  </a:lnTo>
                  <a:close/>
                </a:path>
                <a:path w="2260600" h="1711960">
                  <a:moveTo>
                    <a:pt x="1075266" y="996696"/>
                  </a:moveTo>
                  <a:lnTo>
                    <a:pt x="1066800" y="996696"/>
                  </a:lnTo>
                  <a:lnTo>
                    <a:pt x="1066800" y="1001268"/>
                  </a:lnTo>
                  <a:lnTo>
                    <a:pt x="1075266" y="996696"/>
                  </a:lnTo>
                  <a:close/>
                </a:path>
                <a:path w="2260600" h="1711960">
                  <a:moveTo>
                    <a:pt x="1079500" y="1002792"/>
                  </a:moveTo>
                  <a:lnTo>
                    <a:pt x="1066800" y="1002792"/>
                  </a:lnTo>
                  <a:lnTo>
                    <a:pt x="1066800" y="1009650"/>
                  </a:lnTo>
                  <a:lnTo>
                    <a:pt x="1069975" y="1009650"/>
                  </a:lnTo>
                  <a:lnTo>
                    <a:pt x="1071684" y="1008829"/>
                  </a:lnTo>
                  <a:lnTo>
                    <a:pt x="1071880" y="1008735"/>
                  </a:lnTo>
                  <a:lnTo>
                    <a:pt x="1079500" y="1002792"/>
                  </a:lnTo>
                  <a:close/>
                </a:path>
                <a:path w="2260600" h="1711960">
                  <a:moveTo>
                    <a:pt x="1070707" y="1009650"/>
                  </a:moveTo>
                  <a:lnTo>
                    <a:pt x="1069975" y="1009650"/>
                  </a:lnTo>
                  <a:lnTo>
                    <a:pt x="1066800" y="1011174"/>
                  </a:lnTo>
                  <a:lnTo>
                    <a:pt x="1068753" y="1011174"/>
                  </a:lnTo>
                  <a:lnTo>
                    <a:pt x="1070707" y="1009650"/>
                  </a:lnTo>
                  <a:close/>
                </a:path>
                <a:path w="2260600" h="1711960">
                  <a:moveTo>
                    <a:pt x="1068753" y="1011174"/>
                  </a:moveTo>
                  <a:lnTo>
                    <a:pt x="1066800" y="1011174"/>
                  </a:lnTo>
                  <a:lnTo>
                    <a:pt x="1066800" y="1012698"/>
                  </a:lnTo>
                  <a:lnTo>
                    <a:pt x="1068753" y="1011174"/>
                  </a:lnTo>
                  <a:close/>
                </a:path>
                <a:path w="2260600" h="1711960">
                  <a:moveTo>
                    <a:pt x="1079500" y="1011174"/>
                  </a:moveTo>
                  <a:lnTo>
                    <a:pt x="1068753" y="1011174"/>
                  </a:lnTo>
                  <a:lnTo>
                    <a:pt x="1066800" y="1012698"/>
                  </a:lnTo>
                  <a:lnTo>
                    <a:pt x="1066800" y="1017270"/>
                  </a:lnTo>
                  <a:lnTo>
                    <a:pt x="1071684" y="1017270"/>
                  </a:lnTo>
                  <a:lnTo>
                    <a:pt x="1079500" y="1011174"/>
                  </a:lnTo>
                  <a:close/>
                </a:path>
                <a:path w="2260600" h="1711960">
                  <a:moveTo>
                    <a:pt x="1071684" y="1017270"/>
                  </a:moveTo>
                  <a:lnTo>
                    <a:pt x="1066800" y="1017270"/>
                  </a:lnTo>
                  <a:lnTo>
                    <a:pt x="1066800" y="1021080"/>
                  </a:lnTo>
                  <a:lnTo>
                    <a:pt x="1071684" y="1017270"/>
                  </a:lnTo>
                  <a:close/>
                </a:path>
                <a:path w="2260600" h="1711960">
                  <a:moveTo>
                    <a:pt x="1090246" y="1012698"/>
                  </a:moveTo>
                  <a:lnTo>
                    <a:pt x="1089025" y="1012698"/>
                  </a:lnTo>
                  <a:lnTo>
                    <a:pt x="1079500" y="1017270"/>
                  </a:lnTo>
                  <a:lnTo>
                    <a:pt x="1071684" y="1017270"/>
                  </a:lnTo>
                  <a:lnTo>
                    <a:pt x="1066800" y="1021080"/>
                  </a:lnTo>
                  <a:lnTo>
                    <a:pt x="1073727" y="1025652"/>
                  </a:lnTo>
                  <a:lnTo>
                    <a:pt x="1079500" y="1025652"/>
                  </a:lnTo>
                  <a:lnTo>
                    <a:pt x="1079500" y="1021080"/>
                  </a:lnTo>
                  <a:lnTo>
                    <a:pt x="1084873" y="1021080"/>
                  </a:lnTo>
                  <a:lnTo>
                    <a:pt x="1090246" y="1012698"/>
                  </a:lnTo>
                  <a:close/>
                </a:path>
                <a:path w="2260600" h="1711960">
                  <a:moveTo>
                    <a:pt x="1073727" y="1025652"/>
                  </a:moveTo>
                  <a:lnTo>
                    <a:pt x="1066800" y="1021080"/>
                  </a:lnTo>
                  <a:lnTo>
                    <a:pt x="1066800" y="1025652"/>
                  </a:lnTo>
                  <a:lnTo>
                    <a:pt x="1073727" y="1025652"/>
                  </a:lnTo>
                  <a:close/>
                </a:path>
                <a:path w="2260600" h="1711960">
                  <a:moveTo>
                    <a:pt x="1092670" y="1027966"/>
                  </a:moveTo>
                  <a:lnTo>
                    <a:pt x="1080477" y="1027937"/>
                  </a:lnTo>
                  <a:lnTo>
                    <a:pt x="1079500" y="1029462"/>
                  </a:lnTo>
                  <a:lnTo>
                    <a:pt x="1073855" y="1025736"/>
                  </a:lnTo>
                  <a:lnTo>
                    <a:pt x="1066800" y="1025652"/>
                  </a:lnTo>
                  <a:lnTo>
                    <a:pt x="1066800" y="1027938"/>
                  </a:lnTo>
                  <a:lnTo>
                    <a:pt x="1079500" y="1034034"/>
                  </a:lnTo>
                  <a:lnTo>
                    <a:pt x="1084580" y="1034034"/>
                  </a:lnTo>
                  <a:lnTo>
                    <a:pt x="1092670" y="1027966"/>
                  </a:lnTo>
                  <a:close/>
                </a:path>
                <a:path w="2260600" h="1711960">
                  <a:moveTo>
                    <a:pt x="1079500" y="1011174"/>
                  </a:moveTo>
                  <a:lnTo>
                    <a:pt x="1079500" y="1009650"/>
                  </a:lnTo>
                  <a:lnTo>
                    <a:pt x="1070707" y="1009650"/>
                  </a:lnTo>
                  <a:lnTo>
                    <a:pt x="1068753" y="1011174"/>
                  </a:lnTo>
                  <a:lnTo>
                    <a:pt x="1079500" y="1011174"/>
                  </a:lnTo>
                  <a:close/>
                </a:path>
                <a:path w="2260600" h="1711960">
                  <a:moveTo>
                    <a:pt x="1071684" y="1008888"/>
                  </a:moveTo>
                  <a:lnTo>
                    <a:pt x="1070707" y="1009298"/>
                  </a:lnTo>
                  <a:lnTo>
                    <a:pt x="1069975" y="1009650"/>
                  </a:lnTo>
                  <a:lnTo>
                    <a:pt x="1070707" y="1009650"/>
                  </a:lnTo>
                  <a:lnTo>
                    <a:pt x="1071684" y="1008888"/>
                  </a:lnTo>
                  <a:close/>
                </a:path>
                <a:path w="2260600" h="1711960">
                  <a:moveTo>
                    <a:pt x="1079500" y="980694"/>
                  </a:moveTo>
                  <a:lnTo>
                    <a:pt x="1079500" y="978407"/>
                  </a:lnTo>
                  <a:lnTo>
                    <a:pt x="1070263" y="978407"/>
                  </a:lnTo>
                  <a:lnTo>
                    <a:pt x="1073727" y="980694"/>
                  </a:lnTo>
                  <a:lnTo>
                    <a:pt x="1079500" y="980694"/>
                  </a:lnTo>
                  <a:close/>
                </a:path>
                <a:path w="2260600" h="1711960">
                  <a:moveTo>
                    <a:pt x="1087315" y="1005078"/>
                  </a:moveTo>
                  <a:lnTo>
                    <a:pt x="1079500" y="1005078"/>
                  </a:lnTo>
                  <a:lnTo>
                    <a:pt x="1071880" y="1008735"/>
                  </a:lnTo>
                  <a:lnTo>
                    <a:pt x="1070707" y="1009650"/>
                  </a:lnTo>
                  <a:lnTo>
                    <a:pt x="1079500" y="1009650"/>
                  </a:lnTo>
                  <a:lnTo>
                    <a:pt x="1079500" y="1011174"/>
                  </a:lnTo>
                  <a:lnTo>
                    <a:pt x="1087315" y="1005078"/>
                  </a:lnTo>
                  <a:close/>
                </a:path>
                <a:path w="2260600" h="1711960">
                  <a:moveTo>
                    <a:pt x="1091223" y="1011174"/>
                  </a:moveTo>
                  <a:lnTo>
                    <a:pt x="1079500" y="1011174"/>
                  </a:lnTo>
                  <a:lnTo>
                    <a:pt x="1071684" y="1017270"/>
                  </a:lnTo>
                  <a:lnTo>
                    <a:pt x="1079500" y="1017270"/>
                  </a:lnTo>
                  <a:lnTo>
                    <a:pt x="1079500" y="1012698"/>
                  </a:lnTo>
                  <a:lnTo>
                    <a:pt x="1089025" y="1012698"/>
                  </a:lnTo>
                  <a:lnTo>
                    <a:pt x="1090788" y="1011851"/>
                  </a:lnTo>
                  <a:lnTo>
                    <a:pt x="1091223" y="1011174"/>
                  </a:lnTo>
                  <a:close/>
                </a:path>
                <a:path w="2260600" h="1711960">
                  <a:moveTo>
                    <a:pt x="1090246" y="1002792"/>
                  </a:moveTo>
                  <a:lnTo>
                    <a:pt x="1079500" y="1002792"/>
                  </a:lnTo>
                  <a:lnTo>
                    <a:pt x="1071880" y="1008735"/>
                  </a:lnTo>
                  <a:lnTo>
                    <a:pt x="1079500" y="1005078"/>
                  </a:lnTo>
                  <a:lnTo>
                    <a:pt x="1087315" y="1005078"/>
                  </a:lnTo>
                  <a:lnTo>
                    <a:pt x="1090246" y="1002792"/>
                  </a:lnTo>
                  <a:close/>
                </a:path>
                <a:path w="2260600" h="1711960">
                  <a:moveTo>
                    <a:pt x="1079500" y="984504"/>
                  </a:moveTo>
                  <a:lnTo>
                    <a:pt x="1079500" y="980694"/>
                  </a:lnTo>
                  <a:lnTo>
                    <a:pt x="1073855" y="980694"/>
                  </a:lnTo>
                  <a:lnTo>
                    <a:pt x="1074420" y="981151"/>
                  </a:lnTo>
                  <a:lnTo>
                    <a:pt x="1079500" y="984504"/>
                  </a:lnTo>
                  <a:close/>
                </a:path>
                <a:path w="2260600" h="1711960">
                  <a:moveTo>
                    <a:pt x="1074964" y="988314"/>
                  </a:moveTo>
                  <a:lnTo>
                    <a:pt x="1074796" y="988314"/>
                  </a:lnTo>
                  <a:lnTo>
                    <a:pt x="1073855" y="989076"/>
                  </a:lnTo>
                  <a:lnTo>
                    <a:pt x="1074796" y="988568"/>
                  </a:lnTo>
                  <a:lnTo>
                    <a:pt x="1074964" y="988314"/>
                  </a:lnTo>
                  <a:close/>
                </a:path>
                <a:path w="2260600" h="1711960">
                  <a:moveTo>
                    <a:pt x="1083027" y="1023958"/>
                  </a:moveTo>
                  <a:lnTo>
                    <a:pt x="1079500" y="1025652"/>
                  </a:lnTo>
                  <a:lnTo>
                    <a:pt x="1073855" y="1025652"/>
                  </a:lnTo>
                  <a:lnTo>
                    <a:pt x="1074420" y="1026109"/>
                  </a:lnTo>
                  <a:lnTo>
                    <a:pt x="1079500" y="1029462"/>
                  </a:lnTo>
                  <a:lnTo>
                    <a:pt x="1079500" y="1027937"/>
                  </a:lnTo>
                  <a:lnTo>
                    <a:pt x="1080477" y="1027937"/>
                  </a:lnTo>
                  <a:lnTo>
                    <a:pt x="1083027" y="1023958"/>
                  </a:lnTo>
                  <a:close/>
                </a:path>
                <a:path w="2260600" h="1711960">
                  <a:moveTo>
                    <a:pt x="1075266" y="988060"/>
                  </a:moveTo>
                  <a:lnTo>
                    <a:pt x="1074964" y="988177"/>
                  </a:lnTo>
                  <a:lnTo>
                    <a:pt x="1074796" y="988314"/>
                  </a:lnTo>
                  <a:lnTo>
                    <a:pt x="1074964" y="988314"/>
                  </a:lnTo>
                  <a:lnTo>
                    <a:pt x="1075266" y="988060"/>
                  </a:lnTo>
                  <a:close/>
                </a:path>
                <a:path w="2260600" h="1711960">
                  <a:moveTo>
                    <a:pt x="1075266" y="988314"/>
                  </a:moveTo>
                  <a:lnTo>
                    <a:pt x="1074964" y="988314"/>
                  </a:lnTo>
                  <a:lnTo>
                    <a:pt x="1074796" y="988455"/>
                  </a:lnTo>
                  <a:lnTo>
                    <a:pt x="1074964" y="988477"/>
                  </a:lnTo>
                  <a:lnTo>
                    <a:pt x="1075266" y="988314"/>
                  </a:lnTo>
                  <a:close/>
                </a:path>
                <a:path w="2260600" h="1711960">
                  <a:moveTo>
                    <a:pt x="1079500" y="986028"/>
                  </a:moveTo>
                  <a:lnTo>
                    <a:pt x="1077618" y="986084"/>
                  </a:lnTo>
                  <a:lnTo>
                    <a:pt x="1074964" y="988314"/>
                  </a:lnTo>
                  <a:lnTo>
                    <a:pt x="1075266" y="988314"/>
                  </a:lnTo>
                  <a:lnTo>
                    <a:pt x="1079500" y="986028"/>
                  </a:lnTo>
                  <a:close/>
                </a:path>
                <a:path w="2260600" h="1711960">
                  <a:moveTo>
                    <a:pt x="1079500" y="988314"/>
                  </a:moveTo>
                  <a:lnTo>
                    <a:pt x="1079500" y="986028"/>
                  </a:lnTo>
                  <a:lnTo>
                    <a:pt x="1075266" y="988314"/>
                  </a:lnTo>
                  <a:lnTo>
                    <a:pt x="1079500" y="988314"/>
                  </a:lnTo>
                  <a:close/>
                </a:path>
                <a:path w="2260600" h="1711960">
                  <a:moveTo>
                    <a:pt x="1079500" y="996696"/>
                  </a:moveTo>
                  <a:lnTo>
                    <a:pt x="1079500" y="994410"/>
                  </a:lnTo>
                  <a:lnTo>
                    <a:pt x="1075266" y="996696"/>
                  </a:lnTo>
                  <a:lnTo>
                    <a:pt x="1079500" y="996696"/>
                  </a:lnTo>
                  <a:close/>
                </a:path>
                <a:path w="2260600" h="1711960">
                  <a:moveTo>
                    <a:pt x="1092200" y="992886"/>
                  </a:moveTo>
                  <a:lnTo>
                    <a:pt x="1079500" y="984504"/>
                  </a:lnTo>
                  <a:lnTo>
                    <a:pt x="1077618" y="986084"/>
                  </a:lnTo>
                  <a:lnTo>
                    <a:pt x="1079500" y="986028"/>
                  </a:lnTo>
                  <a:lnTo>
                    <a:pt x="1079500" y="988314"/>
                  </a:lnTo>
                  <a:lnTo>
                    <a:pt x="1090788" y="993732"/>
                  </a:lnTo>
                  <a:lnTo>
                    <a:pt x="1090990" y="993829"/>
                  </a:lnTo>
                  <a:lnTo>
                    <a:pt x="1092200" y="992886"/>
                  </a:lnTo>
                  <a:close/>
                </a:path>
                <a:path w="2260600" h="1711960">
                  <a:moveTo>
                    <a:pt x="1090990" y="1002211"/>
                  </a:moveTo>
                  <a:lnTo>
                    <a:pt x="1084580" y="999134"/>
                  </a:lnTo>
                  <a:lnTo>
                    <a:pt x="1084203" y="999123"/>
                  </a:lnTo>
                  <a:lnTo>
                    <a:pt x="1079500" y="1002792"/>
                  </a:lnTo>
                  <a:lnTo>
                    <a:pt x="1090246" y="1002792"/>
                  </a:lnTo>
                  <a:lnTo>
                    <a:pt x="1090990" y="1002211"/>
                  </a:lnTo>
                  <a:close/>
                </a:path>
                <a:path w="2260600" h="1711960">
                  <a:moveTo>
                    <a:pt x="1104900" y="1012698"/>
                  </a:moveTo>
                  <a:lnTo>
                    <a:pt x="1104900" y="1011174"/>
                  </a:lnTo>
                  <a:lnTo>
                    <a:pt x="1092200" y="1005078"/>
                  </a:lnTo>
                  <a:lnTo>
                    <a:pt x="1087315" y="1005078"/>
                  </a:lnTo>
                  <a:lnTo>
                    <a:pt x="1079500" y="1011174"/>
                  </a:lnTo>
                  <a:lnTo>
                    <a:pt x="1091223" y="1011174"/>
                  </a:lnTo>
                  <a:lnTo>
                    <a:pt x="1092200" y="1009650"/>
                  </a:lnTo>
                  <a:lnTo>
                    <a:pt x="1096433" y="1012698"/>
                  </a:lnTo>
                  <a:lnTo>
                    <a:pt x="1104900" y="1012698"/>
                  </a:lnTo>
                  <a:close/>
                </a:path>
                <a:path w="2260600" h="1711960">
                  <a:moveTo>
                    <a:pt x="1089025" y="1012698"/>
                  </a:moveTo>
                  <a:lnTo>
                    <a:pt x="1079500" y="1012698"/>
                  </a:lnTo>
                  <a:lnTo>
                    <a:pt x="1079500" y="1017270"/>
                  </a:lnTo>
                  <a:lnTo>
                    <a:pt x="1089025" y="1012698"/>
                  </a:lnTo>
                  <a:close/>
                </a:path>
                <a:path w="2260600" h="1711960">
                  <a:moveTo>
                    <a:pt x="1084873" y="1021080"/>
                  </a:moveTo>
                  <a:lnTo>
                    <a:pt x="1079500" y="1021080"/>
                  </a:lnTo>
                  <a:lnTo>
                    <a:pt x="1079500" y="1025652"/>
                  </a:lnTo>
                  <a:lnTo>
                    <a:pt x="1083027" y="1023958"/>
                  </a:lnTo>
                  <a:lnTo>
                    <a:pt x="1084873" y="1021080"/>
                  </a:lnTo>
                  <a:close/>
                </a:path>
                <a:path w="2260600" h="1711960">
                  <a:moveTo>
                    <a:pt x="1080477" y="1027937"/>
                  </a:moveTo>
                  <a:lnTo>
                    <a:pt x="1079500" y="1027937"/>
                  </a:lnTo>
                  <a:lnTo>
                    <a:pt x="1079500" y="1029462"/>
                  </a:lnTo>
                  <a:lnTo>
                    <a:pt x="1080477" y="1027937"/>
                  </a:lnTo>
                  <a:close/>
                </a:path>
                <a:path w="2260600" h="1711960">
                  <a:moveTo>
                    <a:pt x="1084580" y="1034034"/>
                  </a:moveTo>
                  <a:lnTo>
                    <a:pt x="1079500" y="1034034"/>
                  </a:lnTo>
                  <a:lnTo>
                    <a:pt x="1079500" y="1035558"/>
                  </a:lnTo>
                  <a:lnTo>
                    <a:pt x="1082548" y="1035558"/>
                  </a:lnTo>
                  <a:lnTo>
                    <a:pt x="1084580" y="1034034"/>
                  </a:lnTo>
                  <a:close/>
                </a:path>
                <a:path w="2260600" h="1711960">
                  <a:moveTo>
                    <a:pt x="1082548" y="1035558"/>
                  </a:moveTo>
                  <a:lnTo>
                    <a:pt x="1079500" y="1035558"/>
                  </a:lnTo>
                  <a:lnTo>
                    <a:pt x="1079500" y="1037844"/>
                  </a:lnTo>
                  <a:lnTo>
                    <a:pt x="1082548" y="1035558"/>
                  </a:lnTo>
                  <a:close/>
                </a:path>
                <a:path w="2260600" h="1711960">
                  <a:moveTo>
                    <a:pt x="1092670" y="1035558"/>
                  </a:moveTo>
                  <a:lnTo>
                    <a:pt x="1082548" y="1035558"/>
                  </a:lnTo>
                  <a:lnTo>
                    <a:pt x="1079500" y="1037844"/>
                  </a:lnTo>
                  <a:lnTo>
                    <a:pt x="1079500" y="1042416"/>
                  </a:lnTo>
                  <a:lnTo>
                    <a:pt x="1084338" y="1042416"/>
                  </a:lnTo>
                  <a:lnTo>
                    <a:pt x="1084580" y="1042111"/>
                  </a:lnTo>
                  <a:lnTo>
                    <a:pt x="1092670" y="1035558"/>
                  </a:lnTo>
                  <a:close/>
                </a:path>
                <a:path w="2260600" h="1711960">
                  <a:moveTo>
                    <a:pt x="1084203" y="1042416"/>
                  </a:moveTo>
                  <a:lnTo>
                    <a:pt x="1079500" y="1042416"/>
                  </a:lnTo>
                  <a:lnTo>
                    <a:pt x="1079500" y="1046226"/>
                  </a:lnTo>
                  <a:lnTo>
                    <a:pt x="1084203" y="1042416"/>
                  </a:lnTo>
                  <a:close/>
                </a:path>
                <a:path w="2260600" h="1711960">
                  <a:moveTo>
                    <a:pt x="1095375" y="1042416"/>
                  </a:moveTo>
                  <a:lnTo>
                    <a:pt x="1084203" y="1042416"/>
                  </a:lnTo>
                  <a:lnTo>
                    <a:pt x="1079500" y="1046226"/>
                  </a:lnTo>
                  <a:lnTo>
                    <a:pt x="1087120" y="1050798"/>
                  </a:lnTo>
                  <a:lnTo>
                    <a:pt x="1092200" y="1050798"/>
                  </a:lnTo>
                  <a:lnTo>
                    <a:pt x="1092200" y="1043940"/>
                  </a:lnTo>
                  <a:lnTo>
                    <a:pt x="1095375" y="1042416"/>
                  </a:lnTo>
                  <a:close/>
                </a:path>
                <a:path w="2260600" h="1711960">
                  <a:moveTo>
                    <a:pt x="1087120" y="1050798"/>
                  </a:moveTo>
                  <a:lnTo>
                    <a:pt x="1079500" y="1046226"/>
                  </a:lnTo>
                  <a:lnTo>
                    <a:pt x="1079500" y="1050798"/>
                  </a:lnTo>
                  <a:lnTo>
                    <a:pt x="1087120" y="1050798"/>
                  </a:lnTo>
                  <a:close/>
                </a:path>
                <a:path w="2260600" h="1711960">
                  <a:moveTo>
                    <a:pt x="1101725" y="1021175"/>
                  </a:moveTo>
                  <a:lnTo>
                    <a:pt x="1089025" y="1021080"/>
                  </a:lnTo>
                  <a:lnTo>
                    <a:pt x="1083027" y="1023958"/>
                  </a:lnTo>
                  <a:lnTo>
                    <a:pt x="1080477" y="1027937"/>
                  </a:lnTo>
                  <a:lnTo>
                    <a:pt x="1092670" y="1027937"/>
                  </a:lnTo>
                  <a:lnTo>
                    <a:pt x="1094081" y="1026907"/>
                  </a:lnTo>
                  <a:lnTo>
                    <a:pt x="1101725" y="1021175"/>
                  </a:lnTo>
                  <a:close/>
                </a:path>
                <a:path w="2260600" h="1711960">
                  <a:moveTo>
                    <a:pt x="1097972" y="1031263"/>
                  </a:moveTo>
                  <a:lnTo>
                    <a:pt x="1092200" y="1034034"/>
                  </a:lnTo>
                  <a:lnTo>
                    <a:pt x="1084580" y="1034034"/>
                  </a:lnTo>
                  <a:lnTo>
                    <a:pt x="1082548" y="1035558"/>
                  </a:lnTo>
                  <a:lnTo>
                    <a:pt x="1092670" y="1035558"/>
                  </a:lnTo>
                  <a:lnTo>
                    <a:pt x="1097972" y="1031263"/>
                  </a:lnTo>
                  <a:close/>
                </a:path>
                <a:path w="2260600" h="1711960">
                  <a:moveTo>
                    <a:pt x="1089025" y="1021080"/>
                  </a:moveTo>
                  <a:lnTo>
                    <a:pt x="1084873" y="1021080"/>
                  </a:lnTo>
                  <a:lnTo>
                    <a:pt x="1083027" y="1023958"/>
                  </a:lnTo>
                  <a:lnTo>
                    <a:pt x="1089025" y="1021080"/>
                  </a:lnTo>
                  <a:close/>
                </a:path>
                <a:path w="2260600" h="1711960">
                  <a:moveTo>
                    <a:pt x="1092200" y="1001268"/>
                  </a:moveTo>
                  <a:lnTo>
                    <a:pt x="1092200" y="994410"/>
                  </a:lnTo>
                  <a:lnTo>
                    <a:pt x="1091223" y="993941"/>
                  </a:lnTo>
                  <a:lnTo>
                    <a:pt x="1090990" y="993829"/>
                  </a:lnTo>
                  <a:lnTo>
                    <a:pt x="1084338" y="999018"/>
                  </a:lnTo>
                  <a:lnTo>
                    <a:pt x="1090788" y="1002114"/>
                  </a:lnTo>
                  <a:lnTo>
                    <a:pt x="1090990" y="1002211"/>
                  </a:lnTo>
                  <a:lnTo>
                    <a:pt x="1092200" y="1001268"/>
                  </a:lnTo>
                  <a:close/>
                </a:path>
                <a:path w="2260600" h="1711960">
                  <a:moveTo>
                    <a:pt x="1104900" y="1037844"/>
                  </a:moveTo>
                  <a:lnTo>
                    <a:pt x="1104900" y="1035558"/>
                  </a:lnTo>
                  <a:lnTo>
                    <a:pt x="1092670" y="1035558"/>
                  </a:lnTo>
                  <a:lnTo>
                    <a:pt x="1084338" y="1042307"/>
                  </a:lnTo>
                  <a:lnTo>
                    <a:pt x="1095375" y="1042416"/>
                  </a:lnTo>
                  <a:lnTo>
                    <a:pt x="1104900" y="1037844"/>
                  </a:lnTo>
                  <a:close/>
                </a:path>
                <a:path w="2260600" h="1711960">
                  <a:moveTo>
                    <a:pt x="1102077" y="1027937"/>
                  </a:moveTo>
                  <a:lnTo>
                    <a:pt x="1092670" y="1027966"/>
                  </a:lnTo>
                  <a:lnTo>
                    <a:pt x="1084580" y="1034034"/>
                  </a:lnTo>
                  <a:lnTo>
                    <a:pt x="1092200" y="1034034"/>
                  </a:lnTo>
                  <a:lnTo>
                    <a:pt x="1092200" y="1029462"/>
                  </a:lnTo>
                  <a:lnTo>
                    <a:pt x="1100196" y="1029462"/>
                  </a:lnTo>
                  <a:lnTo>
                    <a:pt x="1102077" y="1027937"/>
                  </a:lnTo>
                  <a:close/>
                </a:path>
                <a:path w="2260600" h="1711960">
                  <a:moveTo>
                    <a:pt x="1104900" y="1018794"/>
                  </a:moveTo>
                  <a:lnTo>
                    <a:pt x="1096433" y="1012698"/>
                  </a:lnTo>
                  <a:lnTo>
                    <a:pt x="1090246" y="1012698"/>
                  </a:lnTo>
                  <a:lnTo>
                    <a:pt x="1084873" y="1021080"/>
                  </a:lnTo>
                  <a:lnTo>
                    <a:pt x="1089025" y="1021080"/>
                  </a:lnTo>
                  <a:lnTo>
                    <a:pt x="1092200" y="1019556"/>
                  </a:lnTo>
                  <a:lnTo>
                    <a:pt x="1092200" y="1021080"/>
                  </a:lnTo>
                  <a:lnTo>
                    <a:pt x="1101852" y="1021080"/>
                  </a:lnTo>
                  <a:lnTo>
                    <a:pt x="1104900" y="1018794"/>
                  </a:lnTo>
                  <a:close/>
                </a:path>
                <a:path w="2260600" h="1711960">
                  <a:moveTo>
                    <a:pt x="1092200" y="1005078"/>
                  </a:moveTo>
                  <a:lnTo>
                    <a:pt x="1092200" y="1002792"/>
                  </a:lnTo>
                  <a:lnTo>
                    <a:pt x="1090246" y="1002792"/>
                  </a:lnTo>
                  <a:lnTo>
                    <a:pt x="1087315" y="1005078"/>
                  </a:lnTo>
                  <a:lnTo>
                    <a:pt x="1092200" y="1005078"/>
                  </a:lnTo>
                  <a:close/>
                </a:path>
                <a:path w="2260600" h="1711960">
                  <a:moveTo>
                    <a:pt x="1095375" y="1050798"/>
                  </a:moveTo>
                  <a:lnTo>
                    <a:pt x="1087315" y="1050798"/>
                  </a:lnTo>
                  <a:lnTo>
                    <a:pt x="1089025" y="1051941"/>
                  </a:lnTo>
                  <a:lnTo>
                    <a:pt x="1092200" y="1053846"/>
                  </a:lnTo>
                  <a:lnTo>
                    <a:pt x="1092200" y="1052322"/>
                  </a:lnTo>
                  <a:lnTo>
                    <a:pt x="1095375" y="1050798"/>
                  </a:lnTo>
                  <a:close/>
                </a:path>
                <a:path w="2260600" h="1711960">
                  <a:moveTo>
                    <a:pt x="1090788" y="1011851"/>
                  </a:moveTo>
                  <a:lnTo>
                    <a:pt x="1089025" y="1012698"/>
                  </a:lnTo>
                  <a:lnTo>
                    <a:pt x="1090246" y="1012698"/>
                  </a:lnTo>
                  <a:lnTo>
                    <a:pt x="1090788" y="1011851"/>
                  </a:lnTo>
                  <a:close/>
                </a:path>
                <a:path w="2260600" h="1711960">
                  <a:moveTo>
                    <a:pt x="1092200" y="1021080"/>
                  </a:moveTo>
                  <a:lnTo>
                    <a:pt x="1092200" y="1019556"/>
                  </a:lnTo>
                  <a:lnTo>
                    <a:pt x="1089025" y="1021080"/>
                  </a:lnTo>
                  <a:lnTo>
                    <a:pt x="1092200" y="1021080"/>
                  </a:lnTo>
                  <a:close/>
                </a:path>
                <a:path w="2260600" h="1711960">
                  <a:moveTo>
                    <a:pt x="1092200" y="1002792"/>
                  </a:moveTo>
                  <a:lnTo>
                    <a:pt x="1091223" y="1002323"/>
                  </a:lnTo>
                  <a:lnTo>
                    <a:pt x="1090990" y="1002211"/>
                  </a:lnTo>
                  <a:lnTo>
                    <a:pt x="1090246" y="1002792"/>
                  </a:lnTo>
                  <a:lnTo>
                    <a:pt x="1092200" y="1002792"/>
                  </a:lnTo>
                  <a:close/>
                </a:path>
                <a:path w="2260600" h="1711960">
                  <a:moveTo>
                    <a:pt x="1092200" y="1012698"/>
                  </a:moveTo>
                  <a:lnTo>
                    <a:pt x="1092200" y="1011174"/>
                  </a:lnTo>
                  <a:lnTo>
                    <a:pt x="1091223" y="1011642"/>
                  </a:lnTo>
                  <a:lnTo>
                    <a:pt x="1090990" y="1011754"/>
                  </a:lnTo>
                  <a:lnTo>
                    <a:pt x="1090788" y="1011851"/>
                  </a:lnTo>
                  <a:lnTo>
                    <a:pt x="1090246" y="1012698"/>
                  </a:lnTo>
                  <a:lnTo>
                    <a:pt x="1092200" y="1012698"/>
                  </a:lnTo>
                  <a:close/>
                </a:path>
                <a:path w="2260600" h="1711960">
                  <a:moveTo>
                    <a:pt x="1092200" y="1011174"/>
                  </a:moveTo>
                  <a:lnTo>
                    <a:pt x="1091223" y="1011174"/>
                  </a:lnTo>
                  <a:lnTo>
                    <a:pt x="1090788" y="1011851"/>
                  </a:lnTo>
                  <a:lnTo>
                    <a:pt x="1092200" y="1011174"/>
                  </a:lnTo>
                  <a:close/>
                </a:path>
                <a:path w="2260600" h="1711960">
                  <a:moveTo>
                    <a:pt x="1092200" y="1002792"/>
                  </a:moveTo>
                  <a:lnTo>
                    <a:pt x="1092200" y="1001268"/>
                  </a:lnTo>
                  <a:lnTo>
                    <a:pt x="1090990" y="1002211"/>
                  </a:lnTo>
                  <a:lnTo>
                    <a:pt x="1092200" y="1002792"/>
                  </a:lnTo>
                  <a:close/>
                </a:path>
                <a:path w="2260600" h="1711960">
                  <a:moveTo>
                    <a:pt x="1096433" y="1012698"/>
                  </a:moveTo>
                  <a:lnTo>
                    <a:pt x="1092200" y="1009650"/>
                  </a:lnTo>
                  <a:lnTo>
                    <a:pt x="1091223" y="1011174"/>
                  </a:lnTo>
                  <a:lnTo>
                    <a:pt x="1092200" y="1011174"/>
                  </a:lnTo>
                  <a:lnTo>
                    <a:pt x="1092200" y="1012698"/>
                  </a:lnTo>
                  <a:lnTo>
                    <a:pt x="1096433" y="1012698"/>
                  </a:lnTo>
                  <a:close/>
                </a:path>
                <a:path w="2260600" h="1711960">
                  <a:moveTo>
                    <a:pt x="1100196" y="1029462"/>
                  </a:moveTo>
                  <a:lnTo>
                    <a:pt x="1092200" y="1029462"/>
                  </a:lnTo>
                  <a:lnTo>
                    <a:pt x="1092200" y="1034034"/>
                  </a:lnTo>
                  <a:lnTo>
                    <a:pt x="1097972" y="1031263"/>
                  </a:lnTo>
                  <a:lnTo>
                    <a:pt x="1100196" y="1029462"/>
                  </a:lnTo>
                  <a:close/>
                </a:path>
                <a:path w="2260600" h="1711960">
                  <a:moveTo>
                    <a:pt x="1104900" y="1043559"/>
                  </a:moveTo>
                  <a:lnTo>
                    <a:pt x="1104900" y="1042416"/>
                  </a:lnTo>
                  <a:lnTo>
                    <a:pt x="1095375" y="1042416"/>
                  </a:lnTo>
                  <a:lnTo>
                    <a:pt x="1092200" y="1043940"/>
                  </a:lnTo>
                  <a:lnTo>
                    <a:pt x="1092200" y="1050798"/>
                  </a:lnTo>
                  <a:lnTo>
                    <a:pt x="1095375" y="1050798"/>
                  </a:lnTo>
                  <a:lnTo>
                    <a:pt x="1096818" y="1050105"/>
                  </a:lnTo>
                  <a:lnTo>
                    <a:pt x="1104900" y="1043559"/>
                  </a:lnTo>
                  <a:close/>
                </a:path>
                <a:path w="2260600" h="1711960">
                  <a:moveTo>
                    <a:pt x="1095962" y="1050798"/>
                  </a:moveTo>
                  <a:lnTo>
                    <a:pt x="1095375" y="1050798"/>
                  </a:lnTo>
                  <a:lnTo>
                    <a:pt x="1092200" y="1052322"/>
                  </a:lnTo>
                  <a:lnTo>
                    <a:pt x="1094081" y="1052322"/>
                  </a:lnTo>
                  <a:lnTo>
                    <a:pt x="1095962" y="1050798"/>
                  </a:lnTo>
                  <a:close/>
                </a:path>
                <a:path w="2260600" h="1711960">
                  <a:moveTo>
                    <a:pt x="1094081" y="1052322"/>
                  </a:moveTo>
                  <a:lnTo>
                    <a:pt x="1092200" y="1052322"/>
                  </a:lnTo>
                  <a:lnTo>
                    <a:pt x="1092200" y="1053846"/>
                  </a:lnTo>
                  <a:lnTo>
                    <a:pt x="1094081" y="1052322"/>
                  </a:lnTo>
                  <a:close/>
                </a:path>
                <a:path w="2260600" h="1711960">
                  <a:moveTo>
                    <a:pt x="1111250" y="1052322"/>
                  </a:moveTo>
                  <a:lnTo>
                    <a:pt x="1094081" y="1052378"/>
                  </a:lnTo>
                  <a:lnTo>
                    <a:pt x="1092200" y="1053846"/>
                  </a:lnTo>
                  <a:lnTo>
                    <a:pt x="1097972" y="1057656"/>
                  </a:lnTo>
                  <a:lnTo>
                    <a:pt x="1104900" y="1057656"/>
                  </a:lnTo>
                  <a:lnTo>
                    <a:pt x="1104900" y="1053846"/>
                  </a:lnTo>
                  <a:lnTo>
                    <a:pt x="1110273" y="1053846"/>
                  </a:lnTo>
                  <a:lnTo>
                    <a:pt x="1111250" y="1052322"/>
                  </a:lnTo>
                  <a:close/>
                </a:path>
                <a:path w="2260600" h="1711960">
                  <a:moveTo>
                    <a:pt x="1097972" y="1057656"/>
                  </a:moveTo>
                  <a:lnTo>
                    <a:pt x="1092200" y="1053846"/>
                  </a:lnTo>
                  <a:lnTo>
                    <a:pt x="1092200" y="1057656"/>
                  </a:lnTo>
                  <a:lnTo>
                    <a:pt x="1097972" y="1057656"/>
                  </a:lnTo>
                  <a:close/>
                </a:path>
                <a:path w="2260600" h="1711960">
                  <a:moveTo>
                    <a:pt x="1102590" y="1060704"/>
                  </a:moveTo>
                  <a:lnTo>
                    <a:pt x="1097972" y="1057656"/>
                  </a:lnTo>
                  <a:lnTo>
                    <a:pt x="1092200" y="1057656"/>
                  </a:lnTo>
                  <a:lnTo>
                    <a:pt x="1092200" y="1060704"/>
                  </a:lnTo>
                  <a:lnTo>
                    <a:pt x="1102590" y="1060704"/>
                  </a:lnTo>
                  <a:close/>
                </a:path>
                <a:path w="2260600" h="1711960">
                  <a:moveTo>
                    <a:pt x="1111250" y="1060704"/>
                  </a:moveTo>
                  <a:lnTo>
                    <a:pt x="1105876" y="1060704"/>
                  </a:lnTo>
                  <a:lnTo>
                    <a:pt x="1104900" y="1062228"/>
                  </a:lnTo>
                  <a:lnTo>
                    <a:pt x="1102590" y="1060704"/>
                  </a:lnTo>
                  <a:lnTo>
                    <a:pt x="1092200" y="1060704"/>
                  </a:lnTo>
                  <a:lnTo>
                    <a:pt x="1104900" y="1066800"/>
                  </a:lnTo>
                  <a:lnTo>
                    <a:pt x="1107342" y="1066800"/>
                  </a:lnTo>
                  <a:lnTo>
                    <a:pt x="1111250" y="1060704"/>
                  </a:lnTo>
                  <a:close/>
                </a:path>
                <a:path w="2260600" h="1711960">
                  <a:moveTo>
                    <a:pt x="1107342" y="1066800"/>
                  </a:moveTo>
                  <a:lnTo>
                    <a:pt x="1104900" y="1066800"/>
                  </a:lnTo>
                  <a:lnTo>
                    <a:pt x="1092200" y="1060704"/>
                  </a:lnTo>
                  <a:lnTo>
                    <a:pt x="1092200" y="1069086"/>
                  </a:lnTo>
                  <a:lnTo>
                    <a:pt x="1104900" y="1075182"/>
                  </a:lnTo>
                  <a:lnTo>
                    <a:pt x="1104900" y="1070610"/>
                  </a:lnTo>
                  <a:lnTo>
                    <a:pt x="1107342" y="1066800"/>
                  </a:lnTo>
                  <a:close/>
                </a:path>
                <a:path w="2260600" h="1711960">
                  <a:moveTo>
                    <a:pt x="1104900" y="1025652"/>
                  </a:moveTo>
                  <a:lnTo>
                    <a:pt x="1104900" y="1021080"/>
                  </a:lnTo>
                  <a:lnTo>
                    <a:pt x="1101725" y="1021175"/>
                  </a:lnTo>
                  <a:lnTo>
                    <a:pt x="1092670" y="1027966"/>
                  </a:lnTo>
                  <a:lnTo>
                    <a:pt x="1102077" y="1027937"/>
                  </a:lnTo>
                  <a:lnTo>
                    <a:pt x="1104900" y="1025652"/>
                  </a:lnTo>
                  <a:close/>
                </a:path>
                <a:path w="2260600" h="1711960">
                  <a:moveTo>
                    <a:pt x="1115827" y="1034707"/>
                  </a:moveTo>
                  <a:lnTo>
                    <a:pt x="1104900" y="1029462"/>
                  </a:lnTo>
                  <a:lnTo>
                    <a:pt x="1101725" y="1029462"/>
                  </a:lnTo>
                  <a:lnTo>
                    <a:pt x="1097972" y="1031263"/>
                  </a:lnTo>
                  <a:lnTo>
                    <a:pt x="1092670" y="1035558"/>
                  </a:lnTo>
                  <a:lnTo>
                    <a:pt x="1104900" y="1035558"/>
                  </a:lnTo>
                  <a:lnTo>
                    <a:pt x="1104900" y="1037844"/>
                  </a:lnTo>
                  <a:lnTo>
                    <a:pt x="1111955" y="1037844"/>
                  </a:lnTo>
                  <a:lnTo>
                    <a:pt x="1115827" y="1034707"/>
                  </a:lnTo>
                  <a:close/>
                </a:path>
                <a:path w="2260600" h="1711960">
                  <a:moveTo>
                    <a:pt x="1104900" y="1052322"/>
                  </a:moveTo>
                  <a:lnTo>
                    <a:pt x="1104900" y="1050798"/>
                  </a:lnTo>
                  <a:lnTo>
                    <a:pt x="1095962" y="1050910"/>
                  </a:lnTo>
                  <a:lnTo>
                    <a:pt x="1094081" y="1052378"/>
                  </a:lnTo>
                  <a:lnTo>
                    <a:pt x="1104900" y="1052322"/>
                  </a:lnTo>
                  <a:close/>
                </a:path>
                <a:path w="2260600" h="1711960">
                  <a:moveTo>
                    <a:pt x="1111827" y="1037947"/>
                  </a:moveTo>
                  <a:lnTo>
                    <a:pt x="1104900" y="1037844"/>
                  </a:lnTo>
                  <a:lnTo>
                    <a:pt x="1095375" y="1042416"/>
                  </a:lnTo>
                  <a:lnTo>
                    <a:pt x="1104900" y="1042416"/>
                  </a:lnTo>
                  <a:lnTo>
                    <a:pt x="1104900" y="1043559"/>
                  </a:lnTo>
                  <a:lnTo>
                    <a:pt x="1111827" y="1037947"/>
                  </a:lnTo>
                  <a:close/>
                </a:path>
                <a:path w="2260600" h="1711960">
                  <a:moveTo>
                    <a:pt x="1096818" y="1050105"/>
                  </a:moveTo>
                  <a:lnTo>
                    <a:pt x="1095375" y="1050798"/>
                  </a:lnTo>
                  <a:lnTo>
                    <a:pt x="1096107" y="1050798"/>
                  </a:lnTo>
                  <a:lnTo>
                    <a:pt x="1096433" y="1050417"/>
                  </a:lnTo>
                  <a:lnTo>
                    <a:pt x="1096818" y="1050105"/>
                  </a:lnTo>
                  <a:close/>
                </a:path>
                <a:path w="2260600" h="1711960">
                  <a:moveTo>
                    <a:pt x="1097280" y="1049883"/>
                  </a:moveTo>
                  <a:lnTo>
                    <a:pt x="1096818" y="1050105"/>
                  </a:lnTo>
                  <a:lnTo>
                    <a:pt x="1096107" y="1050680"/>
                  </a:lnTo>
                  <a:lnTo>
                    <a:pt x="1096433" y="1050544"/>
                  </a:lnTo>
                  <a:lnTo>
                    <a:pt x="1097280" y="1049883"/>
                  </a:lnTo>
                  <a:close/>
                </a:path>
                <a:path w="2260600" h="1711960">
                  <a:moveTo>
                    <a:pt x="1115157" y="1046226"/>
                  </a:moveTo>
                  <a:lnTo>
                    <a:pt x="1104900" y="1046226"/>
                  </a:lnTo>
                  <a:lnTo>
                    <a:pt x="1097280" y="1049883"/>
                  </a:lnTo>
                  <a:lnTo>
                    <a:pt x="1096107" y="1050798"/>
                  </a:lnTo>
                  <a:lnTo>
                    <a:pt x="1104900" y="1050798"/>
                  </a:lnTo>
                  <a:lnTo>
                    <a:pt x="1104900" y="1052322"/>
                  </a:lnTo>
                  <a:lnTo>
                    <a:pt x="1111250" y="1052322"/>
                  </a:lnTo>
                  <a:lnTo>
                    <a:pt x="1115157" y="1046226"/>
                  </a:lnTo>
                  <a:close/>
                </a:path>
                <a:path w="2260600" h="1711960">
                  <a:moveTo>
                    <a:pt x="1104900" y="1018794"/>
                  </a:moveTo>
                  <a:lnTo>
                    <a:pt x="1104900" y="1012698"/>
                  </a:lnTo>
                  <a:lnTo>
                    <a:pt x="1096433" y="1012698"/>
                  </a:lnTo>
                  <a:lnTo>
                    <a:pt x="1104900" y="1018794"/>
                  </a:lnTo>
                  <a:close/>
                </a:path>
                <a:path w="2260600" h="1711960">
                  <a:moveTo>
                    <a:pt x="1112715" y="1037844"/>
                  </a:moveTo>
                  <a:lnTo>
                    <a:pt x="1111827" y="1037947"/>
                  </a:lnTo>
                  <a:lnTo>
                    <a:pt x="1096818" y="1050105"/>
                  </a:lnTo>
                  <a:lnTo>
                    <a:pt x="1097280" y="1049883"/>
                  </a:lnTo>
                  <a:lnTo>
                    <a:pt x="1112715" y="1037844"/>
                  </a:lnTo>
                  <a:close/>
                </a:path>
                <a:path w="2260600" h="1711960">
                  <a:moveTo>
                    <a:pt x="1117600" y="1042416"/>
                  </a:moveTo>
                  <a:lnTo>
                    <a:pt x="1117600" y="1037844"/>
                  </a:lnTo>
                  <a:lnTo>
                    <a:pt x="1112715" y="1037844"/>
                  </a:lnTo>
                  <a:lnTo>
                    <a:pt x="1097280" y="1049883"/>
                  </a:lnTo>
                  <a:lnTo>
                    <a:pt x="1104900" y="1046226"/>
                  </a:lnTo>
                  <a:lnTo>
                    <a:pt x="1115157" y="1046226"/>
                  </a:lnTo>
                  <a:lnTo>
                    <a:pt x="1117600" y="1042416"/>
                  </a:lnTo>
                  <a:close/>
                </a:path>
                <a:path w="2260600" h="1711960">
                  <a:moveTo>
                    <a:pt x="1101725" y="1029462"/>
                  </a:moveTo>
                  <a:lnTo>
                    <a:pt x="1100196" y="1029462"/>
                  </a:lnTo>
                  <a:lnTo>
                    <a:pt x="1097972" y="1031263"/>
                  </a:lnTo>
                  <a:lnTo>
                    <a:pt x="1101725" y="1029462"/>
                  </a:lnTo>
                  <a:close/>
                </a:path>
                <a:path w="2260600" h="1711960">
                  <a:moveTo>
                    <a:pt x="1109133" y="1055624"/>
                  </a:moveTo>
                  <a:lnTo>
                    <a:pt x="1104900" y="1057656"/>
                  </a:lnTo>
                  <a:lnTo>
                    <a:pt x="1097972" y="1057656"/>
                  </a:lnTo>
                  <a:lnTo>
                    <a:pt x="1102590" y="1060704"/>
                  </a:lnTo>
                  <a:lnTo>
                    <a:pt x="1105876" y="1060704"/>
                  </a:lnTo>
                  <a:lnTo>
                    <a:pt x="1109133" y="1055624"/>
                  </a:lnTo>
                  <a:close/>
                </a:path>
                <a:path w="2260600" h="1711960">
                  <a:moveTo>
                    <a:pt x="1104900" y="1027938"/>
                  </a:moveTo>
                  <a:lnTo>
                    <a:pt x="1102077" y="1027937"/>
                  </a:lnTo>
                  <a:lnTo>
                    <a:pt x="1100196" y="1029462"/>
                  </a:lnTo>
                  <a:lnTo>
                    <a:pt x="1101852" y="1029401"/>
                  </a:lnTo>
                  <a:lnTo>
                    <a:pt x="1104900" y="1027938"/>
                  </a:lnTo>
                  <a:close/>
                </a:path>
                <a:path w="2260600" h="1711960">
                  <a:moveTo>
                    <a:pt x="1104900" y="1021080"/>
                  </a:moveTo>
                  <a:lnTo>
                    <a:pt x="1104900" y="1018794"/>
                  </a:lnTo>
                  <a:lnTo>
                    <a:pt x="1101852" y="1021080"/>
                  </a:lnTo>
                  <a:lnTo>
                    <a:pt x="1104900" y="1021080"/>
                  </a:lnTo>
                  <a:close/>
                </a:path>
                <a:path w="2260600" h="1711960">
                  <a:moveTo>
                    <a:pt x="1104900" y="1029462"/>
                  </a:moveTo>
                  <a:lnTo>
                    <a:pt x="1104900" y="1027938"/>
                  </a:lnTo>
                  <a:lnTo>
                    <a:pt x="1102077" y="1029292"/>
                  </a:lnTo>
                  <a:lnTo>
                    <a:pt x="1101852" y="1029401"/>
                  </a:lnTo>
                  <a:lnTo>
                    <a:pt x="1104900" y="1029462"/>
                  </a:lnTo>
                  <a:close/>
                </a:path>
                <a:path w="2260600" h="1711960">
                  <a:moveTo>
                    <a:pt x="1117600" y="1033272"/>
                  </a:moveTo>
                  <a:lnTo>
                    <a:pt x="1104900" y="1025652"/>
                  </a:lnTo>
                  <a:lnTo>
                    <a:pt x="1102077" y="1027937"/>
                  </a:lnTo>
                  <a:lnTo>
                    <a:pt x="1104900" y="1027937"/>
                  </a:lnTo>
                  <a:lnTo>
                    <a:pt x="1104900" y="1029462"/>
                  </a:lnTo>
                  <a:lnTo>
                    <a:pt x="1115646" y="1034620"/>
                  </a:lnTo>
                  <a:lnTo>
                    <a:pt x="1115827" y="1034707"/>
                  </a:lnTo>
                  <a:lnTo>
                    <a:pt x="1117600" y="1033272"/>
                  </a:lnTo>
                  <a:close/>
                </a:path>
                <a:path w="2260600" h="1711960">
                  <a:moveTo>
                    <a:pt x="1105876" y="1060704"/>
                  </a:moveTo>
                  <a:lnTo>
                    <a:pt x="1102590" y="1060704"/>
                  </a:lnTo>
                  <a:lnTo>
                    <a:pt x="1104900" y="1062228"/>
                  </a:lnTo>
                  <a:lnTo>
                    <a:pt x="1105876" y="1060704"/>
                  </a:lnTo>
                  <a:close/>
                </a:path>
                <a:path w="2260600" h="1711960">
                  <a:moveTo>
                    <a:pt x="1110273" y="1053846"/>
                  </a:moveTo>
                  <a:lnTo>
                    <a:pt x="1104900" y="1053846"/>
                  </a:lnTo>
                  <a:lnTo>
                    <a:pt x="1104900" y="1057656"/>
                  </a:lnTo>
                  <a:lnTo>
                    <a:pt x="1109133" y="1055624"/>
                  </a:lnTo>
                  <a:lnTo>
                    <a:pt x="1110273" y="1053846"/>
                  </a:lnTo>
                  <a:close/>
                </a:path>
                <a:path w="2260600" h="1711960">
                  <a:moveTo>
                    <a:pt x="1125596" y="1062228"/>
                  </a:moveTo>
                  <a:lnTo>
                    <a:pt x="1117600" y="1062228"/>
                  </a:lnTo>
                  <a:lnTo>
                    <a:pt x="1117600" y="1066800"/>
                  </a:lnTo>
                  <a:lnTo>
                    <a:pt x="1107342" y="1066800"/>
                  </a:lnTo>
                  <a:lnTo>
                    <a:pt x="1104900" y="1070610"/>
                  </a:lnTo>
                  <a:lnTo>
                    <a:pt x="1104900" y="1075182"/>
                  </a:lnTo>
                  <a:lnTo>
                    <a:pt x="1109603" y="1075182"/>
                  </a:lnTo>
                  <a:lnTo>
                    <a:pt x="1125596" y="1062228"/>
                  </a:lnTo>
                  <a:close/>
                </a:path>
                <a:path w="2260600" h="1711960">
                  <a:moveTo>
                    <a:pt x="1109603" y="1075182"/>
                  </a:moveTo>
                  <a:lnTo>
                    <a:pt x="1104900" y="1075182"/>
                  </a:lnTo>
                  <a:lnTo>
                    <a:pt x="1104900" y="1078992"/>
                  </a:lnTo>
                  <a:lnTo>
                    <a:pt x="1109603" y="1075182"/>
                  </a:lnTo>
                  <a:close/>
                </a:path>
                <a:path w="2260600" h="1711960">
                  <a:moveTo>
                    <a:pt x="1130770" y="1076706"/>
                  </a:moveTo>
                  <a:lnTo>
                    <a:pt x="1117600" y="1076706"/>
                  </a:lnTo>
                  <a:lnTo>
                    <a:pt x="1117600" y="1075182"/>
                  </a:lnTo>
                  <a:lnTo>
                    <a:pt x="1109603" y="1075182"/>
                  </a:lnTo>
                  <a:lnTo>
                    <a:pt x="1104900" y="1078992"/>
                  </a:lnTo>
                  <a:lnTo>
                    <a:pt x="1111827" y="1083564"/>
                  </a:lnTo>
                  <a:lnTo>
                    <a:pt x="1122303" y="1083564"/>
                  </a:lnTo>
                  <a:lnTo>
                    <a:pt x="1130770" y="1076706"/>
                  </a:lnTo>
                  <a:close/>
                </a:path>
                <a:path w="2260600" h="1711960">
                  <a:moveTo>
                    <a:pt x="1111827" y="1083564"/>
                  </a:moveTo>
                  <a:lnTo>
                    <a:pt x="1104900" y="1078992"/>
                  </a:lnTo>
                  <a:lnTo>
                    <a:pt x="1104900" y="1083564"/>
                  </a:lnTo>
                  <a:lnTo>
                    <a:pt x="1111827" y="1083564"/>
                  </a:lnTo>
                  <a:close/>
                </a:path>
                <a:path w="2260600" h="1711960">
                  <a:moveTo>
                    <a:pt x="1115646" y="1053846"/>
                  </a:moveTo>
                  <a:lnTo>
                    <a:pt x="1112715" y="1053904"/>
                  </a:lnTo>
                  <a:lnTo>
                    <a:pt x="1109133" y="1055624"/>
                  </a:lnTo>
                  <a:lnTo>
                    <a:pt x="1105876" y="1060704"/>
                  </a:lnTo>
                  <a:lnTo>
                    <a:pt x="1111250" y="1060704"/>
                  </a:lnTo>
                  <a:lnTo>
                    <a:pt x="1115646" y="1053846"/>
                  </a:lnTo>
                  <a:close/>
                </a:path>
                <a:path w="2260600" h="1711960">
                  <a:moveTo>
                    <a:pt x="1117600" y="1066800"/>
                  </a:moveTo>
                  <a:lnTo>
                    <a:pt x="1117600" y="1060704"/>
                  </a:lnTo>
                  <a:lnTo>
                    <a:pt x="1111250" y="1060704"/>
                  </a:lnTo>
                  <a:lnTo>
                    <a:pt x="1107342" y="1066800"/>
                  </a:lnTo>
                  <a:lnTo>
                    <a:pt x="1117600" y="1066800"/>
                  </a:lnTo>
                  <a:close/>
                </a:path>
                <a:path w="2260600" h="1711960">
                  <a:moveTo>
                    <a:pt x="1112715" y="1053904"/>
                  </a:moveTo>
                  <a:lnTo>
                    <a:pt x="1110273" y="1053846"/>
                  </a:lnTo>
                  <a:lnTo>
                    <a:pt x="1109133" y="1055624"/>
                  </a:lnTo>
                  <a:lnTo>
                    <a:pt x="1112715" y="1053904"/>
                  </a:lnTo>
                  <a:close/>
                </a:path>
                <a:path w="2260600" h="1711960">
                  <a:moveTo>
                    <a:pt x="1141306" y="1068171"/>
                  </a:moveTo>
                  <a:lnTo>
                    <a:pt x="1130300" y="1062228"/>
                  </a:lnTo>
                  <a:lnTo>
                    <a:pt x="1125596" y="1062228"/>
                  </a:lnTo>
                  <a:lnTo>
                    <a:pt x="1109603" y="1075182"/>
                  </a:lnTo>
                  <a:lnTo>
                    <a:pt x="1117600" y="1075182"/>
                  </a:lnTo>
                  <a:lnTo>
                    <a:pt x="1117600" y="1070610"/>
                  </a:lnTo>
                  <a:lnTo>
                    <a:pt x="1138296" y="1070610"/>
                  </a:lnTo>
                  <a:lnTo>
                    <a:pt x="1141306" y="1068171"/>
                  </a:lnTo>
                  <a:close/>
                </a:path>
                <a:path w="2260600" h="1711960">
                  <a:moveTo>
                    <a:pt x="1115827" y="1052410"/>
                  </a:moveTo>
                  <a:lnTo>
                    <a:pt x="1111250" y="1052322"/>
                  </a:lnTo>
                  <a:lnTo>
                    <a:pt x="1110273" y="1053846"/>
                  </a:lnTo>
                  <a:lnTo>
                    <a:pt x="1112715" y="1053846"/>
                  </a:lnTo>
                  <a:lnTo>
                    <a:pt x="1115646" y="1052497"/>
                  </a:lnTo>
                  <a:lnTo>
                    <a:pt x="1115827" y="1052410"/>
                  </a:lnTo>
                  <a:close/>
                </a:path>
                <a:path w="2260600" h="1711960">
                  <a:moveTo>
                    <a:pt x="1117600" y="1050798"/>
                  </a:moveTo>
                  <a:lnTo>
                    <a:pt x="1117600" y="1046226"/>
                  </a:lnTo>
                  <a:lnTo>
                    <a:pt x="1115157" y="1046226"/>
                  </a:lnTo>
                  <a:lnTo>
                    <a:pt x="1111250" y="1052322"/>
                  </a:lnTo>
                  <a:lnTo>
                    <a:pt x="1116012" y="1052322"/>
                  </a:lnTo>
                  <a:lnTo>
                    <a:pt x="1116894" y="1051898"/>
                  </a:lnTo>
                  <a:lnTo>
                    <a:pt x="1117600" y="1050798"/>
                  </a:lnTo>
                  <a:close/>
                </a:path>
                <a:path w="2260600" h="1711960">
                  <a:moveTo>
                    <a:pt x="1130300" y="1058418"/>
                  </a:moveTo>
                  <a:lnTo>
                    <a:pt x="1122680" y="1053846"/>
                  </a:lnTo>
                  <a:lnTo>
                    <a:pt x="1115646" y="1053846"/>
                  </a:lnTo>
                  <a:lnTo>
                    <a:pt x="1111250" y="1060704"/>
                  </a:lnTo>
                  <a:lnTo>
                    <a:pt x="1117600" y="1060704"/>
                  </a:lnTo>
                  <a:lnTo>
                    <a:pt x="1117600" y="1062228"/>
                  </a:lnTo>
                  <a:lnTo>
                    <a:pt x="1125596" y="1062228"/>
                  </a:lnTo>
                  <a:lnTo>
                    <a:pt x="1130300" y="1058418"/>
                  </a:lnTo>
                  <a:close/>
                </a:path>
                <a:path w="2260600" h="1711960">
                  <a:moveTo>
                    <a:pt x="1116390" y="1034977"/>
                  </a:moveTo>
                  <a:lnTo>
                    <a:pt x="1116012" y="1034796"/>
                  </a:lnTo>
                  <a:lnTo>
                    <a:pt x="1115827" y="1034707"/>
                  </a:lnTo>
                  <a:lnTo>
                    <a:pt x="1111955" y="1037844"/>
                  </a:lnTo>
                  <a:lnTo>
                    <a:pt x="1112715" y="1037844"/>
                  </a:lnTo>
                  <a:lnTo>
                    <a:pt x="1116390" y="1034977"/>
                  </a:lnTo>
                  <a:close/>
                </a:path>
                <a:path w="2260600" h="1711960">
                  <a:moveTo>
                    <a:pt x="1122303" y="1083564"/>
                  </a:moveTo>
                  <a:lnTo>
                    <a:pt x="1111955" y="1083564"/>
                  </a:lnTo>
                  <a:lnTo>
                    <a:pt x="1112715" y="1084150"/>
                  </a:lnTo>
                  <a:lnTo>
                    <a:pt x="1117600" y="1087374"/>
                  </a:lnTo>
                  <a:lnTo>
                    <a:pt x="1117600" y="1085088"/>
                  </a:lnTo>
                  <a:lnTo>
                    <a:pt x="1120422" y="1085088"/>
                  </a:lnTo>
                  <a:lnTo>
                    <a:pt x="1122303" y="1083564"/>
                  </a:lnTo>
                  <a:close/>
                </a:path>
                <a:path w="2260600" h="1711960">
                  <a:moveTo>
                    <a:pt x="1117600" y="1037844"/>
                  </a:moveTo>
                  <a:lnTo>
                    <a:pt x="1117600" y="1035558"/>
                  </a:lnTo>
                  <a:lnTo>
                    <a:pt x="1116623" y="1035089"/>
                  </a:lnTo>
                  <a:lnTo>
                    <a:pt x="1116390" y="1034977"/>
                  </a:lnTo>
                  <a:lnTo>
                    <a:pt x="1112715" y="1037844"/>
                  </a:lnTo>
                  <a:lnTo>
                    <a:pt x="1117600" y="1037844"/>
                  </a:lnTo>
                  <a:close/>
                </a:path>
                <a:path w="2260600" h="1711960">
                  <a:moveTo>
                    <a:pt x="1116623" y="1052322"/>
                  </a:moveTo>
                  <a:lnTo>
                    <a:pt x="1115827" y="1052410"/>
                  </a:lnTo>
                  <a:lnTo>
                    <a:pt x="1112715" y="1053904"/>
                  </a:lnTo>
                  <a:lnTo>
                    <a:pt x="1115646" y="1053846"/>
                  </a:lnTo>
                  <a:lnTo>
                    <a:pt x="1116623" y="1052322"/>
                  </a:lnTo>
                  <a:close/>
                </a:path>
                <a:path w="2260600" h="1711960">
                  <a:moveTo>
                    <a:pt x="1117600" y="1046226"/>
                  </a:moveTo>
                  <a:lnTo>
                    <a:pt x="1117600" y="1042416"/>
                  </a:lnTo>
                  <a:lnTo>
                    <a:pt x="1115157" y="1046226"/>
                  </a:lnTo>
                  <a:lnTo>
                    <a:pt x="1117600" y="1046226"/>
                  </a:lnTo>
                  <a:close/>
                </a:path>
                <a:path w="2260600" h="1711960">
                  <a:moveTo>
                    <a:pt x="1117600" y="1053846"/>
                  </a:moveTo>
                  <a:lnTo>
                    <a:pt x="1117600" y="1052322"/>
                  </a:lnTo>
                  <a:lnTo>
                    <a:pt x="1116623" y="1052322"/>
                  </a:lnTo>
                  <a:lnTo>
                    <a:pt x="1115646" y="1053846"/>
                  </a:lnTo>
                  <a:lnTo>
                    <a:pt x="1117600" y="1053846"/>
                  </a:lnTo>
                  <a:close/>
                </a:path>
                <a:path w="2260600" h="1711960">
                  <a:moveTo>
                    <a:pt x="1116894" y="1051898"/>
                  </a:moveTo>
                  <a:lnTo>
                    <a:pt x="1116012" y="1052322"/>
                  </a:lnTo>
                  <a:lnTo>
                    <a:pt x="1116623" y="1052322"/>
                  </a:lnTo>
                  <a:lnTo>
                    <a:pt x="1116894" y="1051898"/>
                  </a:lnTo>
                  <a:close/>
                </a:path>
                <a:path w="2260600" h="1711960">
                  <a:moveTo>
                    <a:pt x="1117600" y="1035558"/>
                  </a:moveTo>
                  <a:lnTo>
                    <a:pt x="1117600" y="1034034"/>
                  </a:lnTo>
                  <a:lnTo>
                    <a:pt x="1116390" y="1034977"/>
                  </a:lnTo>
                  <a:lnTo>
                    <a:pt x="1117600" y="1035558"/>
                  </a:lnTo>
                  <a:close/>
                </a:path>
                <a:path w="2260600" h="1711960">
                  <a:moveTo>
                    <a:pt x="1117600" y="1052322"/>
                  </a:moveTo>
                  <a:lnTo>
                    <a:pt x="1117600" y="1051560"/>
                  </a:lnTo>
                  <a:lnTo>
                    <a:pt x="1116894" y="1051898"/>
                  </a:lnTo>
                  <a:lnTo>
                    <a:pt x="1116623" y="1052322"/>
                  </a:lnTo>
                  <a:lnTo>
                    <a:pt x="1117600" y="1052322"/>
                  </a:lnTo>
                  <a:close/>
                </a:path>
                <a:path w="2260600" h="1711960">
                  <a:moveTo>
                    <a:pt x="1122680" y="1053846"/>
                  </a:moveTo>
                  <a:lnTo>
                    <a:pt x="1117600" y="1050798"/>
                  </a:lnTo>
                  <a:lnTo>
                    <a:pt x="1116894" y="1051898"/>
                  </a:lnTo>
                  <a:lnTo>
                    <a:pt x="1117600" y="1051560"/>
                  </a:lnTo>
                  <a:lnTo>
                    <a:pt x="1117600" y="1053846"/>
                  </a:lnTo>
                  <a:lnTo>
                    <a:pt x="1122680" y="1053846"/>
                  </a:lnTo>
                  <a:close/>
                </a:path>
                <a:path w="2260600" h="1711960">
                  <a:moveTo>
                    <a:pt x="1130300" y="1070610"/>
                  </a:moveTo>
                  <a:lnTo>
                    <a:pt x="1117600" y="1070610"/>
                  </a:lnTo>
                  <a:lnTo>
                    <a:pt x="1117600" y="1076706"/>
                  </a:lnTo>
                  <a:lnTo>
                    <a:pt x="1130300" y="1070610"/>
                  </a:lnTo>
                  <a:close/>
                </a:path>
                <a:path w="2260600" h="1711960">
                  <a:moveTo>
                    <a:pt x="1135320" y="1073020"/>
                  </a:moveTo>
                  <a:lnTo>
                    <a:pt x="1130300" y="1070610"/>
                  </a:lnTo>
                  <a:lnTo>
                    <a:pt x="1117600" y="1076706"/>
                  </a:lnTo>
                  <a:lnTo>
                    <a:pt x="1130770" y="1076706"/>
                  </a:lnTo>
                  <a:lnTo>
                    <a:pt x="1135184" y="1073130"/>
                  </a:lnTo>
                  <a:lnTo>
                    <a:pt x="1135320" y="1073020"/>
                  </a:lnTo>
                  <a:close/>
                </a:path>
                <a:path w="2260600" h="1711960">
                  <a:moveTo>
                    <a:pt x="1120422" y="1085088"/>
                  </a:moveTo>
                  <a:lnTo>
                    <a:pt x="1117600" y="1085088"/>
                  </a:lnTo>
                  <a:lnTo>
                    <a:pt x="1117600" y="1087374"/>
                  </a:lnTo>
                  <a:lnTo>
                    <a:pt x="1120422" y="1085088"/>
                  </a:lnTo>
                  <a:close/>
                </a:path>
                <a:path w="2260600" h="1711960">
                  <a:moveTo>
                    <a:pt x="1137103" y="1085088"/>
                  </a:moveTo>
                  <a:lnTo>
                    <a:pt x="1120422" y="1085088"/>
                  </a:lnTo>
                  <a:lnTo>
                    <a:pt x="1117600" y="1087374"/>
                  </a:lnTo>
                  <a:lnTo>
                    <a:pt x="1117600" y="1091946"/>
                  </a:lnTo>
                  <a:lnTo>
                    <a:pt x="1130300" y="1091946"/>
                  </a:lnTo>
                  <a:lnTo>
                    <a:pt x="1130300" y="1087374"/>
                  </a:lnTo>
                  <a:lnTo>
                    <a:pt x="1135742" y="1087374"/>
                  </a:lnTo>
                  <a:lnTo>
                    <a:pt x="1137103" y="1085088"/>
                  </a:lnTo>
                  <a:close/>
                </a:path>
                <a:path w="2260600" h="1711960">
                  <a:moveTo>
                    <a:pt x="1134310" y="1089780"/>
                  </a:moveTo>
                  <a:lnTo>
                    <a:pt x="1130300" y="1091946"/>
                  </a:lnTo>
                  <a:lnTo>
                    <a:pt x="1117600" y="1091946"/>
                  </a:lnTo>
                  <a:lnTo>
                    <a:pt x="1117600" y="1093470"/>
                  </a:lnTo>
                  <a:lnTo>
                    <a:pt x="1130300" y="1100328"/>
                  </a:lnTo>
                  <a:lnTo>
                    <a:pt x="1130300" y="1093470"/>
                  </a:lnTo>
                  <a:lnTo>
                    <a:pt x="1132114" y="1093470"/>
                  </a:lnTo>
                  <a:lnTo>
                    <a:pt x="1134310" y="1089780"/>
                  </a:lnTo>
                  <a:close/>
                </a:path>
                <a:path w="2260600" h="1711960">
                  <a:moveTo>
                    <a:pt x="1130300" y="1100328"/>
                  </a:moveTo>
                  <a:lnTo>
                    <a:pt x="1117600" y="1093470"/>
                  </a:lnTo>
                  <a:lnTo>
                    <a:pt x="1117600" y="1100328"/>
                  </a:lnTo>
                  <a:lnTo>
                    <a:pt x="1130300" y="1100328"/>
                  </a:lnTo>
                  <a:close/>
                </a:path>
                <a:path w="2260600" h="1711960">
                  <a:moveTo>
                    <a:pt x="1140732" y="1078992"/>
                  </a:moveTo>
                  <a:lnTo>
                    <a:pt x="1130300" y="1078992"/>
                  </a:lnTo>
                  <a:lnTo>
                    <a:pt x="1130300" y="1083564"/>
                  </a:lnTo>
                  <a:lnTo>
                    <a:pt x="1122303" y="1083564"/>
                  </a:lnTo>
                  <a:lnTo>
                    <a:pt x="1120422" y="1085088"/>
                  </a:lnTo>
                  <a:lnTo>
                    <a:pt x="1137103" y="1085088"/>
                  </a:lnTo>
                  <a:lnTo>
                    <a:pt x="1140732" y="1078992"/>
                  </a:lnTo>
                  <a:close/>
                </a:path>
                <a:path w="2260600" h="1711960">
                  <a:moveTo>
                    <a:pt x="1142092" y="1076706"/>
                  </a:moveTo>
                  <a:lnTo>
                    <a:pt x="1130770" y="1076706"/>
                  </a:lnTo>
                  <a:lnTo>
                    <a:pt x="1122303" y="1083564"/>
                  </a:lnTo>
                  <a:lnTo>
                    <a:pt x="1130300" y="1083564"/>
                  </a:lnTo>
                  <a:lnTo>
                    <a:pt x="1130300" y="1078992"/>
                  </a:lnTo>
                  <a:lnTo>
                    <a:pt x="1140732" y="1078992"/>
                  </a:lnTo>
                  <a:lnTo>
                    <a:pt x="1142092" y="1076706"/>
                  </a:lnTo>
                  <a:close/>
                </a:path>
                <a:path w="2260600" h="1711960">
                  <a:moveTo>
                    <a:pt x="1130300" y="1058418"/>
                  </a:moveTo>
                  <a:lnTo>
                    <a:pt x="1130300" y="1053846"/>
                  </a:lnTo>
                  <a:lnTo>
                    <a:pt x="1122680" y="1053846"/>
                  </a:lnTo>
                  <a:lnTo>
                    <a:pt x="1130300" y="1058418"/>
                  </a:lnTo>
                  <a:close/>
                </a:path>
                <a:path w="2260600" h="1711960">
                  <a:moveTo>
                    <a:pt x="1143000" y="1066800"/>
                  </a:moveTo>
                  <a:lnTo>
                    <a:pt x="1130300" y="1058418"/>
                  </a:lnTo>
                  <a:lnTo>
                    <a:pt x="1125596" y="1062228"/>
                  </a:lnTo>
                  <a:lnTo>
                    <a:pt x="1130300" y="1062228"/>
                  </a:lnTo>
                  <a:lnTo>
                    <a:pt x="1141306" y="1068171"/>
                  </a:lnTo>
                  <a:lnTo>
                    <a:pt x="1143000" y="1066800"/>
                  </a:lnTo>
                  <a:close/>
                </a:path>
                <a:path w="2260600" h="1711960">
                  <a:moveTo>
                    <a:pt x="1138296" y="1070610"/>
                  </a:moveTo>
                  <a:lnTo>
                    <a:pt x="1130300" y="1070610"/>
                  </a:lnTo>
                  <a:lnTo>
                    <a:pt x="1135184" y="1072954"/>
                  </a:lnTo>
                  <a:lnTo>
                    <a:pt x="1135320" y="1073020"/>
                  </a:lnTo>
                  <a:lnTo>
                    <a:pt x="1138296" y="1070610"/>
                  </a:lnTo>
                  <a:close/>
                </a:path>
                <a:path w="2260600" h="1711960">
                  <a:moveTo>
                    <a:pt x="1135742" y="1087374"/>
                  </a:moveTo>
                  <a:lnTo>
                    <a:pt x="1130300" y="1087374"/>
                  </a:lnTo>
                  <a:lnTo>
                    <a:pt x="1130300" y="1091946"/>
                  </a:lnTo>
                  <a:lnTo>
                    <a:pt x="1134310" y="1089780"/>
                  </a:lnTo>
                  <a:lnTo>
                    <a:pt x="1135742" y="1087374"/>
                  </a:lnTo>
                  <a:close/>
                </a:path>
                <a:path w="2260600" h="1711960">
                  <a:moveTo>
                    <a:pt x="1132114" y="1093470"/>
                  </a:moveTo>
                  <a:lnTo>
                    <a:pt x="1130300" y="1093470"/>
                  </a:lnTo>
                  <a:lnTo>
                    <a:pt x="1130300" y="1096518"/>
                  </a:lnTo>
                  <a:lnTo>
                    <a:pt x="1132114" y="1093470"/>
                  </a:lnTo>
                  <a:close/>
                </a:path>
                <a:path w="2260600" h="1711960">
                  <a:moveTo>
                    <a:pt x="1142529" y="1093470"/>
                  </a:moveTo>
                  <a:lnTo>
                    <a:pt x="1132114" y="1093470"/>
                  </a:lnTo>
                  <a:lnTo>
                    <a:pt x="1130300" y="1096518"/>
                  </a:lnTo>
                  <a:lnTo>
                    <a:pt x="1130300" y="1100328"/>
                  </a:lnTo>
                  <a:lnTo>
                    <a:pt x="1141588" y="1094232"/>
                  </a:lnTo>
                  <a:lnTo>
                    <a:pt x="1142529" y="1093470"/>
                  </a:lnTo>
                  <a:close/>
                </a:path>
                <a:path w="2260600" h="1711960">
                  <a:moveTo>
                    <a:pt x="1141306" y="1094460"/>
                  </a:moveTo>
                  <a:lnTo>
                    <a:pt x="1140732" y="1094694"/>
                  </a:lnTo>
                  <a:lnTo>
                    <a:pt x="1130300" y="1100328"/>
                  </a:lnTo>
                  <a:lnTo>
                    <a:pt x="1134062" y="1100328"/>
                  </a:lnTo>
                  <a:lnTo>
                    <a:pt x="1141306" y="1094460"/>
                  </a:lnTo>
                  <a:close/>
                </a:path>
                <a:path w="2260600" h="1711960">
                  <a:moveTo>
                    <a:pt x="1134062" y="1100328"/>
                  </a:moveTo>
                  <a:lnTo>
                    <a:pt x="1130300" y="1100328"/>
                  </a:lnTo>
                  <a:lnTo>
                    <a:pt x="1130300" y="1101852"/>
                  </a:lnTo>
                  <a:lnTo>
                    <a:pt x="1132114" y="1101852"/>
                  </a:lnTo>
                  <a:lnTo>
                    <a:pt x="1134062" y="1100328"/>
                  </a:lnTo>
                  <a:close/>
                </a:path>
                <a:path w="2260600" h="1711960">
                  <a:moveTo>
                    <a:pt x="1132114" y="1101906"/>
                  </a:moveTo>
                  <a:lnTo>
                    <a:pt x="1130300" y="1101852"/>
                  </a:lnTo>
                  <a:lnTo>
                    <a:pt x="1130300" y="1103376"/>
                  </a:lnTo>
                  <a:lnTo>
                    <a:pt x="1132114" y="1101906"/>
                  </a:lnTo>
                  <a:close/>
                </a:path>
                <a:path w="2260600" h="1711960">
                  <a:moveTo>
                    <a:pt x="1143000" y="1101852"/>
                  </a:moveTo>
                  <a:lnTo>
                    <a:pt x="1132114" y="1101906"/>
                  </a:lnTo>
                  <a:lnTo>
                    <a:pt x="1130300" y="1103376"/>
                  </a:lnTo>
                  <a:lnTo>
                    <a:pt x="1130300" y="1107948"/>
                  </a:lnTo>
                  <a:lnTo>
                    <a:pt x="1135320" y="1107948"/>
                  </a:lnTo>
                  <a:lnTo>
                    <a:pt x="1135742" y="1107512"/>
                  </a:lnTo>
                  <a:lnTo>
                    <a:pt x="1143000" y="1101852"/>
                  </a:lnTo>
                  <a:close/>
                </a:path>
                <a:path w="2260600" h="1711960">
                  <a:moveTo>
                    <a:pt x="1135184" y="1107948"/>
                  </a:moveTo>
                  <a:lnTo>
                    <a:pt x="1130300" y="1107948"/>
                  </a:lnTo>
                  <a:lnTo>
                    <a:pt x="1130300" y="1111758"/>
                  </a:lnTo>
                  <a:lnTo>
                    <a:pt x="1135184" y="1107948"/>
                  </a:lnTo>
                  <a:close/>
                </a:path>
                <a:path w="2260600" h="1711960">
                  <a:moveTo>
                    <a:pt x="1147233" y="1107948"/>
                  </a:moveTo>
                  <a:lnTo>
                    <a:pt x="1135184" y="1107948"/>
                  </a:lnTo>
                  <a:lnTo>
                    <a:pt x="1130300" y="1111758"/>
                  </a:lnTo>
                  <a:lnTo>
                    <a:pt x="1137103" y="1116248"/>
                  </a:lnTo>
                  <a:lnTo>
                    <a:pt x="1143000" y="1116330"/>
                  </a:lnTo>
                  <a:lnTo>
                    <a:pt x="1143000" y="1110234"/>
                  </a:lnTo>
                  <a:lnTo>
                    <a:pt x="1147233" y="1107948"/>
                  </a:lnTo>
                  <a:close/>
                </a:path>
                <a:path w="2260600" h="1711960">
                  <a:moveTo>
                    <a:pt x="1137103" y="1116330"/>
                  </a:moveTo>
                  <a:lnTo>
                    <a:pt x="1135742" y="1115350"/>
                  </a:lnTo>
                  <a:lnTo>
                    <a:pt x="1130300" y="1111758"/>
                  </a:lnTo>
                  <a:lnTo>
                    <a:pt x="1130300" y="1116330"/>
                  </a:lnTo>
                  <a:lnTo>
                    <a:pt x="1137103" y="1116330"/>
                  </a:lnTo>
                  <a:close/>
                </a:path>
                <a:path w="2260600" h="1711960">
                  <a:moveTo>
                    <a:pt x="1142294" y="1076367"/>
                  </a:moveTo>
                  <a:lnTo>
                    <a:pt x="1135742" y="1073222"/>
                  </a:lnTo>
                  <a:lnTo>
                    <a:pt x="1135184" y="1073130"/>
                  </a:lnTo>
                  <a:lnTo>
                    <a:pt x="1130770" y="1076706"/>
                  </a:lnTo>
                  <a:lnTo>
                    <a:pt x="1142092" y="1076706"/>
                  </a:lnTo>
                  <a:lnTo>
                    <a:pt x="1142294" y="1076367"/>
                  </a:lnTo>
                  <a:close/>
                </a:path>
                <a:path w="2260600" h="1711960">
                  <a:moveTo>
                    <a:pt x="1149927" y="1087477"/>
                  </a:moveTo>
                  <a:lnTo>
                    <a:pt x="1138766" y="1087374"/>
                  </a:lnTo>
                  <a:lnTo>
                    <a:pt x="1134310" y="1089780"/>
                  </a:lnTo>
                  <a:lnTo>
                    <a:pt x="1132114" y="1093470"/>
                  </a:lnTo>
                  <a:lnTo>
                    <a:pt x="1142529" y="1093470"/>
                  </a:lnTo>
                  <a:lnTo>
                    <a:pt x="1149927" y="1087477"/>
                  </a:lnTo>
                  <a:close/>
                </a:path>
                <a:path w="2260600" h="1711960">
                  <a:moveTo>
                    <a:pt x="1150815" y="1095756"/>
                  </a:moveTo>
                  <a:lnTo>
                    <a:pt x="1143000" y="1095756"/>
                  </a:lnTo>
                  <a:lnTo>
                    <a:pt x="1143000" y="1100328"/>
                  </a:lnTo>
                  <a:lnTo>
                    <a:pt x="1134062" y="1100328"/>
                  </a:lnTo>
                  <a:lnTo>
                    <a:pt x="1132114" y="1101906"/>
                  </a:lnTo>
                  <a:lnTo>
                    <a:pt x="1143000" y="1101852"/>
                  </a:lnTo>
                  <a:lnTo>
                    <a:pt x="1150815" y="1095756"/>
                  </a:lnTo>
                  <a:close/>
                </a:path>
                <a:path w="2260600" h="1711960">
                  <a:moveTo>
                    <a:pt x="1153746" y="1093470"/>
                  </a:moveTo>
                  <a:lnTo>
                    <a:pt x="1143000" y="1093470"/>
                  </a:lnTo>
                  <a:lnTo>
                    <a:pt x="1141588" y="1094232"/>
                  </a:lnTo>
                  <a:lnTo>
                    <a:pt x="1134062" y="1100328"/>
                  </a:lnTo>
                  <a:lnTo>
                    <a:pt x="1143000" y="1100328"/>
                  </a:lnTo>
                  <a:lnTo>
                    <a:pt x="1143000" y="1095756"/>
                  </a:lnTo>
                  <a:lnTo>
                    <a:pt x="1150815" y="1095756"/>
                  </a:lnTo>
                  <a:lnTo>
                    <a:pt x="1153746" y="1093470"/>
                  </a:lnTo>
                  <a:close/>
                </a:path>
                <a:path w="2260600" h="1711960">
                  <a:moveTo>
                    <a:pt x="1138766" y="1087374"/>
                  </a:moveTo>
                  <a:lnTo>
                    <a:pt x="1135742" y="1087374"/>
                  </a:lnTo>
                  <a:lnTo>
                    <a:pt x="1134310" y="1089780"/>
                  </a:lnTo>
                  <a:lnTo>
                    <a:pt x="1138766" y="1087374"/>
                  </a:lnTo>
                  <a:close/>
                </a:path>
                <a:path w="2260600" h="1711960">
                  <a:moveTo>
                    <a:pt x="1143000" y="1075182"/>
                  </a:moveTo>
                  <a:lnTo>
                    <a:pt x="1143000" y="1070610"/>
                  </a:lnTo>
                  <a:lnTo>
                    <a:pt x="1138296" y="1070610"/>
                  </a:lnTo>
                  <a:lnTo>
                    <a:pt x="1135320" y="1073020"/>
                  </a:lnTo>
                  <a:lnTo>
                    <a:pt x="1142092" y="1076270"/>
                  </a:lnTo>
                  <a:lnTo>
                    <a:pt x="1142294" y="1076367"/>
                  </a:lnTo>
                  <a:lnTo>
                    <a:pt x="1143000" y="1075182"/>
                  </a:lnTo>
                  <a:close/>
                </a:path>
                <a:path w="2260600" h="1711960">
                  <a:moveTo>
                    <a:pt x="1154723" y="1101852"/>
                  </a:moveTo>
                  <a:lnTo>
                    <a:pt x="1143000" y="1101852"/>
                  </a:lnTo>
                  <a:lnTo>
                    <a:pt x="1135320" y="1107841"/>
                  </a:lnTo>
                  <a:lnTo>
                    <a:pt x="1147233" y="1107948"/>
                  </a:lnTo>
                  <a:lnTo>
                    <a:pt x="1152711" y="1104989"/>
                  </a:lnTo>
                  <a:lnTo>
                    <a:pt x="1154723" y="1101852"/>
                  </a:lnTo>
                  <a:close/>
                </a:path>
                <a:path w="2260600" h="1711960">
                  <a:moveTo>
                    <a:pt x="1143000" y="1085088"/>
                  </a:moveTo>
                  <a:lnTo>
                    <a:pt x="1137103" y="1085088"/>
                  </a:lnTo>
                  <a:lnTo>
                    <a:pt x="1135742" y="1087374"/>
                  </a:lnTo>
                  <a:lnTo>
                    <a:pt x="1138766" y="1087374"/>
                  </a:lnTo>
                  <a:lnTo>
                    <a:pt x="1143000" y="1085088"/>
                  </a:lnTo>
                  <a:close/>
                </a:path>
                <a:path w="2260600" h="1711960">
                  <a:moveTo>
                    <a:pt x="1155700" y="1082802"/>
                  </a:moveTo>
                  <a:lnTo>
                    <a:pt x="1149350" y="1078992"/>
                  </a:lnTo>
                  <a:lnTo>
                    <a:pt x="1140732" y="1078992"/>
                  </a:lnTo>
                  <a:lnTo>
                    <a:pt x="1137103" y="1085088"/>
                  </a:lnTo>
                  <a:lnTo>
                    <a:pt x="1143000" y="1085088"/>
                  </a:lnTo>
                  <a:lnTo>
                    <a:pt x="1143000" y="1087374"/>
                  </a:lnTo>
                  <a:lnTo>
                    <a:pt x="1150055" y="1087374"/>
                  </a:lnTo>
                  <a:lnTo>
                    <a:pt x="1155700" y="1082802"/>
                  </a:lnTo>
                  <a:close/>
                </a:path>
                <a:path w="2260600" h="1711960">
                  <a:moveTo>
                    <a:pt x="1145442" y="1116330"/>
                  </a:moveTo>
                  <a:lnTo>
                    <a:pt x="1137103" y="1116330"/>
                  </a:lnTo>
                  <a:lnTo>
                    <a:pt x="1138296" y="1117035"/>
                  </a:lnTo>
                  <a:lnTo>
                    <a:pt x="1143000" y="1120140"/>
                  </a:lnTo>
                  <a:lnTo>
                    <a:pt x="1145442" y="1116330"/>
                  </a:lnTo>
                  <a:close/>
                </a:path>
                <a:path w="2260600" h="1711960">
                  <a:moveTo>
                    <a:pt x="1143000" y="1070610"/>
                  </a:moveTo>
                  <a:lnTo>
                    <a:pt x="1143000" y="1069086"/>
                  </a:lnTo>
                  <a:lnTo>
                    <a:pt x="1141306" y="1068171"/>
                  </a:lnTo>
                  <a:lnTo>
                    <a:pt x="1138296" y="1070610"/>
                  </a:lnTo>
                  <a:lnTo>
                    <a:pt x="1143000" y="1070610"/>
                  </a:lnTo>
                  <a:close/>
                </a:path>
                <a:path w="2260600" h="1711960">
                  <a:moveTo>
                    <a:pt x="1143000" y="1087374"/>
                  </a:moveTo>
                  <a:lnTo>
                    <a:pt x="1143000" y="1085088"/>
                  </a:lnTo>
                  <a:lnTo>
                    <a:pt x="1138766" y="1087374"/>
                  </a:lnTo>
                  <a:lnTo>
                    <a:pt x="1143000" y="1087374"/>
                  </a:lnTo>
                  <a:close/>
                </a:path>
                <a:path w="2260600" h="1711960">
                  <a:moveTo>
                    <a:pt x="1143000" y="1078992"/>
                  </a:moveTo>
                  <a:lnTo>
                    <a:pt x="1143000" y="1076706"/>
                  </a:lnTo>
                  <a:lnTo>
                    <a:pt x="1142092" y="1076706"/>
                  </a:lnTo>
                  <a:lnTo>
                    <a:pt x="1140732" y="1078992"/>
                  </a:lnTo>
                  <a:lnTo>
                    <a:pt x="1143000" y="1078992"/>
                  </a:lnTo>
                  <a:close/>
                </a:path>
                <a:path w="2260600" h="1711960">
                  <a:moveTo>
                    <a:pt x="1143000" y="1093470"/>
                  </a:moveTo>
                  <a:lnTo>
                    <a:pt x="1142529" y="1093470"/>
                  </a:lnTo>
                  <a:lnTo>
                    <a:pt x="1141588" y="1094232"/>
                  </a:lnTo>
                  <a:lnTo>
                    <a:pt x="1143000" y="1093470"/>
                  </a:lnTo>
                  <a:close/>
                </a:path>
                <a:path w="2260600" h="1711960">
                  <a:moveTo>
                    <a:pt x="1143000" y="1076706"/>
                  </a:moveTo>
                  <a:lnTo>
                    <a:pt x="1142529" y="1076480"/>
                  </a:lnTo>
                  <a:lnTo>
                    <a:pt x="1142294" y="1076367"/>
                  </a:lnTo>
                  <a:lnTo>
                    <a:pt x="1142092" y="1076706"/>
                  </a:lnTo>
                  <a:lnTo>
                    <a:pt x="1143000" y="1076706"/>
                  </a:lnTo>
                  <a:close/>
                </a:path>
                <a:path w="2260600" h="1711960">
                  <a:moveTo>
                    <a:pt x="1149350" y="1078992"/>
                  </a:moveTo>
                  <a:lnTo>
                    <a:pt x="1143000" y="1075182"/>
                  </a:lnTo>
                  <a:lnTo>
                    <a:pt x="1142294" y="1076367"/>
                  </a:lnTo>
                  <a:lnTo>
                    <a:pt x="1143000" y="1076706"/>
                  </a:lnTo>
                  <a:lnTo>
                    <a:pt x="1143000" y="1078992"/>
                  </a:lnTo>
                  <a:lnTo>
                    <a:pt x="1149350" y="1078992"/>
                  </a:lnTo>
                  <a:close/>
                </a:path>
                <a:path w="2260600" h="1711960">
                  <a:moveTo>
                    <a:pt x="1155700" y="1091946"/>
                  </a:moveTo>
                  <a:lnTo>
                    <a:pt x="1155700" y="1087374"/>
                  </a:lnTo>
                  <a:lnTo>
                    <a:pt x="1149927" y="1087477"/>
                  </a:lnTo>
                  <a:lnTo>
                    <a:pt x="1142529" y="1093470"/>
                  </a:lnTo>
                  <a:lnTo>
                    <a:pt x="1153746" y="1093470"/>
                  </a:lnTo>
                  <a:lnTo>
                    <a:pt x="1155700" y="1091946"/>
                  </a:lnTo>
                  <a:close/>
                </a:path>
                <a:path w="2260600" h="1711960">
                  <a:moveTo>
                    <a:pt x="1168400" y="1103376"/>
                  </a:moveTo>
                  <a:lnTo>
                    <a:pt x="1168400" y="1101852"/>
                  </a:lnTo>
                  <a:lnTo>
                    <a:pt x="1155700" y="1095756"/>
                  </a:lnTo>
                  <a:lnTo>
                    <a:pt x="1150815" y="1095756"/>
                  </a:lnTo>
                  <a:lnTo>
                    <a:pt x="1143000" y="1101852"/>
                  </a:lnTo>
                  <a:lnTo>
                    <a:pt x="1154723" y="1101852"/>
                  </a:lnTo>
                  <a:lnTo>
                    <a:pt x="1155700" y="1100328"/>
                  </a:lnTo>
                  <a:lnTo>
                    <a:pt x="1160780" y="1103376"/>
                  </a:lnTo>
                  <a:lnTo>
                    <a:pt x="1168400" y="1103376"/>
                  </a:lnTo>
                  <a:close/>
                </a:path>
                <a:path w="2260600" h="1711960">
                  <a:moveTo>
                    <a:pt x="1150815" y="1107948"/>
                  </a:moveTo>
                  <a:lnTo>
                    <a:pt x="1147233" y="1107948"/>
                  </a:lnTo>
                  <a:lnTo>
                    <a:pt x="1143000" y="1110234"/>
                  </a:lnTo>
                  <a:lnTo>
                    <a:pt x="1143000" y="1116330"/>
                  </a:lnTo>
                  <a:lnTo>
                    <a:pt x="1145442" y="1116330"/>
                  </a:lnTo>
                  <a:lnTo>
                    <a:pt x="1150815" y="1107948"/>
                  </a:lnTo>
                  <a:close/>
                </a:path>
                <a:path w="2260600" h="1711960">
                  <a:moveTo>
                    <a:pt x="1165225" y="1120140"/>
                  </a:moveTo>
                  <a:lnTo>
                    <a:pt x="1155700" y="1120140"/>
                  </a:lnTo>
                  <a:lnTo>
                    <a:pt x="1155700" y="1116330"/>
                  </a:lnTo>
                  <a:lnTo>
                    <a:pt x="1145442" y="1116330"/>
                  </a:lnTo>
                  <a:lnTo>
                    <a:pt x="1143000" y="1120140"/>
                  </a:lnTo>
                  <a:lnTo>
                    <a:pt x="1149927" y="1124712"/>
                  </a:lnTo>
                  <a:lnTo>
                    <a:pt x="1155700" y="1124712"/>
                  </a:lnTo>
                  <a:lnTo>
                    <a:pt x="1158875" y="1123188"/>
                  </a:lnTo>
                  <a:lnTo>
                    <a:pt x="1159042" y="1123107"/>
                  </a:lnTo>
                  <a:lnTo>
                    <a:pt x="1160780" y="1120292"/>
                  </a:lnTo>
                  <a:lnTo>
                    <a:pt x="1160780" y="1122273"/>
                  </a:lnTo>
                  <a:lnTo>
                    <a:pt x="1165225" y="1120140"/>
                  </a:lnTo>
                  <a:close/>
                </a:path>
                <a:path w="2260600" h="1711960">
                  <a:moveTo>
                    <a:pt x="1149927" y="1124712"/>
                  </a:moveTo>
                  <a:lnTo>
                    <a:pt x="1143000" y="1120140"/>
                  </a:lnTo>
                  <a:lnTo>
                    <a:pt x="1143000" y="1124712"/>
                  </a:lnTo>
                  <a:lnTo>
                    <a:pt x="1149927" y="1124712"/>
                  </a:lnTo>
                  <a:close/>
                </a:path>
                <a:path w="2260600" h="1711960">
                  <a:moveTo>
                    <a:pt x="1168870" y="1126236"/>
                  </a:moveTo>
                  <a:lnTo>
                    <a:pt x="1157111" y="1126236"/>
                  </a:lnTo>
                  <a:lnTo>
                    <a:pt x="1155700" y="1128522"/>
                  </a:lnTo>
                  <a:lnTo>
                    <a:pt x="1150055" y="1124796"/>
                  </a:lnTo>
                  <a:lnTo>
                    <a:pt x="1143000" y="1124712"/>
                  </a:lnTo>
                  <a:lnTo>
                    <a:pt x="1143000" y="1126236"/>
                  </a:lnTo>
                  <a:lnTo>
                    <a:pt x="1155700" y="1133094"/>
                  </a:lnTo>
                  <a:lnTo>
                    <a:pt x="1159042" y="1133094"/>
                  </a:lnTo>
                  <a:lnTo>
                    <a:pt x="1160403" y="1132360"/>
                  </a:lnTo>
                  <a:lnTo>
                    <a:pt x="1162627" y="1131292"/>
                  </a:lnTo>
                  <a:lnTo>
                    <a:pt x="1168870" y="1126236"/>
                  </a:lnTo>
                  <a:close/>
                </a:path>
                <a:path w="2260600" h="1711960">
                  <a:moveTo>
                    <a:pt x="1155700" y="1116330"/>
                  </a:moveTo>
                  <a:lnTo>
                    <a:pt x="1155700" y="1107948"/>
                  </a:lnTo>
                  <a:lnTo>
                    <a:pt x="1150815" y="1107948"/>
                  </a:lnTo>
                  <a:lnTo>
                    <a:pt x="1145442" y="1116330"/>
                  </a:lnTo>
                  <a:lnTo>
                    <a:pt x="1155700" y="1116330"/>
                  </a:lnTo>
                  <a:close/>
                </a:path>
                <a:path w="2260600" h="1711960">
                  <a:moveTo>
                    <a:pt x="1152711" y="1104989"/>
                  </a:moveTo>
                  <a:lnTo>
                    <a:pt x="1147233" y="1107948"/>
                  </a:lnTo>
                  <a:lnTo>
                    <a:pt x="1150815" y="1107948"/>
                  </a:lnTo>
                  <a:lnTo>
                    <a:pt x="1152711" y="1104989"/>
                  </a:lnTo>
                  <a:close/>
                </a:path>
                <a:path w="2260600" h="1711960">
                  <a:moveTo>
                    <a:pt x="1155700" y="1082802"/>
                  </a:moveTo>
                  <a:lnTo>
                    <a:pt x="1155700" y="1078992"/>
                  </a:lnTo>
                  <a:lnTo>
                    <a:pt x="1149350" y="1078992"/>
                  </a:lnTo>
                  <a:lnTo>
                    <a:pt x="1155700" y="1082802"/>
                  </a:lnTo>
                  <a:close/>
                </a:path>
                <a:path w="2260600" h="1711960">
                  <a:moveTo>
                    <a:pt x="1155700" y="1087374"/>
                  </a:moveTo>
                  <a:lnTo>
                    <a:pt x="1155700" y="1082802"/>
                  </a:lnTo>
                  <a:lnTo>
                    <a:pt x="1150055" y="1087374"/>
                  </a:lnTo>
                  <a:lnTo>
                    <a:pt x="1155700" y="1087374"/>
                  </a:lnTo>
                  <a:close/>
                </a:path>
                <a:path w="2260600" h="1711960">
                  <a:moveTo>
                    <a:pt x="1159042" y="1123107"/>
                  </a:moveTo>
                  <a:lnTo>
                    <a:pt x="1155700" y="1124712"/>
                  </a:lnTo>
                  <a:lnTo>
                    <a:pt x="1150055" y="1124712"/>
                  </a:lnTo>
                  <a:lnTo>
                    <a:pt x="1150815" y="1125298"/>
                  </a:lnTo>
                  <a:lnTo>
                    <a:pt x="1155700" y="1128522"/>
                  </a:lnTo>
                  <a:lnTo>
                    <a:pt x="1155700" y="1126236"/>
                  </a:lnTo>
                  <a:lnTo>
                    <a:pt x="1157705" y="1125273"/>
                  </a:lnTo>
                  <a:lnTo>
                    <a:pt x="1159042" y="1123107"/>
                  </a:lnTo>
                  <a:close/>
                </a:path>
                <a:path w="2260600" h="1711960">
                  <a:moveTo>
                    <a:pt x="1155700" y="1095756"/>
                  </a:moveTo>
                  <a:lnTo>
                    <a:pt x="1155700" y="1093470"/>
                  </a:lnTo>
                  <a:lnTo>
                    <a:pt x="1153746" y="1093470"/>
                  </a:lnTo>
                  <a:lnTo>
                    <a:pt x="1150815" y="1095756"/>
                  </a:lnTo>
                  <a:lnTo>
                    <a:pt x="1155700" y="1095756"/>
                  </a:lnTo>
                  <a:close/>
                </a:path>
                <a:path w="2260600" h="1711960">
                  <a:moveTo>
                    <a:pt x="1168400" y="1107948"/>
                  </a:moveTo>
                  <a:lnTo>
                    <a:pt x="1160780" y="1103376"/>
                  </a:lnTo>
                  <a:lnTo>
                    <a:pt x="1155700" y="1103376"/>
                  </a:lnTo>
                  <a:lnTo>
                    <a:pt x="1152711" y="1104989"/>
                  </a:lnTo>
                  <a:lnTo>
                    <a:pt x="1150815" y="1107948"/>
                  </a:lnTo>
                  <a:lnTo>
                    <a:pt x="1155700" y="1107948"/>
                  </a:lnTo>
                  <a:lnTo>
                    <a:pt x="1155700" y="1111758"/>
                  </a:lnTo>
                  <a:lnTo>
                    <a:pt x="1166048" y="1111758"/>
                  </a:lnTo>
                  <a:lnTo>
                    <a:pt x="1168400" y="1107948"/>
                  </a:lnTo>
                  <a:close/>
                </a:path>
                <a:path w="2260600" h="1711960">
                  <a:moveTo>
                    <a:pt x="1155700" y="1103376"/>
                  </a:moveTo>
                  <a:lnTo>
                    <a:pt x="1155700" y="1101852"/>
                  </a:lnTo>
                  <a:lnTo>
                    <a:pt x="1154723" y="1101852"/>
                  </a:lnTo>
                  <a:lnTo>
                    <a:pt x="1152711" y="1104989"/>
                  </a:lnTo>
                  <a:lnTo>
                    <a:pt x="1155700" y="1103376"/>
                  </a:lnTo>
                  <a:close/>
                </a:path>
                <a:path w="2260600" h="1711960">
                  <a:moveTo>
                    <a:pt x="1155700" y="1093470"/>
                  </a:moveTo>
                  <a:lnTo>
                    <a:pt x="1155700" y="1091946"/>
                  </a:lnTo>
                  <a:lnTo>
                    <a:pt x="1153746" y="1093470"/>
                  </a:lnTo>
                  <a:lnTo>
                    <a:pt x="1155700" y="1093470"/>
                  </a:lnTo>
                  <a:close/>
                </a:path>
                <a:path w="2260600" h="1711960">
                  <a:moveTo>
                    <a:pt x="1160780" y="1103376"/>
                  </a:moveTo>
                  <a:lnTo>
                    <a:pt x="1155700" y="1100328"/>
                  </a:lnTo>
                  <a:lnTo>
                    <a:pt x="1154723" y="1101852"/>
                  </a:lnTo>
                  <a:lnTo>
                    <a:pt x="1155700" y="1101852"/>
                  </a:lnTo>
                  <a:lnTo>
                    <a:pt x="1155700" y="1103376"/>
                  </a:lnTo>
                  <a:lnTo>
                    <a:pt x="1160780" y="1103376"/>
                  </a:lnTo>
                  <a:close/>
                </a:path>
                <a:path w="2260600" h="1711960">
                  <a:moveTo>
                    <a:pt x="1166048" y="1111758"/>
                  </a:moveTo>
                  <a:lnTo>
                    <a:pt x="1155700" y="1111758"/>
                  </a:lnTo>
                  <a:lnTo>
                    <a:pt x="1155700" y="1120140"/>
                  </a:lnTo>
                  <a:lnTo>
                    <a:pt x="1160780" y="1120140"/>
                  </a:lnTo>
                  <a:lnTo>
                    <a:pt x="1160780" y="1120292"/>
                  </a:lnTo>
                  <a:lnTo>
                    <a:pt x="1166048" y="1111758"/>
                  </a:lnTo>
                  <a:close/>
                </a:path>
                <a:path w="2260600" h="1711960">
                  <a:moveTo>
                    <a:pt x="1157705" y="1125273"/>
                  </a:moveTo>
                  <a:lnTo>
                    <a:pt x="1155700" y="1126236"/>
                  </a:lnTo>
                  <a:lnTo>
                    <a:pt x="1157111" y="1126236"/>
                  </a:lnTo>
                  <a:lnTo>
                    <a:pt x="1157705" y="1125273"/>
                  </a:lnTo>
                  <a:close/>
                </a:path>
                <a:path w="2260600" h="1711960">
                  <a:moveTo>
                    <a:pt x="1157111" y="1126236"/>
                  </a:moveTo>
                  <a:lnTo>
                    <a:pt x="1155700" y="1126236"/>
                  </a:lnTo>
                  <a:lnTo>
                    <a:pt x="1155700" y="1128522"/>
                  </a:lnTo>
                  <a:lnTo>
                    <a:pt x="1157111" y="1126236"/>
                  </a:lnTo>
                  <a:close/>
                </a:path>
                <a:path w="2260600" h="1711960">
                  <a:moveTo>
                    <a:pt x="1158875" y="1133094"/>
                  </a:moveTo>
                  <a:lnTo>
                    <a:pt x="1155700" y="1133094"/>
                  </a:lnTo>
                  <a:lnTo>
                    <a:pt x="1155700" y="1134618"/>
                  </a:lnTo>
                  <a:lnTo>
                    <a:pt x="1158875" y="1133094"/>
                  </a:lnTo>
                  <a:close/>
                </a:path>
                <a:path w="2260600" h="1711960">
                  <a:moveTo>
                    <a:pt x="1160403" y="1133094"/>
                  </a:moveTo>
                  <a:lnTo>
                    <a:pt x="1158875" y="1133094"/>
                  </a:lnTo>
                  <a:lnTo>
                    <a:pt x="1155700" y="1134618"/>
                  </a:lnTo>
                  <a:lnTo>
                    <a:pt x="1158521" y="1134618"/>
                  </a:lnTo>
                  <a:lnTo>
                    <a:pt x="1160403" y="1133094"/>
                  </a:lnTo>
                  <a:close/>
                </a:path>
                <a:path w="2260600" h="1711960">
                  <a:moveTo>
                    <a:pt x="1158521" y="1134618"/>
                  </a:moveTo>
                  <a:lnTo>
                    <a:pt x="1155700" y="1134618"/>
                  </a:lnTo>
                  <a:lnTo>
                    <a:pt x="1155700" y="1136904"/>
                  </a:lnTo>
                  <a:lnTo>
                    <a:pt x="1158521" y="1134618"/>
                  </a:lnTo>
                  <a:close/>
                </a:path>
                <a:path w="2260600" h="1711960">
                  <a:moveTo>
                    <a:pt x="1180122" y="1134618"/>
                  </a:moveTo>
                  <a:lnTo>
                    <a:pt x="1158521" y="1134618"/>
                  </a:lnTo>
                  <a:lnTo>
                    <a:pt x="1155700" y="1136904"/>
                  </a:lnTo>
                  <a:lnTo>
                    <a:pt x="1155700" y="1141476"/>
                  </a:lnTo>
                  <a:lnTo>
                    <a:pt x="1171575" y="1141476"/>
                  </a:lnTo>
                  <a:lnTo>
                    <a:pt x="1177572" y="1138597"/>
                  </a:lnTo>
                  <a:lnTo>
                    <a:pt x="1180122" y="1134618"/>
                  </a:lnTo>
                  <a:close/>
                </a:path>
                <a:path w="2260600" h="1711960">
                  <a:moveTo>
                    <a:pt x="1171575" y="1141476"/>
                  </a:moveTo>
                  <a:lnTo>
                    <a:pt x="1155700" y="1141476"/>
                  </a:lnTo>
                  <a:lnTo>
                    <a:pt x="1155700" y="1143000"/>
                  </a:lnTo>
                  <a:lnTo>
                    <a:pt x="1168400" y="1143000"/>
                  </a:lnTo>
                  <a:lnTo>
                    <a:pt x="1171575" y="1141476"/>
                  </a:lnTo>
                  <a:close/>
                </a:path>
                <a:path w="2260600" h="1711960">
                  <a:moveTo>
                    <a:pt x="1174750" y="1143000"/>
                  </a:moveTo>
                  <a:lnTo>
                    <a:pt x="1155700" y="1143000"/>
                  </a:lnTo>
                  <a:lnTo>
                    <a:pt x="1168400" y="1149096"/>
                  </a:lnTo>
                  <a:lnTo>
                    <a:pt x="1170842" y="1149096"/>
                  </a:lnTo>
                  <a:lnTo>
                    <a:pt x="1174750" y="1143000"/>
                  </a:lnTo>
                  <a:close/>
                </a:path>
                <a:path w="2260600" h="1711960">
                  <a:moveTo>
                    <a:pt x="1168400" y="1149096"/>
                  </a:moveTo>
                  <a:lnTo>
                    <a:pt x="1155700" y="1143000"/>
                  </a:lnTo>
                  <a:lnTo>
                    <a:pt x="1155700" y="1149096"/>
                  </a:lnTo>
                  <a:lnTo>
                    <a:pt x="1168400" y="1149096"/>
                  </a:lnTo>
                  <a:close/>
                </a:path>
                <a:path w="2260600" h="1711960">
                  <a:moveTo>
                    <a:pt x="1170842" y="1149096"/>
                  </a:moveTo>
                  <a:lnTo>
                    <a:pt x="1155700" y="1149096"/>
                  </a:lnTo>
                  <a:lnTo>
                    <a:pt x="1155700" y="1151382"/>
                  </a:lnTo>
                  <a:lnTo>
                    <a:pt x="1168400" y="1157478"/>
                  </a:lnTo>
                  <a:lnTo>
                    <a:pt x="1168400" y="1151382"/>
                  </a:lnTo>
                  <a:lnTo>
                    <a:pt x="1169894" y="1150575"/>
                  </a:lnTo>
                  <a:lnTo>
                    <a:pt x="1170842" y="1149096"/>
                  </a:lnTo>
                  <a:close/>
                </a:path>
                <a:path w="2260600" h="1711960">
                  <a:moveTo>
                    <a:pt x="1176396" y="1120140"/>
                  </a:moveTo>
                  <a:lnTo>
                    <a:pt x="1168400" y="1120140"/>
                  </a:lnTo>
                  <a:lnTo>
                    <a:pt x="1157705" y="1125273"/>
                  </a:lnTo>
                  <a:lnTo>
                    <a:pt x="1157111" y="1126236"/>
                  </a:lnTo>
                  <a:lnTo>
                    <a:pt x="1168870" y="1126236"/>
                  </a:lnTo>
                  <a:lnTo>
                    <a:pt x="1176396" y="1120140"/>
                  </a:lnTo>
                  <a:close/>
                </a:path>
                <a:path w="2260600" h="1711960">
                  <a:moveTo>
                    <a:pt x="1168400" y="1120140"/>
                  </a:moveTo>
                  <a:lnTo>
                    <a:pt x="1165225" y="1120140"/>
                  </a:lnTo>
                  <a:lnTo>
                    <a:pt x="1159042" y="1123107"/>
                  </a:lnTo>
                  <a:lnTo>
                    <a:pt x="1157705" y="1125273"/>
                  </a:lnTo>
                  <a:lnTo>
                    <a:pt x="1168400" y="1120140"/>
                  </a:lnTo>
                  <a:close/>
                </a:path>
                <a:path w="2260600" h="1711960">
                  <a:moveTo>
                    <a:pt x="1193800" y="1134618"/>
                  </a:moveTo>
                  <a:lnTo>
                    <a:pt x="1181100" y="1128522"/>
                  </a:lnTo>
                  <a:lnTo>
                    <a:pt x="1176866" y="1128522"/>
                  </a:lnTo>
                  <a:lnTo>
                    <a:pt x="1168400" y="1133094"/>
                  </a:lnTo>
                  <a:lnTo>
                    <a:pt x="1160403" y="1133094"/>
                  </a:lnTo>
                  <a:lnTo>
                    <a:pt x="1158521" y="1134618"/>
                  </a:lnTo>
                  <a:lnTo>
                    <a:pt x="1180122" y="1134618"/>
                  </a:lnTo>
                  <a:lnTo>
                    <a:pt x="1181100" y="1133094"/>
                  </a:lnTo>
                  <a:lnTo>
                    <a:pt x="1183409" y="1134618"/>
                  </a:lnTo>
                  <a:lnTo>
                    <a:pt x="1193800" y="1134618"/>
                  </a:lnTo>
                  <a:close/>
                </a:path>
                <a:path w="2260600" h="1711960">
                  <a:moveTo>
                    <a:pt x="1160780" y="1122273"/>
                  </a:moveTo>
                  <a:lnTo>
                    <a:pt x="1160780" y="1120292"/>
                  </a:lnTo>
                  <a:lnTo>
                    <a:pt x="1159042" y="1123107"/>
                  </a:lnTo>
                  <a:lnTo>
                    <a:pt x="1160780" y="1122273"/>
                  </a:lnTo>
                  <a:close/>
                </a:path>
                <a:path w="2260600" h="1711960">
                  <a:moveTo>
                    <a:pt x="1162627" y="1131292"/>
                  </a:moveTo>
                  <a:lnTo>
                    <a:pt x="1159042" y="1133013"/>
                  </a:lnTo>
                  <a:lnTo>
                    <a:pt x="1160403" y="1133094"/>
                  </a:lnTo>
                  <a:lnTo>
                    <a:pt x="1162627" y="1131292"/>
                  </a:lnTo>
                  <a:close/>
                </a:path>
                <a:path w="2260600" h="1711960">
                  <a:moveTo>
                    <a:pt x="1176866" y="1128522"/>
                  </a:moveTo>
                  <a:lnTo>
                    <a:pt x="1168400" y="1128522"/>
                  </a:lnTo>
                  <a:lnTo>
                    <a:pt x="1162627" y="1131292"/>
                  </a:lnTo>
                  <a:lnTo>
                    <a:pt x="1160403" y="1133094"/>
                  </a:lnTo>
                  <a:lnTo>
                    <a:pt x="1168400" y="1133094"/>
                  </a:lnTo>
                  <a:lnTo>
                    <a:pt x="1176866" y="1128522"/>
                  </a:lnTo>
                  <a:close/>
                </a:path>
                <a:path w="2260600" h="1711960">
                  <a:moveTo>
                    <a:pt x="1181100" y="1111758"/>
                  </a:moveTo>
                  <a:lnTo>
                    <a:pt x="1181100" y="1110233"/>
                  </a:lnTo>
                  <a:lnTo>
                    <a:pt x="1168400" y="1103376"/>
                  </a:lnTo>
                  <a:lnTo>
                    <a:pt x="1160780" y="1103376"/>
                  </a:lnTo>
                  <a:lnTo>
                    <a:pt x="1168400" y="1107948"/>
                  </a:lnTo>
                  <a:lnTo>
                    <a:pt x="1174172" y="1111758"/>
                  </a:lnTo>
                  <a:lnTo>
                    <a:pt x="1181100" y="1111758"/>
                  </a:lnTo>
                  <a:close/>
                </a:path>
                <a:path w="2260600" h="1711960">
                  <a:moveTo>
                    <a:pt x="1181100" y="1116330"/>
                  </a:moveTo>
                  <a:lnTo>
                    <a:pt x="1174172" y="1111758"/>
                  </a:lnTo>
                  <a:lnTo>
                    <a:pt x="1166048" y="1111758"/>
                  </a:lnTo>
                  <a:lnTo>
                    <a:pt x="1160780" y="1120292"/>
                  </a:lnTo>
                  <a:lnTo>
                    <a:pt x="1160780" y="1120140"/>
                  </a:lnTo>
                  <a:lnTo>
                    <a:pt x="1165225" y="1120140"/>
                  </a:lnTo>
                  <a:lnTo>
                    <a:pt x="1168400" y="1118616"/>
                  </a:lnTo>
                  <a:lnTo>
                    <a:pt x="1168400" y="1120140"/>
                  </a:lnTo>
                  <a:lnTo>
                    <a:pt x="1176396" y="1120140"/>
                  </a:lnTo>
                  <a:lnTo>
                    <a:pt x="1181100" y="1116330"/>
                  </a:lnTo>
                  <a:close/>
                </a:path>
                <a:path w="2260600" h="1711960">
                  <a:moveTo>
                    <a:pt x="1181100" y="1126236"/>
                  </a:moveTo>
                  <a:lnTo>
                    <a:pt x="1168870" y="1126236"/>
                  </a:lnTo>
                  <a:lnTo>
                    <a:pt x="1162627" y="1131292"/>
                  </a:lnTo>
                  <a:lnTo>
                    <a:pt x="1168400" y="1128522"/>
                  </a:lnTo>
                  <a:lnTo>
                    <a:pt x="1176866" y="1128522"/>
                  </a:lnTo>
                  <a:lnTo>
                    <a:pt x="1181100" y="1126236"/>
                  </a:lnTo>
                  <a:close/>
                </a:path>
                <a:path w="2260600" h="1711960">
                  <a:moveTo>
                    <a:pt x="1168400" y="1120140"/>
                  </a:moveTo>
                  <a:lnTo>
                    <a:pt x="1168400" y="1118616"/>
                  </a:lnTo>
                  <a:lnTo>
                    <a:pt x="1165225" y="1120140"/>
                  </a:lnTo>
                  <a:lnTo>
                    <a:pt x="1168400" y="1120140"/>
                  </a:lnTo>
                  <a:close/>
                </a:path>
                <a:path w="2260600" h="1711960">
                  <a:moveTo>
                    <a:pt x="1174172" y="1111758"/>
                  </a:moveTo>
                  <a:lnTo>
                    <a:pt x="1168400" y="1107948"/>
                  </a:lnTo>
                  <a:lnTo>
                    <a:pt x="1166048" y="1111758"/>
                  </a:lnTo>
                  <a:lnTo>
                    <a:pt x="1174172" y="1111758"/>
                  </a:lnTo>
                  <a:close/>
                </a:path>
                <a:path w="2260600" h="1711960">
                  <a:moveTo>
                    <a:pt x="1175726" y="1141476"/>
                  </a:moveTo>
                  <a:lnTo>
                    <a:pt x="1171575" y="1141476"/>
                  </a:lnTo>
                  <a:lnTo>
                    <a:pt x="1168400" y="1143000"/>
                  </a:lnTo>
                  <a:lnTo>
                    <a:pt x="1174750" y="1143000"/>
                  </a:lnTo>
                  <a:lnTo>
                    <a:pt x="1175726" y="1141476"/>
                  </a:lnTo>
                  <a:close/>
                </a:path>
                <a:path w="2260600" h="1711960">
                  <a:moveTo>
                    <a:pt x="1169894" y="1150575"/>
                  </a:moveTo>
                  <a:lnTo>
                    <a:pt x="1168400" y="1151382"/>
                  </a:lnTo>
                  <a:lnTo>
                    <a:pt x="1169376" y="1151382"/>
                  </a:lnTo>
                  <a:lnTo>
                    <a:pt x="1169894" y="1150575"/>
                  </a:lnTo>
                  <a:close/>
                </a:path>
                <a:path w="2260600" h="1711960">
                  <a:moveTo>
                    <a:pt x="1169376" y="1151382"/>
                  </a:moveTo>
                  <a:lnTo>
                    <a:pt x="1168400" y="1151382"/>
                  </a:lnTo>
                  <a:lnTo>
                    <a:pt x="1168400" y="1152906"/>
                  </a:lnTo>
                  <a:lnTo>
                    <a:pt x="1169376" y="1151382"/>
                  </a:lnTo>
                  <a:close/>
                </a:path>
                <a:path w="2260600" h="1711960">
                  <a:moveTo>
                    <a:pt x="1181100" y="1151382"/>
                  </a:moveTo>
                  <a:lnTo>
                    <a:pt x="1169376" y="1151382"/>
                  </a:lnTo>
                  <a:lnTo>
                    <a:pt x="1168400" y="1152906"/>
                  </a:lnTo>
                  <a:lnTo>
                    <a:pt x="1168400" y="1157478"/>
                  </a:lnTo>
                  <a:lnTo>
                    <a:pt x="1173284" y="1157478"/>
                  </a:lnTo>
                  <a:lnTo>
                    <a:pt x="1181100" y="1151382"/>
                  </a:lnTo>
                  <a:close/>
                </a:path>
                <a:path w="2260600" h="1711960">
                  <a:moveTo>
                    <a:pt x="1173284" y="1157478"/>
                  </a:moveTo>
                  <a:lnTo>
                    <a:pt x="1168400" y="1157478"/>
                  </a:lnTo>
                  <a:lnTo>
                    <a:pt x="1168400" y="1159764"/>
                  </a:lnTo>
                  <a:lnTo>
                    <a:pt x="1170353" y="1159764"/>
                  </a:lnTo>
                  <a:lnTo>
                    <a:pt x="1173284" y="1157478"/>
                  </a:lnTo>
                  <a:close/>
                </a:path>
                <a:path w="2260600" h="1711960">
                  <a:moveTo>
                    <a:pt x="1170353" y="1159764"/>
                  </a:moveTo>
                  <a:lnTo>
                    <a:pt x="1168400" y="1159764"/>
                  </a:lnTo>
                  <a:lnTo>
                    <a:pt x="1169376" y="1160232"/>
                  </a:lnTo>
                  <a:lnTo>
                    <a:pt x="1169609" y="1160344"/>
                  </a:lnTo>
                  <a:lnTo>
                    <a:pt x="1170353" y="1159764"/>
                  </a:lnTo>
                  <a:close/>
                </a:path>
                <a:path w="2260600" h="1711960">
                  <a:moveTo>
                    <a:pt x="1169609" y="1160344"/>
                  </a:moveTo>
                  <a:lnTo>
                    <a:pt x="1168400" y="1159764"/>
                  </a:lnTo>
                  <a:lnTo>
                    <a:pt x="1168400" y="1161288"/>
                  </a:lnTo>
                  <a:lnTo>
                    <a:pt x="1169609" y="1160344"/>
                  </a:lnTo>
                  <a:close/>
                </a:path>
                <a:path w="2260600" h="1711960">
                  <a:moveTo>
                    <a:pt x="1185333" y="1165860"/>
                  </a:moveTo>
                  <a:lnTo>
                    <a:pt x="1181100" y="1165860"/>
                  </a:lnTo>
                  <a:lnTo>
                    <a:pt x="1169609" y="1160344"/>
                  </a:lnTo>
                  <a:lnTo>
                    <a:pt x="1168400" y="1161288"/>
                  </a:lnTo>
                  <a:lnTo>
                    <a:pt x="1168400" y="1168146"/>
                  </a:lnTo>
                  <a:lnTo>
                    <a:pt x="1181100" y="1174242"/>
                  </a:lnTo>
                  <a:lnTo>
                    <a:pt x="1181100" y="1168146"/>
                  </a:lnTo>
                  <a:lnTo>
                    <a:pt x="1185333" y="1165860"/>
                  </a:lnTo>
                  <a:close/>
                </a:path>
                <a:path w="2260600" h="1711960">
                  <a:moveTo>
                    <a:pt x="1193800" y="1134618"/>
                  </a:moveTo>
                  <a:lnTo>
                    <a:pt x="1193800" y="1126236"/>
                  </a:lnTo>
                  <a:lnTo>
                    <a:pt x="1181100" y="1120140"/>
                  </a:lnTo>
                  <a:lnTo>
                    <a:pt x="1176396" y="1120140"/>
                  </a:lnTo>
                  <a:lnTo>
                    <a:pt x="1168870" y="1126236"/>
                  </a:lnTo>
                  <a:lnTo>
                    <a:pt x="1181100" y="1126236"/>
                  </a:lnTo>
                  <a:lnTo>
                    <a:pt x="1181100" y="1128522"/>
                  </a:lnTo>
                  <a:lnTo>
                    <a:pt x="1193800" y="1134618"/>
                  </a:lnTo>
                  <a:close/>
                </a:path>
                <a:path w="2260600" h="1711960">
                  <a:moveTo>
                    <a:pt x="1188720" y="1145438"/>
                  </a:moveTo>
                  <a:lnTo>
                    <a:pt x="1181100" y="1149096"/>
                  </a:lnTo>
                  <a:lnTo>
                    <a:pt x="1172633" y="1149096"/>
                  </a:lnTo>
                  <a:lnTo>
                    <a:pt x="1169894" y="1150575"/>
                  </a:lnTo>
                  <a:lnTo>
                    <a:pt x="1169376" y="1151382"/>
                  </a:lnTo>
                  <a:lnTo>
                    <a:pt x="1181100" y="1151382"/>
                  </a:lnTo>
                  <a:lnTo>
                    <a:pt x="1188720" y="1145438"/>
                  </a:lnTo>
                  <a:close/>
                </a:path>
                <a:path w="2260600" h="1711960">
                  <a:moveTo>
                    <a:pt x="1193800" y="1159764"/>
                  </a:moveTo>
                  <a:lnTo>
                    <a:pt x="1170353" y="1159764"/>
                  </a:lnTo>
                  <a:lnTo>
                    <a:pt x="1169609" y="1160344"/>
                  </a:lnTo>
                  <a:lnTo>
                    <a:pt x="1181100" y="1165860"/>
                  </a:lnTo>
                  <a:lnTo>
                    <a:pt x="1185333" y="1165860"/>
                  </a:lnTo>
                  <a:lnTo>
                    <a:pt x="1188720" y="1164031"/>
                  </a:lnTo>
                  <a:lnTo>
                    <a:pt x="1193800" y="1159764"/>
                  </a:lnTo>
                  <a:close/>
                </a:path>
                <a:path w="2260600" h="1711960">
                  <a:moveTo>
                    <a:pt x="1172633" y="1149096"/>
                  </a:moveTo>
                  <a:lnTo>
                    <a:pt x="1170842" y="1149096"/>
                  </a:lnTo>
                  <a:lnTo>
                    <a:pt x="1169894" y="1150575"/>
                  </a:lnTo>
                  <a:lnTo>
                    <a:pt x="1172633" y="1149096"/>
                  </a:lnTo>
                  <a:close/>
                </a:path>
                <a:path w="2260600" h="1711960">
                  <a:moveTo>
                    <a:pt x="1193800" y="1152906"/>
                  </a:moveTo>
                  <a:lnTo>
                    <a:pt x="1193800" y="1151382"/>
                  </a:lnTo>
                  <a:lnTo>
                    <a:pt x="1181100" y="1157478"/>
                  </a:lnTo>
                  <a:lnTo>
                    <a:pt x="1173284" y="1157478"/>
                  </a:lnTo>
                  <a:lnTo>
                    <a:pt x="1170353" y="1159764"/>
                  </a:lnTo>
                  <a:lnTo>
                    <a:pt x="1181100" y="1159764"/>
                  </a:lnTo>
                  <a:lnTo>
                    <a:pt x="1193800" y="1152906"/>
                  </a:lnTo>
                  <a:close/>
                </a:path>
                <a:path w="2260600" h="1711960">
                  <a:moveTo>
                    <a:pt x="1191846" y="1143000"/>
                  </a:moveTo>
                  <a:lnTo>
                    <a:pt x="1174750" y="1143000"/>
                  </a:lnTo>
                  <a:lnTo>
                    <a:pt x="1170842" y="1149096"/>
                  </a:lnTo>
                  <a:lnTo>
                    <a:pt x="1172633" y="1149096"/>
                  </a:lnTo>
                  <a:lnTo>
                    <a:pt x="1181100" y="1144524"/>
                  </a:lnTo>
                  <a:lnTo>
                    <a:pt x="1189892" y="1144524"/>
                  </a:lnTo>
                  <a:lnTo>
                    <a:pt x="1191846" y="1143000"/>
                  </a:lnTo>
                  <a:close/>
                </a:path>
                <a:path w="2260600" h="1711960">
                  <a:moveTo>
                    <a:pt x="1177572" y="1138597"/>
                  </a:moveTo>
                  <a:lnTo>
                    <a:pt x="1171575" y="1141476"/>
                  </a:lnTo>
                  <a:lnTo>
                    <a:pt x="1175726" y="1141476"/>
                  </a:lnTo>
                  <a:lnTo>
                    <a:pt x="1177572" y="1138597"/>
                  </a:lnTo>
                  <a:close/>
                </a:path>
                <a:path w="2260600" h="1711960">
                  <a:moveTo>
                    <a:pt x="1189892" y="1144524"/>
                  </a:moveTo>
                  <a:lnTo>
                    <a:pt x="1181100" y="1144524"/>
                  </a:lnTo>
                  <a:lnTo>
                    <a:pt x="1172633" y="1149096"/>
                  </a:lnTo>
                  <a:lnTo>
                    <a:pt x="1181100" y="1149096"/>
                  </a:lnTo>
                  <a:lnTo>
                    <a:pt x="1188720" y="1145438"/>
                  </a:lnTo>
                  <a:lnTo>
                    <a:pt x="1189892" y="1144524"/>
                  </a:lnTo>
                  <a:close/>
                </a:path>
                <a:path w="2260600" h="1711960">
                  <a:moveTo>
                    <a:pt x="1193800" y="1151382"/>
                  </a:moveTo>
                  <a:lnTo>
                    <a:pt x="1181100" y="1151382"/>
                  </a:lnTo>
                  <a:lnTo>
                    <a:pt x="1173284" y="1157478"/>
                  </a:lnTo>
                  <a:lnTo>
                    <a:pt x="1181100" y="1157478"/>
                  </a:lnTo>
                  <a:lnTo>
                    <a:pt x="1193800" y="1151382"/>
                  </a:lnTo>
                  <a:close/>
                </a:path>
                <a:path w="2260600" h="1711960">
                  <a:moveTo>
                    <a:pt x="1181100" y="1116330"/>
                  </a:moveTo>
                  <a:lnTo>
                    <a:pt x="1181100" y="1111758"/>
                  </a:lnTo>
                  <a:lnTo>
                    <a:pt x="1174172" y="1111758"/>
                  </a:lnTo>
                  <a:lnTo>
                    <a:pt x="1181100" y="1116330"/>
                  </a:lnTo>
                  <a:close/>
                </a:path>
                <a:path w="2260600" h="1711960">
                  <a:moveTo>
                    <a:pt x="1181100" y="1143000"/>
                  </a:moveTo>
                  <a:lnTo>
                    <a:pt x="1181100" y="1141476"/>
                  </a:lnTo>
                  <a:lnTo>
                    <a:pt x="1175726" y="1141476"/>
                  </a:lnTo>
                  <a:lnTo>
                    <a:pt x="1174750" y="1143000"/>
                  </a:lnTo>
                  <a:lnTo>
                    <a:pt x="1181100" y="1143000"/>
                  </a:lnTo>
                  <a:close/>
                </a:path>
                <a:path w="2260600" h="1711960">
                  <a:moveTo>
                    <a:pt x="1193800" y="1141476"/>
                  </a:moveTo>
                  <a:lnTo>
                    <a:pt x="1186872" y="1136904"/>
                  </a:lnTo>
                  <a:lnTo>
                    <a:pt x="1181100" y="1136904"/>
                  </a:lnTo>
                  <a:lnTo>
                    <a:pt x="1177572" y="1138597"/>
                  </a:lnTo>
                  <a:lnTo>
                    <a:pt x="1175726" y="1141476"/>
                  </a:lnTo>
                  <a:lnTo>
                    <a:pt x="1181100" y="1141476"/>
                  </a:lnTo>
                  <a:lnTo>
                    <a:pt x="1181100" y="1143000"/>
                  </a:lnTo>
                  <a:lnTo>
                    <a:pt x="1191846" y="1143000"/>
                  </a:lnTo>
                  <a:lnTo>
                    <a:pt x="1193800" y="1141476"/>
                  </a:lnTo>
                  <a:close/>
                </a:path>
                <a:path w="2260600" h="1711960">
                  <a:moveTo>
                    <a:pt x="1181100" y="1120140"/>
                  </a:moveTo>
                  <a:lnTo>
                    <a:pt x="1181100" y="1116330"/>
                  </a:lnTo>
                  <a:lnTo>
                    <a:pt x="1176396" y="1120140"/>
                  </a:lnTo>
                  <a:lnTo>
                    <a:pt x="1181100" y="1120140"/>
                  </a:lnTo>
                  <a:close/>
                </a:path>
                <a:path w="2260600" h="1711960">
                  <a:moveTo>
                    <a:pt x="1181100" y="1128522"/>
                  </a:moveTo>
                  <a:lnTo>
                    <a:pt x="1181100" y="1126236"/>
                  </a:lnTo>
                  <a:lnTo>
                    <a:pt x="1176866" y="1128522"/>
                  </a:lnTo>
                  <a:lnTo>
                    <a:pt x="1181100" y="1128522"/>
                  </a:lnTo>
                  <a:close/>
                </a:path>
                <a:path w="2260600" h="1711960">
                  <a:moveTo>
                    <a:pt x="1186872" y="1136904"/>
                  </a:moveTo>
                  <a:lnTo>
                    <a:pt x="1183409" y="1134618"/>
                  </a:lnTo>
                  <a:lnTo>
                    <a:pt x="1180122" y="1134618"/>
                  </a:lnTo>
                  <a:lnTo>
                    <a:pt x="1177572" y="1138597"/>
                  </a:lnTo>
                  <a:lnTo>
                    <a:pt x="1181100" y="1136904"/>
                  </a:lnTo>
                  <a:lnTo>
                    <a:pt x="1186872" y="1136904"/>
                  </a:lnTo>
                  <a:close/>
                </a:path>
                <a:path w="2260600" h="1711960">
                  <a:moveTo>
                    <a:pt x="1183409" y="1134618"/>
                  </a:moveTo>
                  <a:lnTo>
                    <a:pt x="1181100" y="1133094"/>
                  </a:lnTo>
                  <a:lnTo>
                    <a:pt x="1180122" y="1134618"/>
                  </a:lnTo>
                  <a:lnTo>
                    <a:pt x="1183409" y="1134618"/>
                  </a:lnTo>
                  <a:close/>
                </a:path>
                <a:path w="2260600" h="1711960">
                  <a:moveTo>
                    <a:pt x="1206500" y="1149096"/>
                  </a:moveTo>
                  <a:lnTo>
                    <a:pt x="1206500" y="1144524"/>
                  </a:lnTo>
                  <a:lnTo>
                    <a:pt x="1190625" y="1144524"/>
                  </a:lnTo>
                  <a:lnTo>
                    <a:pt x="1188720" y="1145438"/>
                  </a:lnTo>
                  <a:lnTo>
                    <a:pt x="1181100" y="1151382"/>
                  </a:lnTo>
                  <a:lnTo>
                    <a:pt x="1193800" y="1151382"/>
                  </a:lnTo>
                  <a:lnTo>
                    <a:pt x="1193800" y="1152906"/>
                  </a:lnTo>
                  <a:lnTo>
                    <a:pt x="1201964" y="1152906"/>
                  </a:lnTo>
                  <a:lnTo>
                    <a:pt x="1206500" y="1149096"/>
                  </a:lnTo>
                  <a:close/>
                </a:path>
                <a:path w="2260600" h="1711960">
                  <a:moveTo>
                    <a:pt x="1201964" y="1152906"/>
                  </a:moveTo>
                  <a:lnTo>
                    <a:pt x="1193800" y="1152906"/>
                  </a:lnTo>
                  <a:lnTo>
                    <a:pt x="1181100" y="1159764"/>
                  </a:lnTo>
                  <a:lnTo>
                    <a:pt x="1193800" y="1159764"/>
                  </a:lnTo>
                  <a:lnTo>
                    <a:pt x="1201964" y="1152906"/>
                  </a:lnTo>
                  <a:close/>
                </a:path>
                <a:path w="2260600" h="1711960">
                  <a:moveTo>
                    <a:pt x="1186542" y="1165860"/>
                  </a:moveTo>
                  <a:lnTo>
                    <a:pt x="1185333" y="1165860"/>
                  </a:lnTo>
                  <a:lnTo>
                    <a:pt x="1181100" y="1168146"/>
                  </a:lnTo>
                  <a:lnTo>
                    <a:pt x="1183821" y="1168145"/>
                  </a:lnTo>
                  <a:lnTo>
                    <a:pt x="1186542" y="1165860"/>
                  </a:lnTo>
                  <a:close/>
                </a:path>
                <a:path w="2260600" h="1711960">
                  <a:moveTo>
                    <a:pt x="1183821" y="1168145"/>
                  </a:moveTo>
                  <a:lnTo>
                    <a:pt x="1181100" y="1168145"/>
                  </a:lnTo>
                  <a:lnTo>
                    <a:pt x="1181100" y="1170432"/>
                  </a:lnTo>
                  <a:lnTo>
                    <a:pt x="1183821" y="1168145"/>
                  </a:lnTo>
                  <a:close/>
                </a:path>
                <a:path w="2260600" h="1711960">
                  <a:moveTo>
                    <a:pt x="1199914" y="1168145"/>
                  </a:moveTo>
                  <a:lnTo>
                    <a:pt x="1183821" y="1168145"/>
                  </a:lnTo>
                  <a:lnTo>
                    <a:pt x="1181100" y="1170432"/>
                  </a:lnTo>
                  <a:lnTo>
                    <a:pt x="1187450" y="1174242"/>
                  </a:lnTo>
                  <a:lnTo>
                    <a:pt x="1196151" y="1174242"/>
                  </a:lnTo>
                  <a:lnTo>
                    <a:pt x="1199914" y="1168145"/>
                  </a:lnTo>
                  <a:close/>
                </a:path>
                <a:path w="2260600" h="1711960">
                  <a:moveTo>
                    <a:pt x="1187450" y="1174242"/>
                  </a:moveTo>
                  <a:lnTo>
                    <a:pt x="1181100" y="1170432"/>
                  </a:lnTo>
                  <a:lnTo>
                    <a:pt x="1181100" y="1174242"/>
                  </a:lnTo>
                  <a:lnTo>
                    <a:pt x="1187450" y="1174242"/>
                  </a:lnTo>
                  <a:close/>
                </a:path>
                <a:path w="2260600" h="1711960">
                  <a:moveTo>
                    <a:pt x="1189892" y="1175766"/>
                  </a:moveTo>
                  <a:lnTo>
                    <a:pt x="1188720" y="1175004"/>
                  </a:lnTo>
                  <a:lnTo>
                    <a:pt x="1187450" y="1174242"/>
                  </a:lnTo>
                  <a:lnTo>
                    <a:pt x="1181100" y="1174242"/>
                  </a:lnTo>
                  <a:lnTo>
                    <a:pt x="1181100" y="1175766"/>
                  </a:lnTo>
                  <a:lnTo>
                    <a:pt x="1189892" y="1175766"/>
                  </a:lnTo>
                  <a:close/>
                </a:path>
                <a:path w="2260600" h="1711960">
                  <a:moveTo>
                    <a:pt x="1207407" y="1175766"/>
                  </a:moveTo>
                  <a:lnTo>
                    <a:pt x="1195211" y="1175766"/>
                  </a:lnTo>
                  <a:lnTo>
                    <a:pt x="1193800" y="1178052"/>
                  </a:lnTo>
                  <a:lnTo>
                    <a:pt x="1190625" y="1176147"/>
                  </a:lnTo>
                  <a:lnTo>
                    <a:pt x="1189892" y="1175766"/>
                  </a:lnTo>
                  <a:lnTo>
                    <a:pt x="1181100" y="1175766"/>
                  </a:lnTo>
                  <a:lnTo>
                    <a:pt x="1193800" y="1182624"/>
                  </a:lnTo>
                  <a:lnTo>
                    <a:pt x="1199242" y="1182624"/>
                  </a:lnTo>
                  <a:lnTo>
                    <a:pt x="1207407" y="1175766"/>
                  </a:lnTo>
                  <a:close/>
                </a:path>
                <a:path w="2260600" h="1711960">
                  <a:moveTo>
                    <a:pt x="1199242" y="1182624"/>
                  </a:moveTo>
                  <a:lnTo>
                    <a:pt x="1193800" y="1182624"/>
                  </a:lnTo>
                  <a:lnTo>
                    <a:pt x="1181100" y="1175766"/>
                  </a:lnTo>
                  <a:lnTo>
                    <a:pt x="1181100" y="1184148"/>
                  </a:lnTo>
                  <a:lnTo>
                    <a:pt x="1193800" y="1191006"/>
                  </a:lnTo>
                  <a:lnTo>
                    <a:pt x="1193800" y="1184148"/>
                  </a:lnTo>
                  <a:lnTo>
                    <a:pt x="1196008" y="1185340"/>
                  </a:lnTo>
                  <a:lnTo>
                    <a:pt x="1199242" y="1182624"/>
                  </a:lnTo>
                  <a:close/>
                </a:path>
                <a:path w="2260600" h="1711960">
                  <a:moveTo>
                    <a:pt x="1193800" y="1136904"/>
                  </a:moveTo>
                  <a:lnTo>
                    <a:pt x="1193800" y="1134618"/>
                  </a:lnTo>
                  <a:lnTo>
                    <a:pt x="1183409" y="1134618"/>
                  </a:lnTo>
                  <a:lnTo>
                    <a:pt x="1186872" y="1136904"/>
                  </a:lnTo>
                  <a:lnTo>
                    <a:pt x="1193800" y="1136904"/>
                  </a:lnTo>
                  <a:close/>
                </a:path>
                <a:path w="2260600" h="1711960">
                  <a:moveTo>
                    <a:pt x="1193800" y="1168145"/>
                  </a:moveTo>
                  <a:lnTo>
                    <a:pt x="1193800" y="1165860"/>
                  </a:lnTo>
                  <a:lnTo>
                    <a:pt x="1186542" y="1165860"/>
                  </a:lnTo>
                  <a:lnTo>
                    <a:pt x="1183821" y="1168145"/>
                  </a:lnTo>
                  <a:lnTo>
                    <a:pt x="1193800" y="1168145"/>
                  </a:lnTo>
                  <a:close/>
                </a:path>
                <a:path w="2260600" h="1711960">
                  <a:moveTo>
                    <a:pt x="1188720" y="1164031"/>
                  </a:moveTo>
                  <a:lnTo>
                    <a:pt x="1185333" y="1165860"/>
                  </a:lnTo>
                  <a:lnTo>
                    <a:pt x="1186542" y="1165860"/>
                  </a:lnTo>
                  <a:lnTo>
                    <a:pt x="1188720" y="1164031"/>
                  </a:lnTo>
                  <a:close/>
                </a:path>
                <a:path w="2260600" h="1711960">
                  <a:moveTo>
                    <a:pt x="1204148" y="1161288"/>
                  </a:moveTo>
                  <a:lnTo>
                    <a:pt x="1193800" y="1161288"/>
                  </a:lnTo>
                  <a:lnTo>
                    <a:pt x="1188720" y="1164031"/>
                  </a:lnTo>
                  <a:lnTo>
                    <a:pt x="1186542" y="1165860"/>
                  </a:lnTo>
                  <a:lnTo>
                    <a:pt x="1193800" y="1165860"/>
                  </a:lnTo>
                  <a:lnTo>
                    <a:pt x="1193800" y="1168146"/>
                  </a:lnTo>
                  <a:lnTo>
                    <a:pt x="1202972" y="1163193"/>
                  </a:lnTo>
                  <a:lnTo>
                    <a:pt x="1204148" y="1161288"/>
                  </a:lnTo>
                  <a:close/>
                </a:path>
                <a:path w="2260600" h="1711960">
                  <a:moveTo>
                    <a:pt x="1193800" y="1141476"/>
                  </a:moveTo>
                  <a:lnTo>
                    <a:pt x="1193800" y="1136904"/>
                  </a:lnTo>
                  <a:lnTo>
                    <a:pt x="1186872" y="1136904"/>
                  </a:lnTo>
                  <a:lnTo>
                    <a:pt x="1193800" y="1141476"/>
                  </a:lnTo>
                  <a:close/>
                </a:path>
                <a:path w="2260600" h="1711960">
                  <a:moveTo>
                    <a:pt x="1196151" y="1174242"/>
                  </a:moveTo>
                  <a:lnTo>
                    <a:pt x="1187450" y="1174242"/>
                  </a:lnTo>
                  <a:lnTo>
                    <a:pt x="1189892" y="1175707"/>
                  </a:lnTo>
                  <a:lnTo>
                    <a:pt x="1195211" y="1175766"/>
                  </a:lnTo>
                  <a:lnTo>
                    <a:pt x="1196151" y="1174242"/>
                  </a:lnTo>
                  <a:close/>
                </a:path>
                <a:path w="2260600" h="1711960">
                  <a:moveTo>
                    <a:pt x="1190625" y="1144524"/>
                  </a:moveTo>
                  <a:lnTo>
                    <a:pt x="1189892" y="1144524"/>
                  </a:lnTo>
                  <a:lnTo>
                    <a:pt x="1188720" y="1145438"/>
                  </a:lnTo>
                  <a:lnTo>
                    <a:pt x="1190625" y="1144524"/>
                  </a:lnTo>
                  <a:close/>
                </a:path>
                <a:path w="2260600" h="1711960">
                  <a:moveTo>
                    <a:pt x="1219200" y="1161288"/>
                  </a:moveTo>
                  <a:lnTo>
                    <a:pt x="1219200" y="1159764"/>
                  </a:lnTo>
                  <a:lnTo>
                    <a:pt x="1206500" y="1152906"/>
                  </a:lnTo>
                  <a:lnTo>
                    <a:pt x="1201964" y="1152906"/>
                  </a:lnTo>
                  <a:lnTo>
                    <a:pt x="1188720" y="1164031"/>
                  </a:lnTo>
                  <a:lnTo>
                    <a:pt x="1193800" y="1161288"/>
                  </a:lnTo>
                  <a:lnTo>
                    <a:pt x="1204148" y="1161288"/>
                  </a:lnTo>
                  <a:lnTo>
                    <a:pt x="1206500" y="1157478"/>
                  </a:lnTo>
                  <a:lnTo>
                    <a:pt x="1206500" y="1161288"/>
                  </a:lnTo>
                  <a:lnTo>
                    <a:pt x="1219200" y="1161288"/>
                  </a:lnTo>
                  <a:close/>
                </a:path>
                <a:path w="2260600" h="1711960">
                  <a:moveTo>
                    <a:pt x="1193800" y="1143000"/>
                  </a:moveTo>
                  <a:lnTo>
                    <a:pt x="1191846" y="1143000"/>
                  </a:lnTo>
                  <a:lnTo>
                    <a:pt x="1189892" y="1144524"/>
                  </a:lnTo>
                  <a:lnTo>
                    <a:pt x="1190625" y="1144524"/>
                  </a:lnTo>
                  <a:lnTo>
                    <a:pt x="1193800" y="1143000"/>
                  </a:lnTo>
                  <a:close/>
                </a:path>
                <a:path w="2260600" h="1711960">
                  <a:moveTo>
                    <a:pt x="1195211" y="1175766"/>
                  </a:moveTo>
                  <a:lnTo>
                    <a:pt x="1189892" y="1175766"/>
                  </a:lnTo>
                  <a:lnTo>
                    <a:pt x="1190625" y="1176147"/>
                  </a:lnTo>
                  <a:lnTo>
                    <a:pt x="1193800" y="1178052"/>
                  </a:lnTo>
                  <a:lnTo>
                    <a:pt x="1195211" y="1175766"/>
                  </a:lnTo>
                  <a:close/>
                </a:path>
                <a:path w="2260600" h="1711960">
                  <a:moveTo>
                    <a:pt x="1193800" y="1144524"/>
                  </a:moveTo>
                  <a:lnTo>
                    <a:pt x="1193800" y="1143000"/>
                  </a:lnTo>
                  <a:lnTo>
                    <a:pt x="1190625" y="1144524"/>
                  </a:lnTo>
                  <a:lnTo>
                    <a:pt x="1193800" y="1144524"/>
                  </a:lnTo>
                  <a:close/>
                </a:path>
                <a:path w="2260600" h="1711960">
                  <a:moveTo>
                    <a:pt x="1193800" y="1143000"/>
                  </a:moveTo>
                  <a:lnTo>
                    <a:pt x="1193800" y="1141476"/>
                  </a:lnTo>
                  <a:lnTo>
                    <a:pt x="1191846" y="1143000"/>
                  </a:lnTo>
                  <a:lnTo>
                    <a:pt x="1193800" y="1143000"/>
                  </a:lnTo>
                  <a:close/>
                </a:path>
                <a:path w="2260600" h="1711960">
                  <a:moveTo>
                    <a:pt x="1202972" y="1163193"/>
                  </a:moveTo>
                  <a:lnTo>
                    <a:pt x="1193800" y="1168146"/>
                  </a:lnTo>
                  <a:lnTo>
                    <a:pt x="1199914" y="1168145"/>
                  </a:lnTo>
                  <a:lnTo>
                    <a:pt x="1202972" y="1163193"/>
                  </a:lnTo>
                  <a:close/>
                </a:path>
                <a:path w="2260600" h="1711960">
                  <a:moveTo>
                    <a:pt x="1196008" y="1185340"/>
                  </a:moveTo>
                  <a:lnTo>
                    <a:pt x="1193800" y="1184148"/>
                  </a:lnTo>
                  <a:lnTo>
                    <a:pt x="1193800" y="1187196"/>
                  </a:lnTo>
                  <a:lnTo>
                    <a:pt x="1196008" y="1185340"/>
                  </a:lnTo>
                  <a:close/>
                </a:path>
                <a:path w="2260600" h="1711960">
                  <a:moveTo>
                    <a:pt x="1206500" y="1191006"/>
                  </a:moveTo>
                  <a:lnTo>
                    <a:pt x="1196151" y="1185418"/>
                  </a:lnTo>
                  <a:lnTo>
                    <a:pt x="1196008" y="1185340"/>
                  </a:lnTo>
                  <a:lnTo>
                    <a:pt x="1193800" y="1187196"/>
                  </a:lnTo>
                  <a:lnTo>
                    <a:pt x="1199572" y="1191006"/>
                  </a:lnTo>
                  <a:lnTo>
                    <a:pt x="1206500" y="1191006"/>
                  </a:lnTo>
                  <a:close/>
                </a:path>
                <a:path w="2260600" h="1711960">
                  <a:moveTo>
                    <a:pt x="1199572" y="1191006"/>
                  </a:moveTo>
                  <a:lnTo>
                    <a:pt x="1193800" y="1187196"/>
                  </a:lnTo>
                  <a:lnTo>
                    <a:pt x="1193800" y="1191006"/>
                  </a:lnTo>
                  <a:lnTo>
                    <a:pt x="1199572" y="1191006"/>
                  </a:lnTo>
                  <a:close/>
                </a:path>
                <a:path w="2260600" h="1711960">
                  <a:moveTo>
                    <a:pt x="1214664" y="1169670"/>
                  </a:moveTo>
                  <a:lnTo>
                    <a:pt x="1206500" y="1169670"/>
                  </a:lnTo>
                  <a:lnTo>
                    <a:pt x="1206500" y="1174242"/>
                  </a:lnTo>
                  <a:lnTo>
                    <a:pt x="1196151" y="1174242"/>
                  </a:lnTo>
                  <a:lnTo>
                    <a:pt x="1195211" y="1175766"/>
                  </a:lnTo>
                  <a:lnTo>
                    <a:pt x="1207407" y="1175766"/>
                  </a:lnTo>
                  <a:lnTo>
                    <a:pt x="1214664" y="1169670"/>
                  </a:lnTo>
                  <a:close/>
                </a:path>
                <a:path w="2260600" h="1711960">
                  <a:moveTo>
                    <a:pt x="1219200" y="1178052"/>
                  </a:moveTo>
                  <a:lnTo>
                    <a:pt x="1214966" y="1178052"/>
                  </a:lnTo>
                  <a:lnTo>
                    <a:pt x="1206500" y="1182624"/>
                  </a:lnTo>
                  <a:lnTo>
                    <a:pt x="1199242" y="1182624"/>
                  </a:lnTo>
                  <a:lnTo>
                    <a:pt x="1196151" y="1185220"/>
                  </a:lnTo>
                  <a:lnTo>
                    <a:pt x="1196008" y="1185340"/>
                  </a:lnTo>
                  <a:lnTo>
                    <a:pt x="1206500" y="1191006"/>
                  </a:lnTo>
                  <a:lnTo>
                    <a:pt x="1206500" y="1184148"/>
                  </a:lnTo>
                  <a:lnTo>
                    <a:pt x="1219200" y="1178052"/>
                  </a:lnTo>
                  <a:close/>
                </a:path>
                <a:path w="2260600" h="1711960">
                  <a:moveTo>
                    <a:pt x="1216478" y="1168145"/>
                  </a:moveTo>
                  <a:lnTo>
                    <a:pt x="1199914" y="1168145"/>
                  </a:lnTo>
                  <a:lnTo>
                    <a:pt x="1196151" y="1174242"/>
                  </a:lnTo>
                  <a:lnTo>
                    <a:pt x="1206500" y="1174242"/>
                  </a:lnTo>
                  <a:lnTo>
                    <a:pt x="1206500" y="1169670"/>
                  </a:lnTo>
                  <a:lnTo>
                    <a:pt x="1214664" y="1169670"/>
                  </a:lnTo>
                  <a:lnTo>
                    <a:pt x="1216478" y="1168145"/>
                  </a:lnTo>
                  <a:close/>
                </a:path>
                <a:path w="2260600" h="1711960">
                  <a:moveTo>
                    <a:pt x="1219200" y="1175766"/>
                  </a:moveTo>
                  <a:lnTo>
                    <a:pt x="1207407" y="1175766"/>
                  </a:lnTo>
                  <a:lnTo>
                    <a:pt x="1199242" y="1182624"/>
                  </a:lnTo>
                  <a:lnTo>
                    <a:pt x="1206500" y="1182624"/>
                  </a:lnTo>
                  <a:lnTo>
                    <a:pt x="1206500" y="1178052"/>
                  </a:lnTo>
                  <a:lnTo>
                    <a:pt x="1214966" y="1178052"/>
                  </a:lnTo>
                  <a:lnTo>
                    <a:pt x="1219200" y="1175766"/>
                  </a:lnTo>
                  <a:close/>
                </a:path>
                <a:path w="2260600" h="1711960">
                  <a:moveTo>
                    <a:pt x="1209675" y="1191006"/>
                  </a:moveTo>
                  <a:lnTo>
                    <a:pt x="1199572" y="1191006"/>
                  </a:lnTo>
                  <a:lnTo>
                    <a:pt x="1206500" y="1195578"/>
                  </a:lnTo>
                  <a:lnTo>
                    <a:pt x="1206500" y="1192530"/>
                  </a:lnTo>
                  <a:lnTo>
                    <a:pt x="1209675" y="1191006"/>
                  </a:lnTo>
                  <a:close/>
                </a:path>
                <a:path w="2260600" h="1711960">
                  <a:moveTo>
                    <a:pt x="1217543" y="1167251"/>
                  </a:moveTo>
                  <a:lnTo>
                    <a:pt x="1206500" y="1161288"/>
                  </a:lnTo>
                  <a:lnTo>
                    <a:pt x="1202972" y="1163193"/>
                  </a:lnTo>
                  <a:lnTo>
                    <a:pt x="1199914" y="1168145"/>
                  </a:lnTo>
                  <a:lnTo>
                    <a:pt x="1216478" y="1168145"/>
                  </a:lnTo>
                  <a:lnTo>
                    <a:pt x="1217543" y="1167251"/>
                  </a:lnTo>
                  <a:close/>
                </a:path>
                <a:path w="2260600" h="1711960">
                  <a:moveTo>
                    <a:pt x="1206500" y="1152906"/>
                  </a:moveTo>
                  <a:lnTo>
                    <a:pt x="1206500" y="1149096"/>
                  </a:lnTo>
                  <a:lnTo>
                    <a:pt x="1201964" y="1152906"/>
                  </a:lnTo>
                  <a:lnTo>
                    <a:pt x="1206500" y="1152906"/>
                  </a:lnTo>
                  <a:close/>
                </a:path>
                <a:path w="2260600" h="1711960">
                  <a:moveTo>
                    <a:pt x="1206500" y="1161288"/>
                  </a:moveTo>
                  <a:lnTo>
                    <a:pt x="1204148" y="1161288"/>
                  </a:lnTo>
                  <a:lnTo>
                    <a:pt x="1202972" y="1163193"/>
                  </a:lnTo>
                  <a:lnTo>
                    <a:pt x="1206500" y="1161288"/>
                  </a:lnTo>
                  <a:close/>
                </a:path>
                <a:path w="2260600" h="1711960">
                  <a:moveTo>
                    <a:pt x="1206500" y="1161288"/>
                  </a:moveTo>
                  <a:lnTo>
                    <a:pt x="1206500" y="1157478"/>
                  </a:lnTo>
                  <a:lnTo>
                    <a:pt x="1204148" y="1161288"/>
                  </a:lnTo>
                  <a:lnTo>
                    <a:pt x="1206500" y="1161288"/>
                  </a:lnTo>
                  <a:close/>
                </a:path>
                <a:path w="2260600" h="1711960">
                  <a:moveTo>
                    <a:pt x="1219200" y="1165860"/>
                  </a:moveTo>
                  <a:lnTo>
                    <a:pt x="1219200" y="1161288"/>
                  </a:lnTo>
                  <a:lnTo>
                    <a:pt x="1206500" y="1161288"/>
                  </a:lnTo>
                  <a:lnTo>
                    <a:pt x="1217543" y="1167251"/>
                  </a:lnTo>
                  <a:lnTo>
                    <a:pt x="1219200" y="1165860"/>
                  </a:lnTo>
                  <a:close/>
                </a:path>
                <a:path w="2260600" h="1711960">
                  <a:moveTo>
                    <a:pt x="1214966" y="1178052"/>
                  </a:moveTo>
                  <a:lnTo>
                    <a:pt x="1206500" y="1178052"/>
                  </a:lnTo>
                  <a:lnTo>
                    <a:pt x="1206500" y="1182624"/>
                  </a:lnTo>
                  <a:lnTo>
                    <a:pt x="1214966" y="1178052"/>
                  </a:lnTo>
                  <a:close/>
                </a:path>
                <a:path w="2260600" h="1711960">
                  <a:moveTo>
                    <a:pt x="1227364" y="1178052"/>
                  </a:moveTo>
                  <a:lnTo>
                    <a:pt x="1219200" y="1178052"/>
                  </a:lnTo>
                  <a:lnTo>
                    <a:pt x="1206500" y="1184148"/>
                  </a:lnTo>
                  <a:lnTo>
                    <a:pt x="1220107" y="1184148"/>
                  </a:lnTo>
                  <a:lnTo>
                    <a:pt x="1227364" y="1178052"/>
                  </a:lnTo>
                  <a:close/>
                </a:path>
                <a:path w="2260600" h="1711960">
                  <a:moveTo>
                    <a:pt x="1219200" y="1184148"/>
                  </a:moveTo>
                  <a:lnTo>
                    <a:pt x="1206500" y="1184148"/>
                  </a:lnTo>
                  <a:lnTo>
                    <a:pt x="1206500" y="1191006"/>
                  </a:lnTo>
                  <a:lnTo>
                    <a:pt x="1219200" y="1184148"/>
                  </a:lnTo>
                  <a:close/>
                </a:path>
                <a:path w="2260600" h="1711960">
                  <a:moveTo>
                    <a:pt x="1220107" y="1184148"/>
                  </a:moveTo>
                  <a:lnTo>
                    <a:pt x="1219200" y="1184148"/>
                  </a:lnTo>
                  <a:lnTo>
                    <a:pt x="1206500" y="1191006"/>
                  </a:lnTo>
                  <a:lnTo>
                    <a:pt x="1209675" y="1191006"/>
                  </a:lnTo>
                  <a:lnTo>
                    <a:pt x="1214966" y="1188466"/>
                  </a:lnTo>
                  <a:lnTo>
                    <a:pt x="1220107" y="1184148"/>
                  </a:lnTo>
                  <a:close/>
                </a:path>
                <a:path w="2260600" h="1711960">
                  <a:moveTo>
                    <a:pt x="1211942" y="1191006"/>
                  </a:moveTo>
                  <a:lnTo>
                    <a:pt x="1209675" y="1191006"/>
                  </a:lnTo>
                  <a:lnTo>
                    <a:pt x="1206500" y="1192530"/>
                  </a:lnTo>
                  <a:lnTo>
                    <a:pt x="1210128" y="1192530"/>
                  </a:lnTo>
                  <a:lnTo>
                    <a:pt x="1211942" y="1191006"/>
                  </a:lnTo>
                  <a:close/>
                </a:path>
                <a:path w="2260600" h="1711960">
                  <a:moveTo>
                    <a:pt x="1210128" y="1192530"/>
                  </a:moveTo>
                  <a:lnTo>
                    <a:pt x="1206500" y="1192530"/>
                  </a:lnTo>
                  <a:lnTo>
                    <a:pt x="1206500" y="1195578"/>
                  </a:lnTo>
                  <a:lnTo>
                    <a:pt x="1210128" y="1192530"/>
                  </a:lnTo>
                  <a:close/>
                </a:path>
                <a:path w="2260600" h="1711960">
                  <a:moveTo>
                    <a:pt x="1230922" y="1192530"/>
                  </a:moveTo>
                  <a:lnTo>
                    <a:pt x="1210128" y="1192530"/>
                  </a:lnTo>
                  <a:lnTo>
                    <a:pt x="1206500" y="1195578"/>
                  </a:lnTo>
                  <a:lnTo>
                    <a:pt x="1206500" y="1198626"/>
                  </a:lnTo>
                  <a:lnTo>
                    <a:pt x="1223433" y="1198626"/>
                  </a:lnTo>
                  <a:lnTo>
                    <a:pt x="1228911" y="1195667"/>
                  </a:lnTo>
                  <a:lnTo>
                    <a:pt x="1230922" y="1192530"/>
                  </a:lnTo>
                  <a:close/>
                </a:path>
                <a:path w="2260600" h="1711960">
                  <a:moveTo>
                    <a:pt x="1223433" y="1198626"/>
                  </a:moveTo>
                  <a:lnTo>
                    <a:pt x="1206500" y="1198626"/>
                  </a:lnTo>
                  <a:lnTo>
                    <a:pt x="1206500" y="1200912"/>
                  </a:lnTo>
                  <a:lnTo>
                    <a:pt x="1219200" y="1200912"/>
                  </a:lnTo>
                  <a:lnTo>
                    <a:pt x="1223433" y="1198626"/>
                  </a:lnTo>
                  <a:close/>
                </a:path>
                <a:path w="2260600" h="1711960">
                  <a:moveTo>
                    <a:pt x="1225550" y="1200912"/>
                  </a:moveTo>
                  <a:lnTo>
                    <a:pt x="1206500" y="1200912"/>
                  </a:lnTo>
                  <a:lnTo>
                    <a:pt x="1219200" y="1207008"/>
                  </a:lnTo>
                  <a:lnTo>
                    <a:pt x="1221642" y="1207008"/>
                  </a:lnTo>
                  <a:lnTo>
                    <a:pt x="1225550" y="1200912"/>
                  </a:lnTo>
                  <a:close/>
                </a:path>
                <a:path w="2260600" h="1711960">
                  <a:moveTo>
                    <a:pt x="1219200" y="1207008"/>
                  </a:moveTo>
                  <a:lnTo>
                    <a:pt x="1206500" y="1200912"/>
                  </a:lnTo>
                  <a:lnTo>
                    <a:pt x="1206500" y="1207008"/>
                  </a:lnTo>
                  <a:lnTo>
                    <a:pt x="1219200" y="1207008"/>
                  </a:lnTo>
                  <a:close/>
                </a:path>
                <a:path w="2260600" h="1711960">
                  <a:moveTo>
                    <a:pt x="1221642" y="1207008"/>
                  </a:moveTo>
                  <a:lnTo>
                    <a:pt x="1206500" y="1207008"/>
                  </a:lnTo>
                  <a:lnTo>
                    <a:pt x="1206500" y="1209294"/>
                  </a:lnTo>
                  <a:lnTo>
                    <a:pt x="1219200" y="1215389"/>
                  </a:lnTo>
                  <a:lnTo>
                    <a:pt x="1219200" y="1210818"/>
                  </a:lnTo>
                  <a:lnTo>
                    <a:pt x="1221642" y="1207008"/>
                  </a:lnTo>
                  <a:close/>
                </a:path>
                <a:path w="2260600" h="1711960">
                  <a:moveTo>
                    <a:pt x="1231900" y="1174242"/>
                  </a:moveTo>
                  <a:lnTo>
                    <a:pt x="1224972" y="1169670"/>
                  </a:lnTo>
                  <a:lnTo>
                    <a:pt x="1214664" y="1169670"/>
                  </a:lnTo>
                  <a:lnTo>
                    <a:pt x="1207407" y="1175766"/>
                  </a:lnTo>
                  <a:lnTo>
                    <a:pt x="1219200" y="1175766"/>
                  </a:lnTo>
                  <a:lnTo>
                    <a:pt x="1219200" y="1178052"/>
                  </a:lnTo>
                  <a:lnTo>
                    <a:pt x="1227364" y="1178052"/>
                  </a:lnTo>
                  <a:lnTo>
                    <a:pt x="1231900" y="1174242"/>
                  </a:lnTo>
                  <a:close/>
                </a:path>
                <a:path w="2260600" h="1711960">
                  <a:moveTo>
                    <a:pt x="1214664" y="1188720"/>
                  </a:moveTo>
                  <a:lnTo>
                    <a:pt x="1211942" y="1189917"/>
                  </a:lnTo>
                  <a:lnTo>
                    <a:pt x="1209675" y="1191006"/>
                  </a:lnTo>
                  <a:lnTo>
                    <a:pt x="1211942" y="1191006"/>
                  </a:lnTo>
                  <a:lnTo>
                    <a:pt x="1214664" y="1188720"/>
                  </a:lnTo>
                  <a:close/>
                </a:path>
                <a:path w="2260600" h="1711960">
                  <a:moveTo>
                    <a:pt x="1219200" y="1192530"/>
                  </a:moveTo>
                  <a:lnTo>
                    <a:pt x="1219200" y="1191006"/>
                  </a:lnTo>
                  <a:lnTo>
                    <a:pt x="1211942" y="1191006"/>
                  </a:lnTo>
                  <a:lnTo>
                    <a:pt x="1210128" y="1192530"/>
                  </a:lnTo>
                  <a:lnTo>
                    <a:pt x="1219200" y="1192530"/>
                  </a:lnTo>
                  <a:close/>
                </a:path>
                <a:path w="2260600" h="1711960">
                  <a:moveTo>
                    <a:pt x="1244600" y="1192530"/>
                  </a:moveTo>
                  <a:lnTo>
                    <a:pt x="1231900" y="1186434"/>
                  </a:lnTo>
                  <a:lnTo>
                    <a:pt x="1219200" y="1186434"/>
                  </a:lnTo>
                  <a:lnTo>
                    <a:pt x="1214966" y="1188466"/>
                  </a:lnTo>
                  <a:lnTo>
                    <a:pt x="1211942" y="1191006"/>
                  </a:lnTo>
                  <a:lnTo>
                    <a:pt x="1219200" y="1191006"/>
                  </a:lnTo>
                  <a:lnTo>
                    <a:pt x="1219200" y="1192530"/>
                  </a:lnTo>
                  <a:lnTo>
                    <a:pt x="1230922" y="1192530"/>
                  </a:lnTo>
                  <a:lnTo>
                    <a:pt x="1231900" y="1191006"/>
                  </a:lnTo>
                  <a:lnTo>
                    <a:pt x="1234440" y="1192530"/>
                  </a:lnTo>
                  <a:lnTo>
                    <a:pt x="1244600" y="1192530"/>
                  </a:lnTo>
                  <a:close/>
                </a:path>
                <a:path w="2260600" h="1711960">
                  <a:moveTo>
                    <a:pt x="1219200" y="1169670"/>
                  </a:moveTo>
                  <a:lnTo>
                    <a:pt x="1219200" y="1168145"/>
                  </a:lnTo>
                  <a:lnTo>
                    <a:pt x="1216478" y="1168145"/>
                  </a:lnTo>
                  <a:lnTo>
                    <a:pt x="1214664" y="1169670"/>
                  </a:lnTo>
                  <a:lnTo>
                    <a:pt x="1219200" y="1169670"/>
                  </a:lnTo>
                  <a:close/>
                </a:path>
                <a:path w="2260600" h="1711960">
                  <a:moveTo>
                    <a:pt x="1219200" y="1178052"/>
                  </a:moveTo>
                  <a:lnTo>
                    <a:pt x="1219200" y="1175766"/>
                  </a:lnTo>
                  <a:lnTo>
                    <a:pt x="1214966" y="1178052"/>
                  </a:lnTo>
                  <a:lnTo>
                    <a:pt x="1219200" y="1178052"/>
                  </a:lnTo>
                  <a:close/>
                </a:path>
                <a:path w="2260600" h="1711960">
                  <a:moveTo>
                    <a:pt x="1231900" y="1186434"/>
                  </a:moveTo>
                  <a:lnTo>
                    <a:pt x="1231900" y="1184148"/>
                  </a:lnTo>
                  <a:lnTo>
                    <a:pt x="1220107" y="1184148"/>
                  </a:lnTo>
                  <a:lnTo>
                    <a:pt x="1214966" y="1188466"/>
                  </a:lnTo>
                  <a:lnTo>
                    <a:pt x="1219200" y="1186434"/>
                  </a:lnTo>
                  <a:lnTo>
                    <a:pt x="1231900" y="1186434"/>
                  </a:lnTo>
                  <a:close/>
                </a:path>
                <a:path w="2260600" h="1711960">
                  <a:moveTo>
                    <a:pt x="1219200" y="1168145"/>
                  </a:moveTo>
                  <a:lnTo>
                    <a:pt x="1217543" y="1167251"/>
                  </a:lnTo>
                  <a:lnTo>
                    <a:pt x="1216478" y="1168145"/>
                  </a:lnTo>
                  <a:lnTo>
                    <a:pt x="1219200" y="1168145"/>
                  </a:lnTo>
                  <a:close/>
                </a:path>
                <a:path w="2260600" h="1711960">
                  <a:moveTo>
                    <a:pt x="1224972" y="1169670"/>
                  </a:moveTo>
                  <a:lnTo>
                    <a:pt x="1219200" y="1165860"/>
                  </a:lnTo>
                  <a:lnTo>
                    <a:pt x="1217543" y="1167251"/>
                  </a:lnTo>
                  <a:lnTo>
                    <a:pt x="1219200" y="1168145"/>
                  </a:lnTo>
                  <a:lnTo>
                    <a:pt x="1219200" y="1169670"/>
                  </a:lnTo>
                  <a:lnTo>
                    <a:pt x="1224972" y="1169670"/>
                  </a:lnTo>
                  <a:close/>
                </a:path>
                <a:path w="2260600" h="1711960">
                  <a:moveTo>
                    <a:pt x="1227015" y="1198626"/>
                  </a:moveTo>
                  <a:lnTo>
                    <a:pt x="1223433" y="1198626"/>
                  </a:lnTo>
                  <a:lnTo>
                    <a:pt x="1219200" y="1200912"/>
                  </a:lnTo>
                  <a:lnTo>
                    <a:pt x="1225550" y="1200912"/>
                  </a:lnTo>
                  <a:lnTo>
                    <a:pt x="1227015" y="1198626"/>
                  </a:lnTo>
                  <a:close/>
                </a:path>
                <a:path w="2260600" h="1711960">
                  <a:moveTo>
                    <a:pt x="1237672" y="1204237"/>
                  </a:moveTo>
                  <a:lnTo>
                    <a:pt x="1231900" y="1207008"/>
                  </a:lnTo>
                  <a:lnTo>
                    <a:pt x="1221642" y="1207008"/>
                  </a:lnTo>
                  <a:lnTo>
                    <a:pt x="1219200" y="1210818"/>
                  </a:lnTo>
                  <a:lnTo>
                    <a:pt x="1219200" y="1215390"/>
                  </a:lnTo>
                  <a:lnTo>
                    <a:pt x="1223903" y="1215390"/>
                  </a:lnTo>
                  <a:lnTo>
                    <a:pt x="1237672" y="1204237"/>
                  </a:lnTo>
                  <a:close/>
                </a:path>
                <a:path w="2260600" h="1711960">
                  <a:moveTo>
                    <a:pt x="1223903" y="1215390"/>
                  </a:moveTo>
                  <a:lnTo>
                    <a:pt x="1219200" y="1215390"/>
                  </a:lnTo>
                  <a:lnTo>
                    <a:pt x="1219200" y="1216914"/>
                  </a:lnTo>
                  <a:lnTo>
                    <a:pt x="1220893" y="1217828"/>
                  </a:lnTo>
                  <a:lnTo>
                    <a:pt x="1223903" y="1215390"/>
                  </a:lnTo>
                  <a:close/>
                </a:path>
                <a:path w="2260600" h="1711960">
                  <a:moveTo>
                    <a:pt x="1220893" y="1217828"/>
                  </a:moveTo>
                  <a:lnTo>
                    <a:pt x="1219200" y="1216914"/>
                  </a:lnTo>
                  <a:lnTo>
                    <a:pt x="1219200" y="1219200"/>
                  </a:lnTo>
                  <a:lnTo>
                    <a:pt x="1220893" y="1217828"/>
                  </a:lnTo>
                  <a:close/>
                </a:path>
                <a:path w="2260600" h="1711960">
                  <a:moveTo>
                    <a:pt x="1244600" y="1192530"/>
                  </a:moveTo>
                  <a:lnTo>
                    <a:pt x="1244600" y="1184148"/>
                  </a:lnTo>
                  <a:lnTo>
                    <a:pt x="1231900" y="1178052"/>
                  </a:lnTo>
                  <a:lnTo>
                    <a:pt x="1227364" y="1178052"/>
                  </a:lnTo>
                  <a:lnTo>
                    <a:pt x="1220107" y="1184148"/>
                  </a:lnTo>
                  <a:lnTo>
                    <a:pt x="1231900" y="1184148"/>
                  </a:lnTo>
                  <a:lnTo>
                    <a:pt x="1231900" y="1186434"/>
                  </a:lnTo>
                  <a:lnTo>
                    <a:pt x="1244600" y="1192530"/>
                  </a:lnTo>
                  <a:close/>
                </a:path>
                <a:path w="2260600" h="1711960">
                  <a:moveTo>
                    <a:pt x="1254477" y="1209293"/>
                  </a:moveTo>
                  <a:lnTo>
                    <a:pt x="1244600" y="1209294"/>
                  </a:lnTo>
                  <a:lnTo>
                    <a:pt x="1231900" y="1215390"/>
                  </a:lnTo>
                  <a:lnTo>
                    <a:pt x="1223903" y="1215390"/>
                  </a:lnTo>
                  <a:lnTo>
                    <a:pt x="1220893" y="1217828"/>
                  </a:lnTo>
                  <a:lnTo>
                    <a:pt x="1231900" y="1223772"/>
                  </a:lnTo>
                  <a:lnTo>
                    <a:pt x="1231900" y="1216914"/>
                  </a:lnTo>
                  <a:lnTo>
                    <a:pt x="1244600" y="1210818"/>
                  </a:lnTo>
                  <a:lnTo>
                    <a:pt x="1252596" y="1210818"/>
                  </a:lnTo>
                  <a:lnTo>
                    <a:pt x="1254477" y="1209293"/>
                  </a:lnTo>
                  <a:close/>
                </a:path>
                <a:path w="2260600" h="1711960">
                  <a:moveTo>
                    <a:pt x="1241777" y="1200912"/>
                  </a:moveTo>
                  <a:lnTo>
                    <a:pt x="1225550" y="1200912"/>
                  </a:lnTo>
                  <a:lnTo>
                    <a:pt x="1221642" y="1207008"/>
                  </a:lnTo>
                  <a:lnTo>
                    <a:pt x="1231900" y="1207008"/>
                  </a:lnTo>
                  <a:lnTo>
                    <a:pt x="1231900" y="1202436"/>
                  </a:lnTo>
                  <a:lnTo>
                    <a:pt x="1239896" y="1202436"/>
                  </a:lnTo>
                  <a:lnTo>
                    <a:pt x="1241777" y="1200912"/>
                  </a:lnTo>
                  <a:close/>
                </a:path>
                <a:path w="2260600" h="1711960">
                  <a:moveTo>
                    <a:pt x="1228911" y="1195667"/>
                  </a:moveTo>
                  <a:lnTo>
                    <a:pt x="1223433" y="1198626"/>
                  </a:lnTo>
                  <a:lnTo>
                    <a:pt x="1227015" y="1198626"/>
                  </a:lnTo>
                  <a:lnTo>
                    <a:pt x="1228911" y="1195667"/>
                  </a:lnTo>
                  <a:close/>
                </a:path>
                <a:path w="2260600" h="1711960">
                  <a:moveTo>
                    <a:pt x="1257300" y="1207008"/>
                  </a:moveTo>
                  <a:lnTo>
                    <a:pt x="1257300" y="1202436"/>
                  </a:lnTo>
                  <a:lnTo>
                    <a:pt x="1241425" y="1202436"/>
                  </a:lnTo>
                  <a:lnTo>
                    <a:pt x="1237672" y="1204237"/>
                  </a:lnTo>
                  <a:lnTo>
                    <a:pt x="1223903" y="1215390"/>
                  </a:lnTo>
                  <a:lnTo>
                    <a:pt x="1231900" y="1215390"/>
                  </a:lnTo>
                  <a:lnTo>
                    <a:pt x="1231900" y="1209293"/>
                  </a:lnTo>
                  <a:lnTo>
                    <a:pt x="1254477" y="1209293"/>
                  </a:lnTo>
                  <a:lnTo>
                    <a:pt x="1257300" y="1207008"/>
                  </a:lnTo>
                  <a:close/>
                </a:path>
                <a:path w="2260600" h="1711960">
                  <a:moveTo>
                    <a:pt x="1231900" y="1174242"/>
                  </a:moveTo>
                  <a:lnTo>
                    <a:pt x="1231900" y="1169670"/>
                  </a:lnTo>
                  <a:lnTo>
                    <a:pt x="1224972" y="1169670"/>
                  </a:lnTo>
                  <a:lnTo>
                    <a:pt x="1231900" y="1174242"/>
                  </a:lnTo>
                  <a:close/>
                </a:path>
                <a:path w="2260600" h="1711960">
                  <a:moveTo>
                    <a:pt x="1231900" y="1200912"/>
                  </a:moveTo>
                  <a:lnTo>
                    <a:pt x="1231900" y="1198626"/>
                  </a:lnTo>
                  <a:lnTo>
                    <a:pt x="1227015" y="1198626"/>
                  </a:lnTo>
                  <a:lnTo>
                    <a:pt x="1225550" y="1200912"/>
                  </a:lnTo>
                  <a:lnTo>
                    <a:pt x="1231900" y="1200912"/>
                  </a:lnTo>
                  <a:close/>
                </a:path>
                <a:path w="2260600" h="1711960">
                  <a:moveTo>
                    <a:pt x="1244600" y="1198626"/>
                  </a:moveTo>
                  <a:lnTo>
                    <a:pt x="1236980" y="1194054"/>
                  </a:lnTo>
                  <a:lnTo>
                    <a:pt x="1231900" y="1194054"/>
                  </a:lnTo>
                  <a:lnTo>
                    <a:pt x="1228911" y="1195667"/>
                  </a:lnTo>
                  <a:lnTo>
                    <a:pt x="1227015" y="1198626"/>
                  </a:lnTo>
                  <a:lnTo>
                    <a:pt x="1231900" y="1198626"/>
                  </a:lnTo>
                  <a:lnTo>
                    <a:pt x="1231900" y="1200912"/>
                  </a:lnTo>
                  <a:lnTo>
                    <a:pt x="1241777" y="1200912"/>
                  </a:lnTo>
                  <a:lnTo>
                    <a:pt x="1244600" y="1198626"/>
                  </a:lnTo>
                  <a:close/>
                </a:path>
                <a:path w="2260600" h="1711960">
                  <a:moveTo>
                    <a:pt x="1231900" y="1178052"/>
                  </a:moveTo>
                  <a:lnTo>
                    <a:pt x="1231900" y="1174242"/>
                  </a:lnTo>
                  <a:lnTo>
                    <a:pt x="1227364" y="1178052"/>
                  </a:lnTo>
                  <a:lnTo>
                    <a:pt x="1231900" y="1178052"/>
                  </a:lnTo>
                  <a:close/>
                </a:path>
                <a:path w="2260600" h="1711960">
                  <a:moveTo>
                    <a:pt x="1236980" y="1194054"/>
                  </a:moveTo>
                  <a:lnTo>
                    <a:pt x="1234440" y="1192530"/>
                  </a:lnTo>
                  <a:lnTo>
                    <a:pt x="1230922" y="1192530"/>
                  </a:lnTo>
                  <a:lnTo>
                    <a:pt x="1228911" y="1195667"/>
                  </a:lnTo>
                  <a:lnTo>
                    <a:pt x="1231900" y="1194054"/>
                  </a:lnTo>
                  <a:lnTo>
                    <a:pt x="1236980" y="1194054"/>
                  </a:lnTo>
                  <a:close/>
                </a:path>
                <a:path w="2260600" h="1711960">
                  <a:moveTo>
                    <a:pt x="1234440" y="1192530"/>
                  </a:moveTo>
                  <a:lnTo>
                    <a:pt x="1231900" y="1191006"/>
                  </a:lnTo>
                  <a:lnTo>
                    <a:pt x="1230922" y="1192530"/>
                  </a:lnTo>
                  <a:lnTo>
                    <a:pt x="1234440" y="1192530"/>
                  </a:lnTo>
                  <a:close/>
                </a:path>
                <a:path w="2260600" h="1711960">
                  <a:moveTo>
                    <a:pt x="1239896" y="1202436"/>
                  </a:moveTo>
                  <a:lnTo>
                    <a:pt x="1231900" y="1202436"/>
                  </a:lnTo>
                  <a:lnTo>
                    <a:pt x="1231900" y="1207008"/>
                  </a:lnTo>
                  <a:lnTo>
                    <a:pt x="1237672" y="1204237"/>
                  </a:lnTo>
                  <a:lnTo>
                    <a:pt x="1239896" y="1202436"/>
                  </a:lnTo>
                  <a:close/>
                </a:path>
                <a:path w="2260600" h="1711960">
                  <a:moveTo>
                    <a:pt x="1244600" y="1209294"/>
                  </a:moveTo>
                  <a:lnTo>
                    <a:pt x="1231900" y="1209293"/>
                  </a:lnTo>
                  <a:lnTo>
                    <a:pt x="1231900" y="1215390"/>
                  </a:lnTo>
                  <a:lnTo>
                    <a:pt x="1244600" y="1209294"/>
                  </a:lnTo>
                  <a:close/>
                </a:path>
                <a:path w="2260600" h="1711960">
                  <a:moveTo>
                    <a:pt x="1252596" y="1210818"/>
                  </a:moveTo>
                  <a:lnTo>
                    <a:pt x="1244600" y="1210818"/>
                  </a:lnTo>
                  <a:lnTo>
                    <a:pt x="1231900" y="1216914"/>
                  </a:lnTo>
                  <a:lnTo>
                    <a:pt x="1244600" y="1216914"/>
                  </a:lnTo>
                  <a:lnTo>
                    <a:pt x="1245754" y="1216359"/>
                  </a:lnTo>
                  <a:lnTo>
                    <a:pt x="1252596" y="1210818"/>
                  </a:lnTo>
                  <a:close/>
                </a:path>
                <a:path w="2260600" h="1711960">
                  <a:moveTo>
                    <a:pt x="1245070" y="1216914"/>
                  </a:moveTo>
                  <a:lnTo>
                    <a:pt x="1231900" y="1216914"/>
                  </a:lnTo>
                  <a:lnTo>
                    <a:pt x="1231900" y="1223772"/>
                  </a:lnTo>
                  <a:lnTo>
                    <a:pt x="1236603" y="1223772"/>
                  </a:lnTo>
                  <a:lnTo>
                    <a:pt x="1245070" y="1216914"/>
                  </a:lnTo>
                  <a:close/>
                </a:path>
                <a:path w="2260600" h="1711960">
                  <a:moveTo>
                    <a:pt x="1236603" y="1223772"/>
                  </a:moveTo>
                  <a:lnTo>
                    <a:pt x="1231900" y="1223772"/>
                  </a:lnTo>
                  <a:lnTo>
                    <a:pt x="1231900" y="1227582"/>
                  </a:lnTo>
                  <a:lnTo>
                    <a:pt x="1236603" y="1223772"/>
                  </a:lnTo>
                  <a:close/>
                </a:path>
                <a:path w="2260600" h="1711960">
                  <a:moveTo>
                    <a:pt x="1247775" y="1223772"/>
                  </a:moveTo>
                  <a:lnTo>
                    <a:pt x="1236603" y="1223772"/>
                  </a:lnTo>
                  <a:lnTo>
                    <a:pt x="1231900" y="1227582"/>
                  </a:lnTo>
                  <a:lnTo>
                    <a:pt x="1238250" y="1232154"/>
                  </a:lnTo>
                  <a:lnTo>
                    <a:pt x="1244600" y="1232154"/>
                  </a:lnTo>
                  <a:lnTo>
                    <a:pt x="1244600" y="1225296"/>
                  </a:lnTo>
                  <a:lnTo>
                    <a:pt x="1247775" y="1223772"/>
                  </a:lnTo>
                  <a:close/>
                </a:path>
                <a:path w="2260600" h="1711960">
                  <a:moveTo>
                    <a:pt x="1238250" y="1232154"/>
                  </a:moveTo>
                  <a:lnTo>
                    <a:pt x="1231900" y="1227582"/>
                  </a:lnTo>
                  <a:lnTo>
                    <a:pt x="1231900" y="1232154"/>
                  </a:lnTo>
                  <a:lnTo>
                    <a:pt x="1238250" y="1232154"/>
                  </a:lnTo>
                  <a:close/>
                </a:path>
                <a:path w="2260600" h="1711960">
                  <a:moveTo>
                    <a:pt x="1252104" y="1237730"/>
                  </a:moveTo>
                  <a:lnTo>
                    <a:pt x="1245972" y="1234419"/>
                  </a:lnTo>
                  <a:lnTo>
                    <a:pt x="1244600" y="1236726"/>
                  </a:lnTo>
                  <a:lnTo>
                    <a:pt x="1238250" y="1232154"/>
                  </a:lnTo>
                  <a:lnTo>
                    <a:pt x="1231900" y="1232154"/>
                  </a:lnTo>
                  <a:lnTo>
                    <a:pt x="1231900" y="1233678"/>
                  </a:lnTo>
                  <a:lnTo>
                    <a:pt x="1244600" y="1240536"/>
                  </a:lnTo>
                  <a:lnTo>
                    <a:pt x="1248507" y="1240536"/>
                  </a:lnTo>
                  <a:lnTo>
                    <a:pt x="1252104" y="1237730"/>
                  </a:lnTo>
                  <a:close/>
                </a:path>
                <a:path w="2260600" h="1711960">
                  <a:moveTo>
                    <a:pt x="1244600" y="1194054"/>
                  </a:moveTo>
                  <a:lnTo>
                    <a:pt x="1244600" y="1192530"/>
                  </a:lnTo>
                  <a:lnTo>
                    <a:pt x="1234440" y="1192530"/>
                  </a:lnTo>
                  <a:lnTo>
                    <a:pt x="1236980" y="1194054"/>
                  </a:lnTo>
                  <a:lnTo>
                    <a:pt x="1244600" y="1194054"/>
                  </a:lnTo>
                  <a:close/>
                </a:path>
                <a:path w="2260600" h="1711960">
                  <a:moveTo>
                    <a:pt x="1256392" y="1216914"/>
                  </a:moveTo>
                  <a:lnTo>
                    <a:pt x="1245070" y="1216914"/>
                  </a:lnTo>
                  <a:lnTo>
                    <a:pt x="1236603" y="1223772"/>
                  </a:lnTo>
                  <a:lnTo>
                    <a:pt x="1247775" y="1223772"/>
                  </a:lnTo>
                  <a:lnTo>
                    <a:pt x="1254125" y="1220724"/>
                  </a:lnTo>
                  <a:lnTo>
                    <a:pt x="1256392" y="1216914"/>
                  </a:lnTo>
                  <a:close/>
                </a:path>
                <a:path w="2260600" h="1711960">
                  <a:moveTo>
                    <a:pt x="1257300" y="1202436"/>
                  </a:moveTo>
                  <a:lnTo>
                    <a:pt x="1257300" y="1194054"/>
                  </a:lnTo>
                  <a:lnTo>
                    <a:pt x="1236980" y="1194054"/>
                  </a:lnTo>
                  <a:lnTo>
                    <a:pt x="1244600" y="1198626"/>
                  </a:lnTo>
                  <a:lnTo>
                    <a:pt x="1244600" y="1202436"/>
                  </a:lnTo>
                  <a:lnTo>
                    <a:pt x="1257300" y="1202436"/>
                  </a:lnTo>
                  <a:close/>
                </a:path>
                <a:path w="2260600" h="1711960">
                  <a:moveTo>
                    <a:pt x="1241425" y="1202436"/>
                  </a:moveTo>
                  <a:lnTo>
                    <a:pt x="1239896" y="1202436"/>
                  </a:lnTo>
                  <a:lnTo>
                    <a:pt x="1237672" y="1204237"/>
                  </a:lnTo>
                  <a:lnTo>
                    <a:pt x="1241425" y="1202436"/>
                  </a:lnTo>
                  <a:close/>
                </a:path>
                <a:path w="2260600" h="1711960">
                  <a:moveTo>
                    <a:pt x="1247321" y="1232154"/>
                  </a:moveTo>
                  <a:lnTo>
                    <a:pt x="1238250" y="1232154"/>
                  </a:lnTo>
                  <a:lnTo>
                    <a:pt x="1244600" y="1236726"/>
                  </a:lnTo>
                  <a:lnTo>
                    <a:pt x="1244600" y="1233678"/>
                  </a:lnTo>
                  <a:lnTo>
                    <a:pt x="1246414" y="1233678"/>
                  </a:lnTo>
                  <a:lnTo>
                    <a:pt x="1247321" y="1232154"/>
                  </a:lnTo>
                  <a:close/>
                </a:path>
                <a:path w="2260600" h="1711960">
                  <a:moveTo>
                    <a:pt x="1244600" y="1200912"/>
                  </a:moveTo>
                  <a:lnTo>
                    <a:pt x="1241777" y="1200912"/>
                  </a:lnTo>
                  <a:lnTo>
                    <a:pt x="1239896" y="1202436"/>
                  </a:lnTo>
                  <a:lnTo>
                    <a:pt x="1241425" y="1202436"/>
                  </a:lnTo>
                  <a:lnTo>
                    <a:pt x="1244600" y="1200912"/>
                  </a:lnTo>
                  <a:close/>
                </a:path>
                <a:path w="2260600" h="1711960">
                  <a:moveTo>
                    <a:pt x="1244600" y="1202436"/>
                  </a:moveTo>
                  <a:lnTo>
                    <a:pt x="1244600" y="1200912"/>
                  </a:lnTo>
                  <a:lnTo>
                    <a:pt x="1241425" y="1202436"/>
                  </a:lnTo>
                  <a:lnTo>
                    <a:pt x="1244600" y="1202436"/>
                  </a:lnTo>
                  <a:close/>
                </a:path>
                <a:path w="2260600" h="1711960">
                  <a:moveTo>
                    <a:pt x="1244600" y="1200912"/>
                  </a:moveTo>
                  <a:lnTo>
                    <a:pt x="1244600" y="1198626"/>
                  </a:lnTo>
                  <a:lnTo>
                    <a:pt x="1241777" y="1200912"/>
                  </a:lnTo>
                  <a:lnTo>
                    <a:pt x="1244600" y="1200912"/>
                  </a:lnTo>
                  <a:close/>
                </a:path>
                <a:path w="2260600" h="1711960">
                  <a:moveTo>
                    <a:pt x="1245754" y="1216359"/>
                  </a:moveTo>
                  <a:lnTo>
                    <a:pt x="1244600" y="1216914"/>
                  </a:lnTo>
                  <a:lnTo>
                    <a:pt x="1245070" y="1216914"/>
                  </a:lnTo>
                  <a:lnTo>
                    <a:pt x="1245754" y="1216359"/>
                  </a:lnTo>
                  <a:close/>
                </a:path>
                <a:path w="2260600" h="1711960">
                  <a:moveTo>
                    <a:pt x="1252310" y="1223772"/>
                  </a:moveTo>
                  <a:lnTo>
                    <a:pt x="1247775" y="1223772"/>
                  </a:lnTo>
                  <a:lnTo>
                    <a:pt x="1244600" y="1225296"/>
                  </a:lnTo>
                  <a:lnTo>
                    <a:pt x="1251403" y="1225296"/>
                  </a:lnTo>
                  <a:lnTo>
                    <a:pt x="1252310" y="1223772"/>
                  </a:lnTo>
                  <a:close/>
                </a:path>
                <a:path w="2260600" h="1711960">
                  <a:moveTo>
                    <a:pt x="1251403" y="1225296"/>
                  </a:moveTo>
                  <a:lnTo>
                    <a:pt x="1244600" y="1225296"/>
                  </a:lnTo>
                  <a:lnTo>
                    <a:pt x="1244600" y="1232154"/>
                  </a:lnTo>
                  <a:lnTo>
                    <a:pt x="1247321" y="1232154"/>
                  </a:lnTo>
                  <a:lnTo>
                    <a:pt x="1251403" y="1225296"/>
                  </a:lnTo>
                  <a:close/>
                </a:path>
                <a:path w="2260600" h="1711960">
                  <a:moveTo>
                    <a:pt x="1246414" y="1233678"/>
                  </a:moveTo>
                  <a:lnTo>
                    <a:pt x="1244600" y="1233678"/>
                  </a:lnTo>
                  <a:lnTo>
                    <a:pt x="1245754" y="1234301"/>
                  </a:lnTo>
                  <a:lnTo>
                    <a:pt x="1245972" y="1234419"/>
                  </a:lnTo>
                  <a:lnTo>
                    <a:pt x="1246414" y="1233678"/>
                  </a:lnTo>
                  <a:close/>
                </a:path>
                <a:path w="2260600" h="1711960">
                  <a:moveTo>
                    <a:pt x="1245972" y="1234419"/>
                  </a:moveTo>
                  <a:lnTo>
                    <a:pt x="1244600" y="1233678"/>
                  </a:lnTo>
                  <a:lnTo>
                    <a:pt x="1244600" y="1236726"/>
                  </a:lnTo>
                  <a:lnTo>
                    <a:pt x="1245972" y="1234419"/>
                  </a:lnTo>
                  <a:close/>
                </a:path>
                <a:path w="2260600" h="1711960">
                  <a:moveTo>
                    <a:pt x="1248507" y="1240536"/>
                  </a:moveTo>
                  <a:lnTo>
                    <a:pt x="1244600" y="1240536"/>
                  </a:lnTo>
                  <a:lnTo>
                    <a:pt x="1244600" y="1242060"/>
                  </a:lnTo>
                  <a:lnTo>
                    <a:pt x="1245754" y="1242614"/>
                  </a:lnTo>
                  <a:lnTo>
                    <a:pt x="1245972" y="1242513"/>
                  </a:lnTo>
                  <a:lnTo>
                    <a:pt x="1248507" y="1240536"/>
                  </a:lnTo>
                  <a:close/>
                </a:path>
                <a:path w="2260600" h="1711960">
                  <a:moveTo>
                    <a:pt x="1262184" y="1248156"/>
                  </a:moveTo>
                  <a:lnTo>
                    <a:pt x="1257300" y="1248156"/>
                  </a:lnTo>
                  <a:lnTo>
                    <a:pt x="1245972" y="1242719"/>
                  </a:lnTo>
                  <a:lnTo>
                    <a:pt x="1245754" y="1242683"/>
                  </a:lnTo>
                  <a:lnTo>
                    <a:pt x="1244600" y="1243584"/>
                  </a:lnTo>
                  <a:lnTo>
                    <a:pt x="1257300" y="1251966"/>
                  </a:lnTo>
                  <a:lnTo>
                    <a:pt x="1257300" y="1250442"/>
                  </a:lnTo>
                  <a:lnTo>
                    <a:pt x="1258509" y="1251022"/>
                  </a:lnTo>
                  <a:lnTo>
                    <a:pt x="1262184" y="1248156"/>
                  </a:lnTo>
                  <a:close/>
                </a:path>
                <a:path w="2260600" h="1711960">
                  <a:moveTo>
                    <a:pt x="1270000" y="1219200"/>
                  </a:moveTo>
                  <a:lnTo>
                    <a:pt x="1270000" y="1216914"/>
                  </a:lnTo>
                  <a:lnTo>
                    <a:pt x="1257300" y="1210818"/>
                  </a:lnTo>
                  <a:lnTo>
                    <a:pt x="1245972" y="1216254"/>
                  </a:lnTo>
                  <a:lnTo>
                    <a:pt x="1245754" y="1216359"/>
                  </a:lnTo>
                  <a:lnTo>
                    <a:pt x="1245070" y="1216914"/>
                  </a:lnTo>
                  <a:lnTo>
                    <a:pt x="1256392" y="1216914"/>
                  </a:lnTo>
                  <a:lnTo>
                    <a:pt x="1257300" y="1215390"/>
                  </a:lnTo>
                  <a:lnTo>
                    <a:pt x="1257300" y="1219200"/>
                  </a:lnTo>
                  <a:lnTo>
                    <a:pt x="1270000" y="1219200"/>
                  </a:lnTo>
                  <a:close/>
                </a:path>
                <a:path w="2260600" h="1711960">
                  <a:moveTo>
                    <a:pt x="1277815" y="1235964"/>
                  </a:moveTo>
                  <a:lnTo>
                    <a:pt x="1270000" y="1235964"/>
                  </a:lnTo>
                  <a:lnTo>
                    <a:pt x="1270000" y="1240536"/>
                  </a:lnTo>
                  <a:lnTo>
                    <a:pt x="1248507" y="1240536"/>
                  </a:lnTo>
                  <a:lnTo>
                    <a:pt x="1245754" y="1242683"/>
                  </a:lnTo>
                  <a:lnTo>
                    <a:pt x="1245972" y="1242719"/>
                  </a:lnTo>
                  <a:lnTo>
                    <a:pt x="1257300" y="1248156"/>
                  </a:lnTo>
                  <a:lnTo>
                    <a:pt x="1262184" y="1248156"/>
                  </a:lnTo>
                  <a:lnTo>
                    <a:pt x="1277815" y="1235964"/>
                  </a:lnTo>
                  <a:close/>
                </a:path>
                <a:path w="2260600" h="1711960">
                  <a:moveTo>
                    <a:pt x="1257300" y="1210818"/>
                  </a:moveTo>
                  <a:lnTo>
                    <a:pt x="1252596" y="1210818"/>
                  </a:lnTo>
                  <a:lnTo>
                    <a:pt x="1245972" y="1216182"/>
                  </a:lnTo>
                  <a:lnTo>
                    <a:pt x="1246414" y="1216043"/>
                  </a:lnTo>
                  <a:lnTo>
                    <a:pt x="1257300" y="1210818"/>
                  </a:lnTo>
                  <a:close/>
                </a:path>
                <a:path w="2260600" h="1711960">
                  <a:moveTo>
                    <a:pt x="1257300" y="1233678"/>
                  </a:moveTo>
                  <a:lnTo>
                    <a:pt x="1246414" y="1233678"/>
                  </a:lnTo>
                  <a:lnTo>
                    <a:pt x="1245972" y="1234419"/>
                  </a:lnTo>
                  <a:lnTo>
                    <a:pt x="1252104" y="1237730"/>
                  </a:lnTo>
                  <a:lnTo>
                    <a:pt x="1257300" y="1233678"/>
                  </a:lnTo>
                  <a:close/>
                </a:path>
                <a:path w="2260600" h="1711960">
                  <a:moveTo>
                    <a:pt x="1265115" y="1227582"/>
                  </a:moveTo>
                  <a:lnTo>
                    <a:pt x="1257300" y="1227582"/>
                  </a:lnTo>
                  <a:lnTo>
                    <a:pt x="1257300" y="1232154"/>
                  </a:lnTo>
                  <a:lnTo>
                    <a:pt x="1247321" y="1232154"/>
                  </a:lnTo>
                  <a:lnTo>
                    <a:pt x="1246414" y="1233678"/>
                  </a:lnTo>
                  <a:lnTo>
                    <a:pt x="1257300" y="1233678"/>
                  </a:lnTo>
                  <a:lnTo>
                    <a:pt x="1265115" y="1227582"/>
                  </a:lnTo>
                  <a:close/>
                </a:path>
                <a:path w="2260600" h="1711960">
                  <a:moveTo>
                    <a:pt x="1268046" y="1225296"/>
                  </a:moveTo>
                  <a:lnTo>
                    <a:pt x="1251403" y="1225296"/>
                  </a:lnTo>
                  <a:lnTo>
                    <a:pt x="1247321" y="1232154"/>
                  </a:lnTo>
                  <a:lnTo>
                    <a:pt x="1257300" y="1232154"/>
                  </a:lnTo>
                  <a:lnTo>
                    <a:pt x="1257300" y="1227582"/>
                  </a:lnTo>
                  <a:lnTo>
                    <a:pt x="1265115" y="1227582"/>
                  </a:lnTo>
                  <a:lnTo>
                    <a:pt x="1268046" y="1225296"/>
                  </a:lnTo>
                  <a:close/>
                </a:path>
                <a:path w="2260600" h="1711960">
                  <a:moveTo>
                    <a:pt x="1254125" y="1220724"/>
                  </a:moveTo>
                  <a:lnTo>
                    <a:pt x="1247775" y="1223772"/>
                  </a:lnTo>
                  <a:lnTo>
                    <a:pt x="1252310" y="1223772"/>
                  </a:lnTo>
                  <a:lnTo>
                    <a:pt x="1254125" y="1220724"/>
                  </a:lnTo>
                  <a:close/>
                </a:path>
                <a:path w="2260600" h="1711960">
                  <a:moveTo>
                    <a:pt x="1257300" y="1240536"/>
                  </a:moveTo>
                  <a:lnTo>
                    <a:pt x="1252310" y="1237841"/>
                  </a:lnTo>
                  <a:lnTo>
                    <a:pt x="1252104" y="1237730"/>
                  </a:lnTo>
                  <a:lnTo>
                    <a:pt x="1248507" y="1240536"/>
                  </a:lnTo>
                  <a:lnTo>
                    <a:pt x="1257300" y="1240536"/>
                  </a:lnTo>
                  <a:close/>
                </a:path>
                <a:path w="2260600" h="1711960">
                  <a:moveTo>
                    <a:pt x="1257300" y="1225296"/>
                  </a:moveTo>
                  <a:lnTo>
                    <a:pt x="1257300" y="1223772"/>
                  </a:lnTo>
                  <a:lnTo>
                    <a:pt x="1252310" y="1223772"/>
                  </a:lnTo>
                  <a:lnTo>
                    <a:pt x="1251403" y="1225296"/>
                  </a:lnTo>
                  <a:lnTo>
                    <a:pt x="1257300" y="1225296"/>
                  </a:lnTo>
                  <a:close/>
                </a:path>
                <a:path w="2260600" h="1711960">
                  <a:moveTo>
                    <a:pt x="1270000" y="1233678"/>
                  </a:moveTo>
                  <a:lnTo>
                    <a:pt x="1257300" y="1233678"/>
                  </a:lnTo>
                  <a:lnTo>
                    <a:pt x="1252104" y="1237730"/>
                  </a:lnTo>
                  <a:lnTo>
                    <a:pt x="1257300" y="1240536"/>
                  </a:lnTo>
                  <a:lnTo>
                    <a:pt x="1270000" y="1233678"/>
                  </a:lnTo>
                  <a:close/>
                </a:path>
                <a:path w="2260600" h="1711960">
                  <a:moveTo>
                    <a:pt x="1270000" y="1223772"/>
                  </a:moveTo>
                  <a:lnTo>
                    <a:pt x="1270000" y="1219200"/>
                  </a:lnTo>
                  <a:lnTo>
                    <a:pt x="1257300" y="1219200"/>
                  </a:lnTo>
                  <a:lnTo>
                    <a:pt x="1254125" y="1220724"/>
                  </a:lnTo>
                  <a:lnTo>
                    <a:pt x="1252310" y="1223772"/>
                  </a:lnTo>
                  <a:lnTo>
                    <a:pt x="1257300" y="1223772"/>
                  </a:lnTo>
                  <a:lnTo>
                    <a:pt x="1257300" y="1225296"/>
                  </a:lnTo>
                  <a:lnTo>
                    <a:pt x="1268046" y="1225296"/>
                  </a:lnTo>
                  <a:lnTo>
                    <a:pt x="1270000" y="1223772"/>
                  </a:lnTo>
                  <a:close/>
                </a:path>
                <a:path w="2260600" h="1711960">
                  <a:moveTo>
                    <a:pt x="1257300" y="1210818"/>
                  </a:moveTo>
                  <a:lnTo>
                    <a:pt x="1257300" y="1209293"/>
                  </a:lnTo>
                  <a:lnTo>
                    <a:pt x="1254477" y="1209293"/>
                  </a:lnTo>
                  <a:lnTo>
                    <a:pt x="1252596" y="1210818"/>
                  </a:lnTo>
                  <a:lnTo>
                    <a:pt x="1257300" y="1210818"/>
                  </a:lnTo>
                  <a:close/>
                </a:path>
                <a:path w="2260600" h="1711960">
                  <a:moveTo>
                    <a:pt x="1257300" y="1219200"/>
                  </a:moveTo>
                  <a:lnTo>
                    <a:pt x="1257300" y="1216914"/>
                  </a:lnTo>
                  <a:lnTo>
                    <a:pt x="1256392" y="1216914"/>
                  </a:lnTo>
                  <a:lnTo>
                    <a:pt x="1254125" y="1220724"/>
                  </a:lnTo>
                  <a:lnTo>
                    <a:pt x="1257300" y="1219200"/>
                  </a:lnTo>
                  <a:close/>
                </a:path>
                <a:path w="2260600" h="1711960">
                  <a:moveTo>
                    <a:pt x="1257300" y="1209293"/>
                  </a:moveTo>
                  <a:lnTo>
                    <a:pt x="1257300" y="1207008"/>
                  </a:lnTo>
                  <a:lnTo>
                    <a:pt x="1254477" y="1209293"/>
                  </a:lnTo>
                  <a:lnTo>
                    <a:pt x="1257300" y="1209293"/>
                  </a:lnTo>
                  <a:close/>
                </a:path>
                <a:path w="2260600" h="1711960">
                  <a:moveTo>
                    <a:pt x="1257300" y="1216914"/>
                  </a:moveTo>
                  <a:lnTo>
                    <a:pt x="1257300" y="1215390"/>
                  </a:lnTo>
                  <a:lnTo>
                    <a:pt x="1256392" y="1216914"/>
                  </a:lnTo>
                  <a:lnTo>
                    <a:pt x="1257300" y="1216914"/>
                  </a:lnTo>
                  <a:close/>
                </a:path>
                <a:path w="2260600" h="1711960">
                  <a:moveTo>
                    <a:pt x="1270000" y="1216914"/>
                  </a:moveTo>
                  <a:lnTo>
                    <a:pt x="1270000" y="1210818"/>
                  </a:lnTo>
                  <a:lnTo>
                    <a:pt x="1257300" y="1210818"/>
                  </a:lnTo>
                  <a:lnTo>
                    <a:pt x="1270000" y="1216914"/>
                  </a:lnTo>
                  <a:close/>
                </a:path>
                <a:path w="2260600" h="1711960">
                  <a:moveTo>
                    <a:pt x="1270000" y="1227582"/>
                  </a:moveTo>
                  <a:lnTo>
                    <a:pt x="1265115" y="1227582"/>
                  </a:lnTo>
                  <a:lnTo>
                    <a:pt x="1257300" y="1233678"/>
                  </a:lnTo>
                  <a:lnTo>
                    <a:pt x="1270000" y="1227582"/>
                  </a:lnTo>
                  <a:close/>
                </a:path>
                <a:path w="2260600" h="1711960">
                  <a:moveTo>
                    <a:pt x="1281490" y="1233097"/>
                  </a:moveTo>
                  <a:lnTo>
                    <a:pt x="1270000" y="1227582"/>
                  </a:lnTo>
                  <a:lnTo>
                    <a:pt x="1257300" y="1233678"/>
                  </a:lnTo>
                  <a:lnTo>
                    <a:pt x="1270000" y="1233678"/>
                  </a:lnTo>
                  <a:lnTo>
                    <a:pt x="1270000" y="1235964"/>
                  </a:lnTo>
                  <a:lnTo>
                    <a:pt x="1277815" y="1235964"/>
                  </a:lnTo>
                  <a:lnTo>
                    <a:pt x="1281490" y="1233097"/>
                  </a:lnTo>
                  <a:close/>
                </a:path>
                <a:path w="2260600" h="1711960">
                  <a:moveTo>
                    <a:pt x="1270000" y="1240536"/>
                  </a:moveTo>
                  <a:lnTo>
                    <a:pt x="1270000" y="1233678"/>
                  </a:lnTo>
                  <a:lnTo>
                    <a:pt x="1257300" y="1240536"/>
                  </a:lnTo>
                  <a:lnTo>
                    <a:pt x="1270000" y="1240536"/>
                  </a:lnTo>
                  <a:close/>
                </a:path>
                <a:path w="2260600" h="1711960">
                  <a:moveTo>
                    <a:pt x="1258509" y="1251022"/>
                  </a:moveTo>
                  <a:lnTo>
                    <a:pt x="1257300" y="1250442"/>
                  </a:lnTo>
                  <a:lnTo>
                    <a:pt x="1257300" y="1251966"/>
                  </a:lnTo>
                  <a:lnTo>
                    <a:pt x="1258509" y="1251022"/>
                  </a:lnTo>
                  <a:close/>
                </a:path>
                <a:path w="2260600" h="1711960">
                  <a:moveTo>
                    <a:pt x="1270000" y="1256538"/>
                  </a:moveTo>
                  <a:lnTo>
                    <a:pt x="1258509" y="1251022"/>
                  </a:lnTo>
                  <a:lnTo>
                    <a:pt x="1257300" y="1251966"/>
                  </a:lnTo>
                  <a:lnTo>
                    <a:pt x="1257300" y="1256538"/>
                  </a:lnTo>
                  <a:lnTo>
                    <a:pt x="1270000" y="1256538"/>
                  </a:lnTo>
                  <a:close/>
                </a:path>
                <a:path w="2260600" h="1711960">
                  <a:moveTo>
                    <a:pt x="1295400" y="1240536"/>
                  </a:moveTo>
                  <a:lnTo>
                    <a:pt x="1288472" y="1235964"/>
                  </a:lnTo>
                  <a:lnTo>
                    <a:pt x="1280257" y="1235964"/>
                  </a:lnTo>
                  <a:lnTo>
                    <a:pt x="1270000" y="1251966"/>
                  </a:lnTo>
                  <a:lnTo>
                    <a:pt x="1270000" y="1248156"/>
                  </a:lnTo>
                  <a:lnTo>
                    <a:pt x="1262184" y="1248156"/>
                  </a:lnTo>
                  <a:lnTo>
                    <a:pt x="1258509" y="1251022"/>
                  </a:lnTo>
                  <a:lnTo>
                    <a:pt x="1270000" y="1256538"/>
                  </a:lnTo>
                  <a:lnTo>
                    <a:pt x="1282700" y="1250442"/>
                  </a:lnTo>
                  <a:lnTo>
                    <a:pt x="1282700" y="1243584"/>
                  </a:lnTo>
                  <a:lnTo>
                    <a:pt x="1291492" y="1243584"/>
                  </a:lnTo>
                  <a:lnTo>
                    <a:pt x="1295400" y="1240536"/>
                  </a:lnTo>
                  <a:close/>
                </a:path>
                <a:path w="2260600" h="1711960">
                  <a:moveTo>
                    <a:pt x="1280257" y="1235964"/>
                  </a:moveTo>
                  <a:lnTo>
                    <a:pt x="1277815" y="1235964"/>
                  </a:lnTo>
                  <a:lnTo>
                    <a:pt x="1262184" y="1248156"/>
                  </a:lnTo>
                  <a:lnTo>
                    <a:pt x="1270000" y="1248156"/>
                  </a:lnTo>
                  <a:lnTo>
                    <a:pt x="1270000" y="1251966"/>
                  </a:lnTo>
                  <a:lnTo>
                    <a:pt x="1280257" y="1235964"/>
                  </a:lnTo>
                  <a:close/>
                </a:path>
                <a:path w="2260600" h="1711960">
                  <a:moveTo>
                    <a:pt x="1270000" y="1227582"/>
                  </a:moveTo>
                  <a:lnTo>
                    <a:pt x="1270000" y="1225296"/>
                  </a:lnTo>
                  <a:lnTo>
                    <a:pt x="1268046" y="1225296"/>
                  </a:lnTo>
                  <a:lnTo>
                    <a:pt x="1265115" y="1227582"/>
                  </a:lnTo>
                  <a:lnTo>
                    <a:pt x="1270000" y="1227582"/>
                  </a:lnTo>
                  <a:close/>
                </a:path>
                <a:path w="2260600" h="1711960">
                  <a:moveTo>
                    <a:pt x="1275772" y="1227582"/>
                  </a:moveTo>
                  <a:lnTo>
                    <a:pt x="1270000" y="1223772"/>
                  </a:lnTo>
                  <a:lnTo>
                    <a:pt x="1268046" y="1225296"/>
                  </a:lnTo>
                  <a:lnTo>
                    <a:pt x="1270000" y="1225296"/>
                  </a:lnTo>
                  <a:lnTo>
                    <a:pt x="1270000" y="1227582"/>
                  </a:lnTo>
                  <a:lnTo>
                    <a:pt x="1275772" y="1227582"/>
                  </a:lnTo>
                  <a:close/>
                </a:path>
                <a:path w="2260600" h="1711960">
                  <a:moveTo>
                    <a:pt x="1282700" y="1232154"/>
                  </a:moveTo>
                  <a:lnTo>
                    <a:pt x="1275772" y="1227582"/>
                  </a:lnTo>
                  <a:lnTo>
                    <a:pt x="1270000" y="1227582"/>
                  </a:lnTo>
                  <a:lnTo>
                    <a:pt x="1281490" y="1233097"/>
                  </a:lnTo>
                  <a:lnTo>
                    <a:pt x="1282700" y="1232154"/>
                  </a:lnTo>
                  <a:close/>
                </a:path>
                <a:path w="2260600" h="1711960">
                  <a:moveTo>
                    <a:pt x="1282700" y="1250442"/>
                  </a:moveTo>
                  <a:lnTo>
                    <a:pt x="1270000" y="1256538"/>
                  </a:lnTo>
                  <a:lnTo>
                    <a:pt x="1274884" y="1256538"/>
                  </a:lnTo>
                  <a:lnTo>
                    <a:pt x="1282700" y="1250442"/>
                  </a:lnTo>
                  <a:close/>
                </a:path>
                <a:path w="2260600" h="1711960">
                  <a:moveTo>
                    <a:pt x="1274884" y="1256538"/>
                  </a:moveTo>
                  <a:lnTo>
                    <a:pt x="1270000" y="1256538"/>
                  </a:lnTo>
                  <a:lnTo>
                    <a:pt x="1270000" y="1260348"/>
                  </a:lnTo>
                  <a:lnTo>
                    <a:pt x="1274884" y="1256538"/>
                  </a:lnTo>
                  <a:close/>
                </a:path>
                <a:path w="2260600" h="1711960">
                  <a:moveTo>
                    <a:pt x="1295400" y="1251966"/>
                  </a:moveTo>
                  <a:lnTo>
                    <a:pt x="1295400" y="1250442"/>
                  </a:lnTo>
                  <a:lnTo>
                    <a:pt x="1282700" y="1256538"/>
                  </a:lnTo>
                  <a:lnTo>
                    <a:pt x="1274884" y="1256538"/>
                  </a:lnTo>
                  <a:lnTo>
                    <a:pt x="1270000" y="1260348"/>
                  </a:lnTo>
                  <a:lnTo>
                    <a:pt x="1276927" y="1264920"/>
                  </a:lnTo>
                  <a:lnTo>
                    <a:pt x="1282700" y="1264920"/>
                  </a:lnTo>
                  <a:lnTo>
                    <a:pt x="1282700" y="1258824"/>
                  </a:lnTo>
                  <a:lnTo>
                    <a:pt x="1295400" y="1251966"/>
                  </a:lnTo>
                  <a:close/>
                </a:path>
                <a:path w="2260600" h="1711960">
                  <a:moveTo>
                    <a:pt x="1276927" y="1264920"/>
                  </a:moveTo>
                  <a:lnTo>
                    <a:pt x="1270000" y="1260348"/>
                  </a:lnTo>
                  <a:lnTo>
                    <a:pt x="1270000" y="1264920"/>
                  </a:lnTo>
                  <a:lnTo>
                    <a:pt x="1276927" y="1264920"/>
                  </a:lnTo>
                  <a:close/>
                </a:path>
                <a:path w="2260600" h="1711960">
                  <a:moveTo>
                    <a:pt x="1306406" y="1249527"/>
                  </a:moveTo>
                  <a:lnTo>
                    <a:pt x="1295400" y="1243584"/>
                  </a:lnTo>
                  <a:lnTo>
                    <a:pt x="1291492" y="1243584"/>
                  </a:lnTo>
                  <a:lnTo>
                    <a:pt x="1274884" y="1256538"/>
                  </a:lnTo>
                  <a:lnTo>
                    <a:pt x="1282700" y="1256538"/>
                  </a:lnTo>
                  <a:lnTo>
                    <a:pt x="1295400" y="1250442"/>
                  </a:lnTo>
                  <a:lnTo>
                    <a:pt x="1295400" y="1251966"/>
                  </a:lnTo>
                  <a:lnTo>
                    <a:pt x="1303396" y="1251966"/>
                  </a:lnTo>
                  <a:lnTo>
                    <a:pt x="1306406" y="1249527"/>
                  </a:lnTo>
                  <a:close/>
                </a:path>
                <a:path w="2260600" h="1711960">
                  <a:moveTo>
                    <a:pt x="1295400" y="1235964"/>
                  </a:moveTo>
                  <a:lnTo>
                    <a:pt x="1295400" y="1233678"/>
                  </a:lnTo>
                  <a:lnTo>
                    <a:pt x="1282700" y="1227582"/>
                  </a:lnTo>
                  <a:lnTo>
                    <a:pt x="1275772" y="1227582"/>
                  </a:lnTo>
                  <a:lnTo>
                    <a:pt x="1288472" y="1235964"/>
                  </a:lnTo>
                  <a:lnTo>
                    <a:pt x="1295400" y="1235964"/>
                  </a:lnTo>
                  <a:close/>
                </a:path>
                <a:path w="2260600" h="1711960">
                  <a:moveTo>
                    <a:pt x="1287403" y="1264920"/>
                  </a:moveTo>
                  <a:lnTo>
                    <a:pt x="1276927" y="1264920"/>
                  </a:lnTo>
                  <a:lnTo>
                    <a:pt x="1282700" y="1268730"/>
                  </a:lnTo>
                  <a:lnTo>
                    <a:pt x="1287403" y="1264920"/>
                  </a:lnTo>
                  <a:close/>
                </a:path>
                <a:path w="2260600" h="1711960">
                  <a:moveTo>
                    <a:pt x="1281952" y="1233319"/>
                  </a:moveTo>
                  <a:lnTo>
                    <a:pt x="1281490" y="1233097"/>
                  </a:lnTo>
                  <a:lnTo>
                    <a:pt x="1277815" y="1235964"/>
                  </a:lnTo>
                  <a:lnTo>
                    <a:pt x="1280257" y="1235964"/>
                  </a:lnTo>
                  <a:lnTo>
                    <a:pt x="1281952" y="1233319"/>
                  </a:lnTo>
                  <a:close/>
                </a:path>
                <a:path w="2260600" h="1711960">
                  <a:moveTo>
                    <a:pt x="1282700" y="1235964"/>
                  </a:moveTo>
                  <a:lnTo>
                    <a:pt x="1282700" y="1233678"/>
                  </a:lnTo>
                  <a:lnTo>
                    <a:pt x="1281952" y="1233319"/>
                  </a:lnTo>
                  <a:lnTo>
                    <a:pt x="1280257" y="1235964"/>
                  </a:lnTo>
                  <a:lnTo>
                    <a:pt x="1282700" y="1235964"/>
                  </a:lnTo>
                  <a:close/>
                </a:path>
                <a:path w="2260600" h="1711960">
                  <a:moveTo>
                    <a:pt x="1282700" y="1232154"/>
                  </a:moveTo>
                  <a:lnTo>
                    <a:pt x="1281490" y="1233097"/>
                  </a:lnTo>
                  <a:lnTo>
                    <a:pt x="1281952" y="1233319"/>
                  </a:lnTo>
                  <a:lnTo>
                    <a:pt x="1282700" y="1232154"/>
                  </a:lnTo>
                  <a:close/>
                </a:path>
                <a:path w="2260600" h="1711960">
                  <a:moveTo>
                    <a:pt x="1288472" y="1235964"/>
                  </a:moveTo>
                  <a:lnTo>
                    <a:pt x="1282700" y="1232154"/>
                  </a:lnTo>
                  <a:lnTo>
                    <a:pt x="1281952" y="1233319"/>
                  </a:lnTo>
                  <a:lnTo>
                    <a:pt x="1282700" y="1233678"/>
                  </a:lnTo>
                  <a:lnTo>
                    <a:pt x="1282700" y="1235964"/>
                  </a:lnTo>
                  <a:lnTo>
                    <a:pt x="1288472" y="1235964"/>
                  </a:lnTo>
                  <a:close/>
                </a:path>
                <a:path w="2260600" h="1711960">
                  <a:moveTo>
                    <a:pt x="1291492" y="1243584"/>
                  </a:moveTo>
                  <a:lnTo>
                    <a:pt x="1282700" y="1243584"/>
                  </a:lnTo>
                  <a:lnTo>
                    <a:pt x="1282700" y="1250442"/>
                  </a:lnTo>
                  <a:lnTo>
                    <a:pt x="1291492" y="1243584"/>
                  </a:lnTo>
                  <a:close/>
                </a:path>
                <a:path w="2260600" h="1711960">
                  <a:moveTo>
                    <a:pt x="1303396" y="1251966"/>
                  </a:moveTo>
                  <a:lnTo>
                    <a:pt x="1295400" y="1251966"/>
                  </a:lnTo>
                  <a:lnTo>
                    <a:pt x="1282700" y="1258824"/>
                  </a:lnTo>
                  <a:lnTo>
                    <a:pt x="1282700" y="1264920"/>
                  </a:lnTo>
                  <a:lnTo>
                    <a:pt x="1287403" y="1264920"/>
                  </a:lnTo>
                  <a:lnTo>
                    <a:pt x="1303396" y="1251966"/>
                  </a:lnTo>
                  <a:close/>
                </a:path>
                <a:path w="2260600" h="1711960">
                  <a:moveTo>
                    <a:pt x="1288142" y="1264920"/>
                  </a:moveTo>
                  <a:lnTo>
                    <a:pt x="1287403" y="1264920"/>
                  </a:lnTo>
                  <a:lnTo>
                    <a:pt x="1282700" y="1268730"/>
                  </a:lnTo>
                  <a:lnTo>
                    <a:pt x="1282700" y="1269492"/>
                  </a:lnTo>
                  <a:lnTo>
                    <a:pt x="1288142" y="1264920"/>
                  </a:lnTo>
                  <a:close/>
                </a:path>
                <a:path w="2260600" h="1711960">
                  <a:moveTo>
                    <a:pt x="1305748" y="1260348"/>
                  </a:moveTo>
                  <a:lnTo>
                    <a:pt x="1295400" y="1260348"/>
                  </a:lnTo>
                  <a:lnTo>
                    <a:pt x="1295400" y="1264920"/>
                  </a:lnTo>
                  <a:lnTo>
                    <a:pt x="1288142" y="1264920"/>
                  </a:lnTo>
                  <a:lnTo>
                    <a:pt x="1282700" y="1269492"/>
                  </a:lnTo>
                  <a:lnTo>
                    <a:pt x="1288472" y="1273302"/>
                  </a:lnTo>
                  <a:lnTo>
                    <a:pt x="1295400" y="1273302"/>
                  </a:lnTo>
                  <a:lnTo>
                    <a:pt x="1298927" y="1271397"/>
                  </a:lnTo>
                  <a:lnTo>
                    <a:pt x="1305748" y="1260348"/>
                  </a:lnTo>
                  <a:close/>
                </a:path>
                <a:path w="2260600" h="1711960">
                  <a:moveTo>
                    <a:pt x="1288472" y="1273302"/>
                  </a:moveTo>
                  <a:lnTo>
                    <a:pt x="1282700" y="1269492"/>
                  </a:lnTo>
                  <a:lnTo>
                    <a:pt x="1282700" y="1273302"/>
                  </a:lnTo>
                  <a:lnTo>
                    <a:pt x="1288472" y="1273302"/>
                  </a:lnTo>
                  <a:close/>
                </a:path>
                <a:path w="2260600" h="1711960">
                  <a:moveTo>
                    <a:pt x="1316264" y="1268730"/>
                  </a:moveTo>
                  <a:lnTo>
                    <a:pt x="1308100" y="1268730"/>
                  </a:lnTo>
                  <a:lnTo>
                    <a:pt x="1308100" y="1266444"/>
                  </a:lnTo>
                  <a:lnTo>
                    <a:pt x="1299410" y="1271136"/>
                  </a:lnTo>
                  <a:lnTo>
                    <a:pt x="1295400" y="1277874"/>
                  </a:lnTo>
                  <a:lnTo>
                    <a:pt x="1288472" y="1273302"/>
                  </a:lnTo>
                  <a:lnTo>
                    <a:pt x="1282700" y="1273302"/>
                  </a:lnTo>
                  <a:lnTo>
                    <a:pt x="1282700" y="1274826"/>
                  </a:lnTo>
                  <a:lnTo>
                    <a:pt x="1295400" y="1281684"/>
                  </a:lnTo>
                  <a:lnTo>
                    <a:pt x="1299410" y="1281684"/>
                  </a:lnTo>
                  <a:lnTo>
                    <a:pt x="1300480" y="1280922"/>
                  </a:lnTo>
                  <a:lnTo>
                    <a:pt x="1312984" y="1271543"/>
                  </a:lnTo>
                  <a:lnTo>
                    <a:pt x="1313391" y="1271143"/>
                  </a:lnTo>
                  <a:lnTo>
                    <a:pt x="1316264" y="1268730"/>
                  </a:lnTo>
                  <a:close/>
                </a:path>
                <a:path w="2260600" h="1711960">
                  <a:moveTo>
                    <a:pt x="1303564" y="1251966"/>
                  </a:moveTo>
                  <a:lnTo>
                    <a:pt x="1303396" y="1251966"/>
                  </a:lnTo>
                  <a:lnTo>
                    <a:pt x="1287403" y="1264920"/>
                  </a:lnTo>
                  <a:lnTo>
                    <a:pt x="1288142" y="1264920"/>
                  </a:lnTo>
                  <a:lnTo>
                    <a:pt x="1303564" y="1251966"/>
                  </a:lnTo>
                  <a:close/>
                </a:path>
                <a:path w="2260600" h="1711960">
                  <a:moveTo>
                    <a:pt x="1320800" y="1260348"/>
                  </a:moveTo>
                  <a:lnTo>
                    <a:pt x="1320800" y="1258824"/>
                  </a:lnTo>
                  <a:lnTo>
                    <a:pt x="1308100" y="1251966"/>
                  </a:lnTo>
                  <a:lnTo>
                    <a:pt x="1303564" y="1251966"/>
                  </a:lnTo>
                  <a:lnTo>
                    <a:pt x="1288142" y="1264920"/>
                  </a:lnTo>
                  <a:lnTo>
                    <a:pt x="1295400" y="1264920"/>
                  </a:lnTo>
                  <a:lnTo>
                    <a:pt x="1295400" y="1260348"/>
                  </a:lnTo>
                  <a:lnTo>
                    <a:pt x="1305748" y="1260348"/>
                  </a:lnTo>
                  <a:lnTo>
                    <a:pt x="1308100" y="1256538"/>
                  </a:lnTo>
                  <a:lnTo>
                    <a:pt x="1313391" y="1260348"/>
                  </a:lnTo>
                  <a:lnTo>
                    <a:pt x="1320800" y="1260348"/>
                  </a:lnTo>
                  <a:close/>
                </a:path>
                <a:path w="2260600" h="1711960">
                  <a:moveTo>
                    <a:pt x="1295400" y="1240536"/>
                  </a:moveTo>
                  <a:lnTo>
                    <a:pt x="1295400" y="1235964"/>
                  </a:lnTo>
                  <a:lnTo>
                    <a:pt x="1288472" y="1235964"/>
                  </a:lnTo>
                  <a:lnTo>
                    <a:pt x="1295400" y="1240536"/>
                  </a:lnTo>
                  <a:close/>
                </a:path>
                <a:path w="2260600" h="1711960">
                  <a:moveTo>
                    <a:pt x="1299410" y="1271136"/>
                  </a:moveTo>
                  <a:lnTo>
                    <a:pt x="1298927" y="1271397"/>
                  </a:lnTo>
                  <a:lnTo>
                    <a:pt x="1295400" y="1277112"/>
                  </a:lnTo>
                  <a:lnTo>
                    <a:pt x="1295400" y="1273302"/>
                  </a:lnTo>
                  <a:lnTo>
                    <a:pt x="1288472" y="1273302"/>
                  </a:lnTo>
                  <a:lnTo>
                    <a:pt x="1295400" y="1277874"/>
                  </a:lnTo>
                  <a:lnTo>
                    <a:pt x="1295400" y="1277112"/>
                  </a:lnTo>
                  <a:lnTo>
                    <a:pt x="1298927" y="1271397"/>
                  </a:lnTo>
                  <a:lnTo>
                    <a:pt x="1298927" y="1271947"/>
                  </a:lnTo>
                  <a:lnTo>
                    <a:pt x="1299410" y="1271136"/>
                  </a:lnTo>
                  <a:close/>
                </a:path>
                <a:path w="2260600" h="1711960">
                  <a:moveTo>
                    <a:pt x="1308100" y="1248156"/>
                  </a:moveTo>
                  <a:lnTo>
                    <a:pt x="1295400" y="1240536"/>
                  </a:lnTo>
                  <a:lnTo>
                    <a:pt x="1291492" y="1243584"/>
                  </a:lnTo>
                  <a:lnTo>
                    <a:pt x="1295400" y="1243584"/>
                  </a:lnTo>
                  <a:lnTo>
                    <a:pt x="1306406" y="1249527"/>
                  </a:lnTo>
                  <a:lnTo>
                    <a:pt x="1308100" y="1248156"/>
                  </a:lnTo>
                  <a:close/>
                </a:path>
                <a:path w="2260600" h="1711960">
                  <a:moveTo>
                    <a:pt x="1299410" y="1281724"/>
                  </a:moveTo>
                  <a:lnTo>
                    <a:pt x="1295400" y="1281684"/>
                  </a:lnTo>
                  <a:lnTo>
                    <a:pt x="1295400" y="1284732"/>
                  </a:lnTo>
                  <a:lnTo>
                    <a:pt x="1299410" y="1281724"/>
                  </a:lnTo>
                  <a:close/>
                </a:path>
                <a:path w="2260600" h="1711960">
                  <a:moveTo>
                    <a:pt x="1300842" y="1281684"/>
                  </a:moveTo>
                  <a:lnTo>
                    <a:pt x="1299410" y="1281724"/>
                  </a:lnTo>
                  <a:lnTo>
                    <a:pt x="1295400" y="1284732"/>
                  </a:lnTo>
                  <a:lnTo>
                    <a:pt x="1295400" y="1286256"/>
                  </a:lnTo>
                  <a:lnTo>
                    <a:pt x="1300842" y="1281684"/>
                  </a:lnTo>
                  <a:close/>
                </a:path>
                <a:path w="2260600" h="1711960">
                  <a:moveTo>
                    <a:pt x="1325820" y="1279522"/>
                  </a:moveTo>
                  <a:lnTo>
                    <a:pt x="1320800" y="1277112"/>
                  </a:lnTo>
                  <a:lnTo>
                    <a:pt x="1316566" y="1277112"/>
                  </a:lnTo>
                  <a:lnTo>
                    <a:pt x="1308100" y="1281684"/>
                  </a:lnTo>
                  <a:lnTo>
                    <a:pt x="1300842" y="1281684"/>
                  </a:lnTo>
                  <a:lnTo>
                    <a:pt x="1295400" y="1286256"/>
                  </a:lnTo>
                  <a:lnTo>
                    <a:pt x="1300480" y="1289304"/>
                  </a:lnTo>
                  <a:lnTo>
                    <a:pt x="1308100" y="1289304"/>
                  </a:lnTo>
                  <a:lnTo>
                    <a:pt x="1308100" y="1283208"/>
                  </a:lnTo>
                  <a:lnTo>
                    <a:pt x="1321270" y="1283208"/>
                  </a:lnTo>
                  <a:lnTo>
                    <a:pt x="1325820" y="1279522"/>
                  </a:lnTo>
                  <a:close/>
                </a:path>
                <a:path w="2260600" h="1711960">
                  <a:moveTo>
                    <a:pt x="1300480" y="1289304"/>
                  </a:moveTo>
                  <a:lnTo>
                    <a:pt x="1295400" y="1286256"/>
                  </a:lnTo>
                  <a:lnTo>
                    <a:pt x="1295400" y="1289304"/>
                  </a:lnTo>
                  <a:lnTo>
                    <a:pt x="1300480" y="1289304"/>
                  </a:lnTo>
                  <a:close/>
                </a:path>
                <a:path w="2260600" h="1711960">
                  <a:moveTo>
                    <a:pt x="1320311" y="1265330"/>
                  </a:moveTo>
                  <a:lnTo>
                    <a:pt x="1313391" y="1260348"/>
                  </a:lnTo>
                  <a:lnTo>
                    <a:pt x="1305748" y="1260348"/>
                  </a:lnTo>
                  <a:lnTo>
                    <a:pt x="1298927" y="1271397"/>
                  </a:lnTo>
                  <a:lnTo>
                    <a:pt x="1299410" y="1271136"/>
                  </a:lnTo>
                  <a:lnTo>
                    <a:pt x="1306406" y="1259382"/>
                  </a:lnTo>
                  <a:lnTo>
                    <a:pt x="1305748" y="1267714"/>
                  </a:lnTo>
                  <a:lnTo>
                    <a:pt x="1308100" y="1266444"/>
                  </a:lnTo>
                  <a:lnTo>
                    <a:pt x="1308100" y="1268730"/>
                  </a:lnTo>
                  <a:lnTo>
                    <a:pt x="1316264" y="1268730"/>
                  </a:lnTo>
                  <a:lnTo>
                    <a:pt x="1320311" y="1265330"/>
                  </a:lnTo>
                  <a:close/>
                </a:path>
                <a:path w="2260600" h="1711960">
                  <a:moveTo>
                    <a:pt x="1305748" y="1267714"/>
                  </a:moveTo>
                  <a:lnTo>
                    <a:pt x="1305748" y="1260489"/>
                  </a:lnTo>
                  <a:lnTo>
                    <a:pt x="1299410" y="1271136"/>
                  </a:lnTo>
                  <a:lnTo>
                    <a:pt x="1305748" y="1267714"/>
                  </a:lnTo>
                  <a:close/>
                </a:path>
                <a:path w="2260600" h="1711960">
                  <a:moveTo>
                    <a:pt x="1310922" y="1273217"/>
                  </a:moveTo>
                  <a:lnTo>
                    <a:pt x="1308100" y="1275207"/>
                  </a:lnTo>
                  <a:lnTo>
                    <a:pt x="1299410" y="1281724"/>
                  </a:lnTo>
                  <a:lnTo>
                    <a:pt x="1300842" y="1281684"/>
                  </a:lnTo>
                  <a:lnTo>
                    <a:pt x="1310922" y="1273217"/>
                  </a:lnTo>
                  <a:close/>
                </a:path>
                <a:path w="2260600" h="1711960">
                  <a:moveTo>
                    <a:pt x="1312333" y="1289304"/>
                  </a:moveTo>
                  <a:lnTo>
                    <a:pt x="1300480" y="1289304"/>
                  </a:lnTo>
                  <a:lnTo>
                    <a:pt x="1308100" y="1293876"/>
                  </a:lnTo>
                  <a:lnTo>
                    <a:pt x="1308100" y="1291590"/>
                  </a:lnTo>
                  <a:lnTo>
                    <a:pt x="1312333" y="1289304"/>
                  </a:lnTo>
                  <a:close/>
                </a:path>
                <a:path w="2260600" h="1711960">
                  <a:moveTo>
                    <a:pt x="1332290" y="1274281"/>
                  </a:moveTo>
                  <a:lnTo>
                    <a:pt x="1332088" y="1274148"/>
                  </a:lnTo>
                  <a:lnTo>
                    <a:pt x="1321270" y="1268955"/>
                  </a:lnTo>
                  <a:lnTo>
                    <a:pt x="1316566" y="1268857"/>
                  </a:lnTo>
                  <a:lnTo>
                    <a:pt x="1313391" y="1271238"/>
                  </a:lnTo>
                  <a:lnTo>
                    <a:pt x="1312984" y="1271484"/>
                  </a:lnTo>
                  <a:lnTo>
                    <a:pt x="1300842" y="1281684"/>
                  </a:lnTo>
                  <a:lnTo>
                    <a:pt x="1308100" y="1281684"/>
                  </a:lnTo>
                  <a:lnTo>
                    <a:pt x="1308100" y="1277112"/>
                  </a:lnTo>
                  <a:lnTo>
                    <a:pt x="1316736" y="1277020"/>
                  </a:lnTo>
                  <a:lnTo>
                    <a:pt x="1320800" y="1274826"/>
                  </a:lnTo>
                  <a:lnTo>
                    <a:pt x="1320800" y="1277112"/>
                  </a:lnTo>
                  <a:lnTo>
                    <a:pt x="1325820" y="1279522"/>
                  </a:lnTo>
                  <a:lnTo>
                    <a:pt x="1332290" y="1274281"/>
                  </a:lnTo>
                  <a:close/>
                </a:path>
                <a:path w="2260600" h="1711960">
                  <a:moveTo>
                    <a:pt x="1305748" y="1250131"/>
                  </a:moveTo>
                  <a:lnTo>
                    <a:pt x="1303396" y="1251966"/>
                  </a:lnTo>
                  <a:lnTo>
                    <a:pt x="1303564" y="1251966"/>
                  </a:lnTo>
                  <a:lnTo>
                    <a:pt x="1305748" y="1250131"/>
                  </a:lnTo>
                  <a:close/>
                </a:path>
                <a:path w="2260600" h="1711960">
                  <a:moveTo>
                    <a:pt x="1308100" y="1251966"/>
                  </a:moveTo>
                  <a:lnTo>
                    <a:pt x="1308100" y="1250442"/>
                  </a:lnTo>
                  <a:lnTo>
                    <a:pt x="1306406" y="1249578"/>
                  </a:lnTo>
                  <a:lnTo>
                    <a:pt x="1303564" y="1251966"/>
                  </a:lnTo>
                  <a:lnTo>
                    <a:pt x="1308100" y="1251966"/>
                  </a:lnTo>
                  <a:close/>
                </a:path>
                <a:path w="2260600" h="1711960">
                  <a:moveTo>
                    <a:pt x="1313391" y="1260348"/>
                  </a:moveTo>
                  <a:lnTo>
                    <a:pt x="1308100" y="1256538"/>
                  </a:lnTo>
                  <a:lnTo>
                    <a:pt x="1305748" y="1260489"/>
                  </a:lnTo>
                  <a:lnTo>
                    <a:pt x="1305748" y="1260348"/>
                  </a:lnTo>
                  <a:lnTo>
                    <a:pt x="1313391" y="1260348"/>
                  </a:lnTo>
                  <a:close/>
                </a:path>
                <a:path w="2260600" h="1711960">
                  <a:moveTo>
                    <a:pt x="1308100" y="1250442"/>
                  </a:moveTo>
                  <a:lnTo>
                    <a:pt x="1308100" y="1248156"/>
                  </a:lnTo>
                  <a:lnTo>
                    <a:pt x="1306406" y="1249578"/>
                  </a:lnTo>
                  <a:lnTo>
                    <a:pt x="1308100" y="1250442"/>
                  </a:lnTo>
                  <a:close/>
                </a:path>
                <a:path w="2260600" h="1711960">
                  <a:moveTo>
                    <a:pt x="1316566" y="1277112"/>
                  </a:moveTo>
                  <a:lnTo>
                    <a:pt x="1308100" y="1277112"/>
                  </a:lnTo>
                  <a:lnTo>
                    <a:pt x="1308100" y="1281684"/>
                  </a:lnTo>
                  <a:lnTo>
                    <a:pt x="1316566" y="1277112"/>
                  </a:lnTo>
                  <a:close/>
                </a:path>
                <a:path w="2260600" h="1711960">
                  <a:moveTo>
                    <a:pt x="1321270" y="1283208"/>
                  </a:moveTo>
                  <a:lnTo>
                    <a:pt x="1308100" y="1283208"/>
                  </a:lnTo>
                  <a:lnTo>
                    <a:pt x="1308100" y="1289304"/>
                  </a:lnTo>
                  <a:lnTo>
                    <a:pt x="1312333" y="1289304"/>
                  </a:lnTo>
                  <a:lnTo>
                    <a:pt x="1316566" y="1287018"/>
                  </a:lnTo>
                  <a:lnTo>
                    <a:pt x="1321270" y="1283208"/>
                  </a:lnTo>
                  <a:close/>
                </a:path>
                <a:path w="2260600" h="1711960">
                  <a:moveTo>
                    <a:pt x="1313744" y="1289304"/>
                  </a:moveTo>
                  <a:lnTo>
                    <a:pt x="1312333" y="1289304"/>
                  </a:lnTo>
                  <a:lnTo>
                    <a:pt x="1308100" y="1291590"/>
                  </a:lnTo>
                  <a:lnTo>
                    <a:pt x="1310922" y="1291590"/>
                  </a:lnTo>
                  <a:lnTo>
                    <a:pt x="1313744" y="1289304"/>
                  </a:lnTo>
                  <a:close/>
                </a:path>
                <a:path w="2260600" h="1711960">
                  <a:moveTo>
                    <a:pt x="1310922" y="1291590"/>
                  </a:moveTo>
                  <a:lnTo>
                    <a:pt x="1308100" y="1291590"/>
                  </a:lnTo>
                  <a:lnTo>
                    <a:pt x="1308100" y="1293876"/>
                  </a:lnTo>
                  <a:lnTo>
                    <a:pt x="1310922" y="1291590"/>
                  </a:lnTo>
                  <a:close/>
                </a:path>
                <a:path w="2260600" h="1711960">
                  <a:moveTo>
                    <a:pt x="1320800" y="1291590"/>
                  </a:moveTo>
                  <a:lnTo>
                    <a:pt x="1310922" y="1291590"/>
                  </a:lnTo>
                  <a:lnTo>
                    <a:pt x="1308100" y="1293876"/>
                  </a:lnTo>
                  <a:lnTo>
                    <a:pt x="1308100" y="1297686"/>
                  </a:lnTo>
                  <a:lnTo>
                    <a:pt x="1312984" y="1297686"/>
                  </a:lnTo>
                  <a:lnTo>
                    <a:pt x="1320800" y="1291590"/>
                  </a:lnTo>
                  <a:close/>
                </a:path>
                <a:path w="2260600" h="1711960">
                  <a:moveTo>
                    <a:pt x="1312984" y="1297686"/>
                  </a:moveTo>
                  <a:lnTo>
                    <a:pt x="1308100" y="1297686"/>
                  </a:lnTo>
                  <a:lnTo>
                    <a:pt x="1308100" y="1301496"/>
                  </a:lnTo>
                  <a:lnTo>
                    <a:pt x="1312984" y="1297686"/>
                  </a:lnTo>
                  <a:close/>
                </a:path>
                <a:path w="2260600" h="1711960">
                  <a:moveTo>
                    <a:pt x="1331494" y="1292552"/>
                  </a:moveTo>
                  <a:lnTo>
                    <a:pt x="1320800" y="1297686"/>
                  </a:lnTo>
                  <a:lnTo>
                    <a:pt x="1312984" y="1297686"/>
                  </a:lnTo>
                  <a:lnTo>
                    <a:pt x="1308100" y="1301496"/>
                  </a:lnTo>
                  <a:lnTo>
                    <a:pt x="1315027" y="1306068"/>
                  </a:lnTo>
                  <a:lnTo>
                    <a:pt x="1320800" y="1306068"/>
                  </a:lnTo>
                  <a:lnTo>
                    <a:pt x="1324142" y="1304463"/>
                  </a:lnTo>
                  <a:lnTo>
                    <a:pt x="1331494" y="1292552"/>
                  </a:lnTo>
                  <a:close/>
                </a:path>
                <a:path w="2260600" h="1711960">
                  <a:moveTo>
                    <a:pt x="1315027" y="1306068"/>
                  </a:moveTo>
                  <a:lnTo>
                    <a:pt x="1308100" y="1301496"/>
                  </a:lnTo>
                  <a:lnTo>
                    <a:pt x="1308100" y="1306068"/>
                  </a:lnTo>
                  <a:lnTo>
                    <a:pt x="1315027" y="1306068"/>
                  </a:lnTo>
                  <a:close/>
                </a:path>
                <a:path w="2260600" h="1711960">
                  <a:moveTo>
                    <a:pt x="1327150" y="1314450"/>
                  </a:moveTo>
                  <a:lnTo>
                    <a:pt x="1320800" y="1309878"/>
                  </a:lnTo>
                  <a:lnTo>
                    <a:pt x="1315027" y="1306068"/>
                  </a:lnTo>
                  <a:lnTo>
                    <a:pt x="1308100" y="1306068"/>
                  </a:lnTo>
                  <a:lnTo>
                    <a:pt x="1308100" y="1307592"/>
                  </a:lnTo>
                  <a:lnTo>
                    <a:pt x="1320800" y="1314450"/>
                  </a:lnTo>
                  <a:lnTo>
                    <a:pt x="1327150" y="1314450"/>
                  </a:lnTo>
                  <a:close/>
                </a:path>
                <a:path w="2260600" h="1711960">
                  <a:moveTo>
                    <a:pt x="1320800" y="1291590"/>
                  </a:moveTo>
                  <a:lnTo>
                    <a:pt x="1320800" y="1289304"/>
                  </a:lnTo>
                  <a:lnTo>
                    <a:pt x="1313744" y="1289304"/>
                  </a:lnTo>
                  <a:lnTo>
                    <a:pt x="1310922" y="1291590"/>
                  </a:lnTo>
                  <a:lnTo>
                    <a:pt x="1320800" y="1291590"/>
                  </a:lnTo>
                  <a:close/>
                </a:path>
                <a:path w="2260600" h="1711960">
                  <a:moveTo>
                    <a:pt x="1316264" y="1287262"/>
                  </a:moveTo>
                  <a:lnTo>
                    <a:pt x="1315027" y="1287849"/>
                  </a:lnTo>
                  <a:lnTo>
                    <a:pt x="1312333" y="1289304"/>
                  </a:lnTo>
                  <a:lnTo>
                    <a:pt x="1313744" y="1289304"/>
                  </a:lnTo>
                  <a:lnTo>
                    <a:pt x="1316264" y="1287262"/>
                  </a:lnTo>
                  <a:close/>
                </a:path>
                <a:path w="2260600" h="1711960">
                  <a:moveTo>
                    <a:pt x="1332088" y="1291590"/>
                  </a:moveTo>
                  <a:lnTo>
                    <a:pt x="1320800" y="1291590"/>
                  </a:lnTo>
                  <a:lnTo>
                    <a:pt x="1312984" y="1297686"/>
                  </a:lnTo>
                  <a:lnTo>
                    <a:pt x="1320800" y="1297686"/>
                  </a:lnTo>
                  <a:lnTo>
                    <a:pt x="1331494" y="1292552"/>
                  </a:lnTo>
                  <a:lnTo>
                    <a:pt x="1332088" y="1291590"/>
                  </a:lnTo>
                  <a:close/>
                </a:path>
                <a:path w="2260600" h="1711960">
                  <a:moveTo>
                    <a:pt x="1320800" y="1264920"/>
                  </a:moveTo>
                  <a:lnTo>
                    <a:pt x="1320800" y="1260348"/>
                  </a:lnTo>
                  <a:lnTo>
                    <a:pt x="1313391" y="1260348"/>
                  </a:lnTo>
                  <a:lnTo>
                    <a:pt x="1320311" y="1265330"/>
                  </a:lnTo>
                  <a:lnTo>
                    <a:pt x="1320800" y="1264920"/>
                  </a:lnTo>
                  <a:close/>
                </a:path>
                <a:path w="2260600" h="1711960">
                  <a:moveTo>
                    <a:pt x="1316566" y="1268857"/>
                  </a:moveTo>
                  <a:lnTo>
                    <a:pt x="1316264" y="1268730"/>
                  </a:lnTo>
                  <a:lnTo>
                    <a:pt x="1313744" y="1270846"/>
                  </a:lnTo>
                  <a:lnTo>
                    <a:pt x="1315027" y="1270011"/>
                  </a:lnTo>
                  <a:lnTo>
                    <a:pt x="1316566" y="1268857"/>
                  </a:lnTo>
                  <a:close/>
                </a:path>
                <a:path w="2260600" h="1711960">
                  <a:moveTo>
                    <a:pt x="1329592" y="1284732"/>
                  </a:moveTo>
                  <a:lnTo>
                    <a:pt x="1320800" y="1284732"/>
                  </a:lnTo>
                  <a:lnTo>
                    <a:pt x="1316736" y="1286926"/>
                  </a:lnTo>
                  <a:lnTo>
                    <a:pt x="1316566" y="1287018"/>
                  </a:lnTo>
                  <a:lnTo>
                    <a:pt x="1313744" y="1289304"/>
                  </a:lnTo>
                  <a:lnTo>
                    <a:pt x="1320800" y="1289304"/>
                  </a:lnTo>
                  <a:lnTo>
                    <a:pt x="1320800" y="1291590"/>
                  </a:lnTo>
                  <a:lnTo>
                    <a:pt x="1329592" y="1284732"/>
                  </a:lnTo>
                  <a:close/>
                </a:path>
                <a:path w="2260600" h="1711960">
                  <a:moveTo>
                    <a:pt x="1324142" y="1304463"/>
                  </a:moveTo>
                  <a:lnTo>
                    <a:pt x="1320800" y="1306068"/>
                  </a:lnTo>
                  <a:lnTo>
                    <a:pt x="1315027" y="1306068"/>
                  </a:lnTo>
                  <a:lnTo>
                    <a:pt x="1320800" y="1309878"/>
                  </a:lnTo>
                  <a:lnTo>
                    <a:pt x="1324142" y="1304463"/>
                  </a:lnTo>
                  <a:close/>
                </a:path>
                <a:path w="2260600" h="1711960">
                  <a:moveTo>
                    <a:pt x="1320800" y="1265682"/>
                  </a:moveTo>
                  <a:lnTo>
                    <a:pt x="1320311" y="1265330"/>
                  </a:lnTo>
                  <a:lnTo>
                    <a:pt x="1316264" y="1268730"/>
                  </a:lnTo>
                  <a:lnTo>
                    <a:pt x="1316736" y="1268730"/>
                  </a:lnTo>
                  <a:lnTo>
                    <a:pt x="1320800" y="1265682"/>
                  </a:lnTo>
                  <a:close/>
                </a:path>
                <a:path w="2260600" h="1711960">
                  <a:moveTo>
                    <a:pt x="1320800" y="1268730"/>
                  </a:moveTo>
                  <a:lnTo>
                    <a:pt x="1320800" y="1265682"/>
                  </a:lnTo>
                  <a:lnTo>
                    <a:pt x="1316736" y="1268730"/>
                  </a:lnTo>
                  <a:lnTo>
                    <a:pt x="1320800" y="1268730"/>
                  </a:lnTo>
                  <a:close/>
                </a:path>
                <a:path w="2260600" h="1711960">
                  <a:moveTo>
                    <a:pt x="1320800" y="1277112"/>
                  </a:moveTo>
                  <a:lnTo>
                    <a:pt x="1320800" y="1274826"/>
                  </a:lnTo>
                  <a:lnTo>
                    <a:pt x="1316736" y="1277020"/>
                  </a:lnTo>
                  <a:lnTo>
                    <a:pt x="1320800" y="1277112"/>
                  </a:lnTo>
                  <a:close/>
                </a:path>
                <a:path w="2260600" h="1711960">
                  <a:moveTo>
                    <a:pt x="1331494" y="1283248"/>
                  </a:moveTo>
                  <a:lnTo>
                    <a:pt x="1321270" y="1283208"/>
                  </a:lnTo>
                  <a:lnTo>
                    <a:pt x="1316736" y="1286880"/>
                  </a:lnTo>
                  <a:lnTo>
                    <a:pt x="1320800" y="1284732"/>
                  </a:lnTo>
                  <a:lnTo>
                    <a:pt x="1329592" y="1284732"/>
                  </a:lnTo>
                  <a:lnTo>
                    <a:pt x="1331494" y="1283248"/>
                  </a:lnTo>
                  <a:close/>
                </a:path>
                <a:path w="2260600" h="1711960">
                  <a:moveTo>
                    <a:pt x="1333500" y="1273302"/>
                  </a:moveTo>
                  <a:lnTo>
                    <a:pt x="1320800" y="1264920"/>
                  </a:lnTo>
                  <a:lnTo>
                    <a:pt x="1320311" y="1265330"/>
                  </a:lnTo>
                  <a:lnTo>
                    <a:pt x="1320800" y="1265682"/>
                  </a:lnTo>
                  <a:lnTo>
                    <a:pt x="1320800" y="1268730"/>
                  </a:lnTo>
                  <a:lnTo>
                    <a:pt x="1332088" y="1274148"/>
                  </a:lnTo>
                  <a:lnTo>
                    <a:pt x="1332290" y="1274245"/>
                  </a:lnTo>
                  <a:lnTo>
                    <a:pt x="1333500" y="1273302"/>
                  </a:lnTo>
                  <a:close/>
                </a:path>
                <a:path w="2260600" h="1711960">
                  <a:moveTo>
                    <a:pt x="1344506" y="1290675"/>
                  </a:moveTo>
                  <a:lnTo>
                    <a:pt x="1333500" y="1284732"/>
                  </a:lnTo>
                  <a:lnTo>
                    <a:pt x="1329592" y="1284732"/>
                  </a:lnTo>
                  <a:lnTo>
                    <a:pt x="1320800" y="1291590"/>
                  </a:lnTo>
                  <a:lnTo>
                    <a:pt x="1332088" y="1291590"/>
                  </a:lnTo>
                  <a:lnTo>
                    <a:pt x="1333500" y="1289304"/>
                  </a:lnTo>
                  <a:lnTo>
                    <a:pt x="1333500" y="1293114"/>
                  </a:lnTo>
                  <a:lnTo>
                    <a:pt x="1341496" y="1293114"/>
                  </a:lnTo>
                  <a:lnTo>
                    <a:pt x="1344506" y="1290675"/>
                  </a:lnTo>
                  <a:close/>
                </a:path>
                <a:path w="2260600" h="1711960">
                  <a:moveTo>
                    <a:pt x="1332088" y="1300734"/>
                  </a:moveTo>
                  <a:lnTo>
                    <a:pt x="1331494" y="1300934"/>
                  </a:lnTo>
                  <a:lnTo>
                    <a:pt x="1324142" y="1304463"/>
                  </a:lnTo>
                  <a:lnTo>
                    <a:pt x="1320800" y="1309878"/>
                  </a:lnTo>
                  <a:lnTo>
                    <a:pt x="1332088" y="1300734"/>
                  </a:lnTo>
                  <a:close/>
                </a:path>
                <a:path w="2260600" h="1711960">
                  <a:moveTo>
                    <a:pt x="1354196" y="1301496"/>
                  </a:moveTo>
                  <a:lnTo>
                    <a:pt x="1346200" y="1301496"/>
                  </a:lnTo>
                  <a:lnTo>
                    <a:pt x="1333500" y="1307592"/>
                  </a:lnTo>
                  <a:lnTo>
                    <a:pt x="1333500" y="1299972"/>
                  </a:lnTo>
                  <a:lnTo>
                    <a:pt x="1332290" y="1300570"/>
                  </a:lnTo>
                  <a:lnTo>
                    <a:pt x="1320800" y="1309878"/>
                  </a:lnTo>
                  <a:lnTo>
                    <a:pt x="1327150" y="1314450"/>
                  </a:lnTo>
                  <a:lnTo>
                    <a:pt x="1333500" y="1314450"/>
                  </a:lnTo>
                  <a:lnTo>
                    <a:pt x="1346200" y="1307592"/>
                  </a:lnTo>
                  <a:lnTo>
                    <a:pt x="1346200" y="1307973"/>
                  </a:lnTo>
                  <a:lnTo>
                    <a:pt x="1354196" y="1301496"/>
                  </a:lnTo>
                  <a:close/>
                </a:path>
                <a:path w="2260600" h="1711960">
                  <a:moveTo>
                    <a:pt x="1332290" y="1282627"/>
                  </a:moveTo>
                  <a:lnTo>
                    <a:pt x="1325820" y="1279522"/>
                  </a:lnTo>
                  <a:lnTo>
                    <a:pt x="1321270" y="1283208"/>
                  </a:lnTo>
                  <a:lnTo>
                    <a:pt x="1331494" y="1283208"/>
                  </a:lnTo>
                  <a:lnTo>
                    <a:pt x="1332290" y="1282627"/>
                  </a:lnTo>
                  <a:close/>
                </a:path>
                <a:path w="2260600" h="1711960">
                  <a:moveTo>
                    <a:pt x="1341496" y="1293114"/>
                  </a:moveTo>
                  <a:lnTo>
                    <a:pt x="1333500" y="1293114"/>
                  </a:lnTo>
                  <a:lnTo>
                    <a:pt x="1333500" y="1291590"/>
                  </a:lnTo>
                  <a:lnTo>
                    <a:pt x="1331494" y="1292552"/>
                  </a:lnTo>
                  <a:lnTo>
                    <a:pt x="1324142" y="1304463"/>
                  </a:lnTo>
                  <a:lnTo>
                    <a:pt x="1332088" y="1300649"/>
                  </a:lnTo>
                  <a:lnTo>
                    <a:pt x="1332290" y="1300552"/>
                  </a:lnTo>
                  <a:lnTo>
                    <a:pt x="1341496" y="1293114"/>
                  </a:lnTo>
                  <a:close/>
                </a:path>
                <a:path w="2260600" h="1711960">
                  <a:moveTo>
                    <a:pt x="1333500" y="1281684"/>
                  </a:moveTo>
                  <a:lnTo>
                    <a:pt x="1333500" y="1274826"/>
                  </a:lnTo>
                  <a:lnTo>
                    <a:pt x="1332290" y="1274281"/>
                  </a:lnTo>
                  <a:lnTo>
                    <a:pt x="1325820" y="1279522"/>
                  </a:lnTo>
                  <a:lnTo>
                    <a:pt x="1332088" y="1282530"/>
                  </a:lnTo>
                  <a:lnTo>
                    <a:pt x="1332290" y="1282627"/>
                  </a:lnTo>
                  <a:lnTo>
                    <a:pt x="1333500" y="1281684"/>
                  </a:lnTo>
                  <a:close/>
                </a:path>
                <a:path w="2260600" h="1711960">
                  <a:moveTo>
                    <a:pt x="1338203" y="1314450"/>
                  </a:moveTo>
                  <a:lnTo>
                    <a:pt x="1327150" y="1314450"/>
                  </a:lnTo>
                  <a:lnTo>
                    <a:pt x="1333500" y="1319022"/>
                  </a:lnTo>
                  <a:lnTo>
                    <a:pt x="1333500" y="1318260"/>
                  </a:lnTo>
                  <a:lnTo>
                    <a:pt x="1338203" y="1314450"/>
                  </a:lnTo>
                  <a:close/>
                </a:path>
                <a:path w="2260600" h="1711960">
                  <a:moveTo>
                    <a:pt x="1333500" y="1284732"/>
                  </a:moveTo>
                  <a:lnTo>
                    <a:pt x="1333500" y="1283208"/>
                  </a:lnTo>
                  <a:lnTo>
                    <a:pt x="1331494" y="1283248"/>
                  </a:lnTo>
                  <a:lnTo>
                    <a:pt x="1329592" y="1284732"/>
                  </a:lnTo>
                  <a:lnTo>
                    <a:pt x="1333500" y="1284732"/>
                  </a:lnTo>
                  <a:close/>
                </a:path>
                <a:path w="2260600" h="1711960">
                  <a:moveTo>
                    <a:pt x="1333500" y="1283208"/>
                  </a:moveTo>
                  <a:lnTo>
                    <a:pt x="1332290" y="1282627"/>
                  </a:lnTo>
                  <a:lnTo>
                    <a:pt x="1331494" y="1283248"/>
                  </a:lnTo>
                  <a:lnTo>
                    <a:pt x="1333500" y="1283208"/>
                  </a:lnTo>
                  <a:close/>
                </a:path>
                <a:path w="2260600" h="1711960">
                  <a:moveTo>
                    <a:pt x="1333500" y="1291590"/>
                  </a:moveTo>
                  <a:lnTo>
                    <a:pt x="1332088" y="1291590"/>
                  </a:lnTo>
                  <a:lnTo>
                    <a:pt x="1331494" y="1292552"/>
                  </a:lnTo>
                  <a:lnTo>
                    <a:pt x="1333500" y="1291590"/>
                  </a:lnTo>
                  <a:close/>
                </a:path>
                <a:path w="2260600" h="1711960">
                  <a:moveTo>
                    <a:pt x="1333500" y="1291590"/>
                  </a:moveTo>
                  <a:lnTo>
                    <a:pt x="1333500" y="1289304"/>
                  </a:lnTo>
                  <a:lnTo>
                    <a:pt x="1332088" y="1291590"/>
                  </a:lnTo>
                  <a:lnTo>
                    <a:pt x="1333500" y="1291590"/>
                  </a:lnTo>
                  <a:close/>
                </a:path>
                <a:path w="2260600" h="1711960">
                  <a:moveTo>
                    <a:pt x="1333500" y="1283208"/>
                  </a:moveTo>
                  <a:lnTo>
                    <a:pt x="1333500" y="1281684"/>
                  </a:lnTo>
                  <a:lnTo>
                    <a:pt x="1332290" y="1282627"/>
                  </a:lnTo>
                  <a:lnTo>
                    <a:pt x="1333500" y="1283208"/>
                  </a:lnTo>
                  <a:close/>
                </a:path>
                <a:path w="2260600" h="1711960">
                  <a:moveTo>
                    <a:pt x="1357206" y="1299057"/>
                  </a:moveTo>
                  <a:lnTo>
                    <a:pt x="1346200" y="1293114"/>
                  </a:lnTo>
                  <a:lnTo>
                    <a:pt x="1341496" y="1293114"/>
                  </a:lnTo>
                  <a:lnTo>
                    <a:pt x="1332290" y="1300570"/>
                  </a:lnTo>
                  <a:lnTo>
                    <a:pt x="1333500" y="1299972"/>
                  </a:lnTo>
                  <a:lnTo>
                    <a:pt x="1333500" y="1307592"/>
                  </a:lnTo>
                  <a:lnTo>
                    <a:pt x="1346200" y="1301496"/>
                  </a:lnTo>
                  <a:lnTo>
                    <a:pt x="1354196" y="1301496"/>
                  </a:lnTo>
                  <a:lnTo>
                    <a:pt x="1357206" y="1299057"/>
                  </a:lnTo>
                  <a:close/>
                </a:path>
                <a:path w="2260600" h="1711960">
                  <a:moveTo>
                    <a:pt x="1346200" y="1289304"/>
                  </a:moveTo>
                  <a:lnTo>
                    <a:pt x="1346200" y="1284732"/>
                  </a:lnTo>
                  <a:lnTo>
                    <a:pt x="1333500" y="1284732"/>
                  </a:lnTo>
                  <a:lnTo>
                    <a:pt x="1344506" y="1290675"/>
                  </a:lnTo>
                  <a:lnTo>
                    <a:pt x="1346200" y="1289304"/>
                  </a:lnTo>
                  <a:close/>
                </a:path>
                <a:path w="2260600" h="1711960">
                  <a:moveTo>
                    <a:pt x="1346200" y="1307973"/>
                  </a:moveTo>
                  <a:lnTo>
                    <a:pt x="1346200" y="1307592"/>
                  </a:lnTo>
                  <a:lnTo>
                    <a:pt x="1333500" y="1314450"/>
                  </a:lnTo>
                  <a:lnTo>
                    <a:pt x="1338203" y="1314450"/>
                  </a:lnTo>
                  <a:lnTo>
                    <a:pt x="1346200" y="1307973"/>
                  </a:lnTo>
                  <a:close/>
                </a:path>
                <a:path w="2260600" h="1711960">
                  <a:moveTo>
                    <a:pt x="1338942" y="1314450"/>
                  </a:moveTo>
                  <a:lnTo>
                    <a:pt x="1338203" y="1314450"/>
                  </a:lnTo>
                  <a:lnTo>
                    <a:pt x="1333500" y="1318260"/>
                  </a:lnTo>
                  <a:lnTo>
                    <a:pt x="1334008" y="1318595"/>
                  </a:lnTo>
                  <a:lnTo>
                    <a:pt x="1338942" y="1314450"/>
                  </a:lnTo>
                  <a:close/>
                </a:path>
                <a:path w="2260600" h="1711960">
                  <a:moveTo>
                    <a:pt x="1334008" y="1318595"/>
                  </a:moveTo>
                  <a:lnTo>
                    <a:pt x="1333500" y="1318260"/>
                  </a:lnTo>
                  <a:lnTo>
                    <a:pt x="1333500" y="1319022"/>
                  </a:lnTo>
                  <a:lnTo>
                    <a:pt x="1334008" y="1318595"/>
                  </a:lnTo>
                  <a:close/>
                </a:path>
                <a:path w="2260600" h="1711960">
                  <a:moveTo>
                    <a:pt x="1340427" y="1322832"/>
                  </a:moveTo>
                  <a:lnTo>
                    <a:pt x="1334008" y="1318595"/>
                  </a:lnTo>
                  <a:lnTo>
                    <a:pt x="1333500" y="1319022"/>
                  </a:lnTo>
                  <a:lnTo>
                    <a:pt x="1333500" y="1322832"/>
                  </a:lnTo>
                  <a:lnTo>
                    <a:pt x="1340427" y="1322832"/>
                  </a:lnTo>
                  <a:close/>
                </a:path>
                <a:path w="2260600" h="1711960">
                  <a:moveTo>
                    <a:pt x="1350107" y="1320839"/>
                  </a:moveTo>
                  <a:lnTo>
                    <a:pt x="1349727" y="1320927"/>
                  </a:lnTo>
                  <a:lnTo>
                    <a:pt x="1346200" y="1326642"/>
                  </a:lnTo>
                  <a:lnTo>
                    <a:pt x="1340427" y="1322832"/>
                  </a:lnTo>
                  <a:lnTo>
                    <a:pt x="1333500" y="1322832"/>
                  </a:lnTo>
                  <a:lnTo>
                    <a:pt x="1333500" y="1324356"/>
                  </a:lnTo>
                  <a:lnTo>
                    <a:pt x="1346200" y="1331214"/>
                  </a:lnTo>
                  <a:lnTo>
                    <a:pt x="1346200" y="1327404"/>
                  </a:lnTo>
                  <a:lnTo>
                    <a:pt x="1350107" y="1320839"/>
                  </a:lnTo>
                  <a:close/>
                </a:path>
                <a:path w="2260600" h="1711960">
                  <a:moveTo>
                    <a:pt x="1356548" y="1309878"/>
                  </a:moveTo>
                  <a:lnTo>
                    <a:pt x="1346200" y="1309878"/>
                  </a:lnTo>
                  <a:lnTo>
                    <a:pt x="1346200" y="1314450"/>
                  </a:lnTo>
                  <a:lnTo>
                    <a:pt x="1338942" y="1314450"/>
                  </a:lnTo>
                  <a:lnTo>
                    <a:pt x="1334008" y="1318595"/>
                  </a:lnTo>
                  <a:lnTo>
                    <a:pt x="1340427" y="1322832"/>
                  </a:lnTo>
                  <a:lnTo>
                    <a:pt x="1346200" y="1322832"/>
                  </a:lnTo>
                  <a:lnTo>
                    <a:pt x="1349727" y="1320927"/>
                  </a:lnTo>
                  <a:lnTo>
                    <a:pt x="1356548" y="1309878"/>
                  </a:lnTo>
                  <a:close/>
                </a:path>
                <a:path w="2260600" h="1711960">
                  <a:moveTo>
                    <a:pt x="1354364" y="1301496"/>
                  </a:moveTo>
                  <a:lnTo>
                    <a:pt x="1354196" y="1301496"/>
                  </a:lnTo>
                  <a:lnTo>
                    <a:pt x="1338203" y="1314450"/>
                  </a:lnTo>
                  <a:lnTo>
                    <a:pt x="1338942" y="1314450"/>
                  </a:lnTo>
                  <a:lnTo>
                    <a:pt x="1354364" y="1301496"/>
                  </a:lnTo>
                  <a:close/>
                </a:path>
                <a:path w="2260600" h="1711960">
                  <a:moveTo>
                    <a:pt x="1371600" y="1309878"/>
                  </a:moveTo>
                  <a:lnTo>
                    <a:pt x="1371600" y="1307592"/>
                  </a:lnTo>
                  <a:lnTo>
                    <a:pt x="1358900" y="1301496"/>
                  </a:lnTo>
                  <a:lnTo>
                    <a:pt x="1354364" y="1301496"/>
                  </a:lnTo>
                  <a:lnTo>
                    <a:pt x="1338942" y="1314450"/>
                  </a:lnTo>
                  <a:lnTo>
                    <a:pt x="1346200" y="1314450"/>
                  </a:lnTo>
                  <a:lnTo>
                    <a:pt x="1346200" y="1309878"/>
                  </a:lnTo>
                  <a:lnTo>
                    <a:pt x="1356548" y="1309878"/>
                  </a:lnTo>
                  <a:lnTo>
                    <a:pt x="1358900" y="1306068"/>
                  </a:lnTo>
                  <a:lnTo>
                    <a:pt x="1364544" y="1309793"/>
                  </a:lnTo>
                  <a:lnTo>
                    <a:pt x="1371600" y="1309878"/>
                  </a:lnTo>
                  <a:close/>
                </a:path>
                <a:path w="2260600" h="1711960">
                  <a:moveTo>
                    <a:pt x="1349727" y="1320927"/>
                  </a:moveTo>
                  <a:lnTo>
                    <a:pt x="1346200" y="1322832"/>
                  </a:lnTo>
                  <a:lnTo>
                    <a:pt x="1340427" y="1322832"/>
                  </a:lnTo>
                  <a:lnTo>
                    <a:pt x="1346200" y="1326642"/>
                  </a:lnTo>
                  <a:lnTo>
                    <a:pt x="1349727" y="1320927"/>
                  </a:lnTo>
                  <a:close/>
                </a:path>
                <a:path w="2260600" h="1711960">
                  <a:moveTo>
                    <a:pt x="1346200" y="1293114"/>
                  </a:moveTo>
                  <a:lnTo>
                    <a:pt x="1346200" y="1291590"/>
                  </a:lnTo>
                  <a:lnTo>
                    <a:pt x="1344506" y="1290675"/>
                  </a:lnTo>
                  <a:lnTo>
                    <a:pt x="1341496" y="1293114"/>
                  </a:lnTo>
                  <a:lnTo>
                    <a:pt x="1346200" y="1293114"/>
                  </a:lnTo>
                  <a:close/>
                </a:path>
                <a:path w="2260600" h="1711960">
                  <a:moveTo>
                    <a:pt x="1358900" y="1297686"/>
                  </a:moveTo>
                  <a:lnTo>
                    <a:pt x="1346200" y="1289304"/>
                  </a:lnTo>
                  <a:lnTo>
                    <a:pt x="1344506" y="1290675"/>
                  </a:lnTo>
                  <a:lnTo>
                    <a:pt x="1346200" y="1291590"/>
                  </a:lnTo>
                  <a:lnTo>
                    <a:pt x="1346200" y="1293114"/>
                  </a:lnTo>
                  <a:lnTo>
                    <a:pt x="1357206" y="1299057"/>
                  </a:lnTo>
                  <a:lnTo>
                    <a:pt x="1358900" y="1297686"/>
                  </a:lnTo>
                  <a:close/>
                </a:path>
                <a:path w="2260600" h="1711960">
                  <a:moveTo>
                    <a:pt x="1366715" y="1318260"/>
                  </a:moveTo>
                  <a:lnTo>
                    <a:pt x="1358900" y="1318260"/>
                  </a:lnTo>
                  <a:lnTo>
                    <a:pt x="1358900" y="1315974"/>
                  </a:lnTo>
                  <a:lnTo>
                    <a:pt x="1351642" y="1319892"/>
                  </a:lnTo>
                  <a:lnTo>
                    <a:pt x="1350107" y="1320839"/>
                  </a:lnTo>
                  <a:lnTo>
                    <a:pt x="1346200" y="1327404"/>
                  </a:lnTo>
                  <a:lnTo>
                    <a:pt x="1346200" y="1331214"/>
                  </a:lnTo>
                  <a:lnTo>
                    <a:pt x="1350107" y="1331214"/>
                  </a:lnTo>
                  <a:lnTo>
                    <a:pt x="1366715" y="1318260"/>
                  </a:lnTo>
                  <a:close/>
                </a:path>
                <a:path w="2260600" h="1711960">
                  <a:moveTo>
                    <a:pt x="1350107" y="1331214"/>
                  </a:moveTo>
                  <a:lnTo>
                    <a:pt x="1346200" y="1331214"/>
                  </a:lnTo>
                  <a:lnTo>
                    <a:pt x="1346200" y="1334262"/>
                  </a:lnTo>
                  <a:lnTo>
                    <a:pt x="1350107" y="1331214"/>
                  </a:lnTo>
                  <a:close/>
                </a:path>
                <a:path w="2260600" h="1711960">
                  <a:moveTo>
                    <a:pt x="1351642" y="1331214"/>
                  </a:moveTo>
                  <a:lnTo>
                    <a:pt x="1350107" y="1331214"/>
                  </a:lnTo>
                  <a:lnTo>
                    <a:pt x="1346200" y="1334262"/>
                  </a:lnTo>
                  <a:lnTo>
                    <a:pt x="1347176" y="1334965"/>
                  </a:lnTo>
                  <a:lnTo>
                    <a:pt x="1351642" y="1331214"/>
                  </a:lnTo>
                  <a:close/>
                </a:path>
                <a:path w="2260600" h="1711960">
                  <a:moveTo>
                    <a:pt x="1347176" y="1334965"/>
                  </a:moveTo>
                  <a:lnTo>
                    <a:pt x="1346200" y="1334262"/>
                  </a:lnTo>
                  <a:lnTo>
                    <a:pt x="1346200" y="1335786"/>
                  </a:lnTo>
                  <a:lnTo>
                    <a:pt x="1347176" y="1334965"/>
                  </a:lnTo>
                  <a:close/>
                </a:path>
                <a:path w="2260600" h="1711960">
                  <a:moveTo>
                    <a:pt x="1352550" y="1338834"/>
                  </a:moveTo>
                  <a:lnTo>
                    <a:pt x="1347176" y="1334965"/>
                  </a:lnTo>
                  <a:lnTo>
                    <a:pt x="1346200" y="1335786"/>
                  </a:lnTo>
                  <a:lnTo>
                    <a:pt x="1346200" y="1338834"/>
                  </a:lnTo>
                  <a:lnTo>
                    <a:pt x="1352550" y="1338834"/>
                  </a:lnTo>
                  <a:close/>
                </a:path>
                <a:path w="2260600" h="1711960">
                  <a:moveTo>
                    <a:pt x="1371600" y="1326642"/>
                  </a:moveTo>
                  <a:lnTo>
                    <a:pt x="1371600" y="1324356"/>
                  </a:lnTo>
                  <a:lnTo>
                    <a:pt x="1358900" y="1331214"/>
                  </a:lnTo>
                  <a:lnTo>
                    <a:pt x="1351642" y="1331214"/>
                  </a:lnTo>
                  <a:lnTo>
                    <a:pt x="1347176" y="1334965"/>
                  </a:lnTo>
                  <a:lnTo>
                    <a:pt x="1352550" y="1338834"/>
                  </a:lnTo>
                  <a:lnTo>
                    <a:pt x="1358900" y="1338834"/>
                  </a:lnTo>
                  <a:lnTo>
                    <a:pt x="1358900" y="1332738"/>
                  </a:lnTo>
                  <a:lnTo>
                    <a:pt x="1371600" y="1326642"/>
                  </a:lnTo>
                  <a:close/>
                </a:path>
                <a:path w="2260600" h="1711960">
                  <a:moveTo>
                    <a:pt x="1371600" y="1314450"/>
                  </a:moveTo>
                  <a:lnTo>
                    <a:pt x="1364672" y="1309878"/>
                  </a:lnTo>
                  <a:lnTo>
                    <a:pt x="1356548" y="1309878"/>
                  </a:lnTo>
                  <a:lnTo>
                    <a:pt x="1349727" y="1320927"/>
                  </a:lnTo>
                  <a:lnTo>
                    <a:pt x="1350107" y="1320721"/>
                  </a:lnTo>
                  <a:lnTo>
                    <a:pt x="1351642" y="1318260"/>
                  </a:lnTo>
                  <a:lnTo>
                    <a:pt x="1357206" y="1308912"/>
                  </a:lnTo>
                  <a:lnTo>
                    <a:pt x="1356548" y="1317244"/>
                  </a:lnTo>
                  <a:lnTo>
                    <a:pt x="1358900" y="1315974"/>
                  </a:lnTo>
                  <a:lnTo>
                    <a:pt x="1358900" y="1318260"/>
                  </a:lnTo>
                  <a:lnTo>
                    <a:pt x="1366715" y="1318260"/>
                  </a:lnTo>
                  <a:lnTo>
                    <a:pt x="1371600" y="1314450"/>
                  </a:lnTo>
                  <a:close/>
                </a:path>
                <a:path w="2260600" h="1711960">
                  <a:moveTo>
                    <a:pt x="1356548" y="1317244"/>
                  </a:moveTo>
                  <a:lnTo>
                    <a:pt x="1356548" y="1310019"/>
                  </a:lnTo>
                  <a:lnTo>
                    <a:pt x="1350107" y="1320839"/>
                  </a:lnTo>
                  <a:lnTo>
                    <a:pt x="1351642" y="1319892"/>
                  </a:lnTo>
                  <a:lnTo>
                    <a:pt x="1356548" y="1317244"/>
                  </a:lnTo>
                  <a:close/>
                </a:path>
                <a:path w="2260600" h="1711960">
                  <a:moveTo>
                    <a:pt x="1367064" y="1318260"/>
                  </a:moveTo>
                  <a:lnTo>
                    <a:pt x="1366715" y="1318260"/>
                  </a:lnTo>
                  <a:lnTo>
                    <a:pt x="1350107" y="1331214"/>
                  </a:lnTo>
                  <a:lnTo>
                    <a:pt x="1351642" y="1331214"/>
                  </a:lnTo>
                  <a:lnTo>
                    <a:pt x="1367064" y="1318260"/>
                  </a:lnTo>
                  <a:close/>
                </a:path>
                <a:path w="2260600" h="1711960">
                  <a:moveTo>
                    <a:pt x="1383118" y="1323788"/>
                  </a:moveTo>
                  <a:lnTo>
                    <a:pt x="1371600" y="1318260"/>
                  </a:lnTo>
                  <a:lnTo>
                    <a:pt x="1367064" y="1318260"/>
                  </a:lnTo>
                  <a:lnTo>
                    <a:pt x="1351642" y="1331214"/>
                  </a:lnTo>
                  <a:lnTo>
                    <a:pt x="1358900" y="1331214"/>
                  </a:lnTo>
                  <a:lnTo>
                    <a:pt x="1371600" y="1324356"/>
                  </a:lnTo>
                  <a:lnTo>
                    <a:pt x="1371600" y="1326642"/>
                  </a:lnTo>
                  <a:lnTo>
                    <a:pt x="1379596" y="1326642"/>
                  </a:lnTo>
                  <a:lnTo>
                    <a:pt x="1383118" y="1323788"/>
                  </a:lnTo>
                  <a:close/>
                </a:path>
                <a:path w="2260600" h="1711960">
                  <a:moveTo>
                    <a:pt x="1364544" y="1338834"/>
                  </a:moveTo>
                  <a:lnTo>
                    <a:pt x="1352550" y="1338834"/>
                  </a:lnTo>
                  <a:lnTo>
                    <a:pt x="1358900" y="1343406"/>
                  </a:lnTo>
                  <a:lnTo>
                    <a:pt x="1364544" y="1338834"/>
                  </a:lnTo>
                  <a:close/>
                </a:path>
                <a:path w="2260600" h="1711960">
                  <a:moveTo>
                    <a:pt x="1356548" y="1299661"/>
                  </a:moveTo>
                  <a:lnTo>
                    <a:pt x="1354196" y="1301496"/>
                  </a:lnTo>
                  <a:lnTo>
                    <a:pt x="1354364" y="1301496"/>
                  </a:lnTo>
                  <a:lnTo>
                    <a:pt x="1356548" y="1299661"/>
                  </a:lnTo>
                  <a:close/>
                </a:path>
                <a:path w="2260600" h="1711960">
                  <a:moveTo>
                    <a:pt x="1358900" y="1301496"/>
                  </a:moveTo>
                  <a:lnTo>
                    <a:pt x="1358900" y="1299972"/>
                  </a:lnTo>
                  <a:lnTo>
                    <a:pt x="1357206" y="1299108"/>
                  </a:lnTo>
                  <a:lnTo>
                    <a:pt x="1354364" y="1301496"/>
                  </a:lnTo>
                  <a:lnTo>
                    <a:pt x="1358900" y="1301496"/>
                  </a:lnTo>
                  <a:close/>
                </a:path>
                <a:path w="2260600" h="1711960">
                  <a:moveTo>
                    <a:pt x="1364544" y="1309878"/>
                  </a:moveTo>
                  <a:lnTo>
                    <a:pt x="1358900" y="1306068"/>
                  </a:lnTo>
                  <a:lnTo>
                    <a:pt x="1356548" y="1310019"/>
                  </a:lnTo>
                  <a:lnTo>
                    <a:pt x="1356548" y="1309878"/>
                  </a:lnTo>
                  <a:lnTo>
                    <a:pt x="1364544" y="1309878"/>
                  </a:lnTo>
                  <a:close/>
                </a:path>
                <a:path w="2260600" h="1711960">
                  <a:moveTo>
                    <a:pt x="1358900" y="1299972"/>
                  </a:moveTo>
                  <a:lnTo>
                    <a:pt x="1358900" y="1297686"/>
                  </a:lnTo>
                  <a:lnTo>
                    <a:pt x="1357206" y="1299108"/>
                  </a:lnTo>
                  <a:lnTo>
                    <a:pt x="1358900" y="1299972"/>
                  </a:lnTo>
                  <a:close/>
                </a:path>
                <a:path w="2260600" h="1711960">
                  <a:moveTo>
                    <a:pt x="1379596" y="1326642"/>
                  </a:moveTo>
                  <a:lnTo>
                    <a:pt x="1371600" y="1326642"/>
                  </a:lnTo>
                  <a:lnTo>
                    <a:pt x="1358900" y="1332738"/>
                  </a:lnTo>
                  <a:lnTo>
                    <a:pt x="1358900" y="1338834"/>
                  </a:lnTo>
                  <a:lnTo>
                    <a:pt x="1364672" y="1338834"/>
                  </a:lnTo>
                  <a:lnTo>
                    <a:pt x="1366715" y="1337075"/>
                  </a:lnTo>
                  <a:lnTo>
                    <a:pt x="1379596" y="1326642"/>
                  </a:lnTo>
                  <a:close/>
                </a:path>
                <a:path w="2260600" h="1711960">
                  <a:moveTo>
                    <a:pt x="1381672" y="1334262"/>
                  </a:moveTo>
                  <a:lnTo>
                    <a:pt x="1371600" y="1334262"/>
                  </a:lnTo>
                  <a:lnTo>
                    <a:pt x="1371600" y="1338834"/>
                  </a:lnTo>
                  <a:lnTo>
                    <a:pt x="1364544" y="1338834"/>
                  </a:lnTo>
                  <a:lnTo>
                    <a:pt x="1358900" y="1343406"/>
                  </a:lnTo>
                  <a:lnTo>
                    <a:pt x="1364544" y="1347131"/>
                  </a:lnTo>
                  <a:lnTo>
                    <a:pt x="1371600" y="1347216"/>
                  </a:lnTo>
                  <a:lnTo>
                    <a:pt x="1375127" y="1345522"/>
                  </a:lnTo>
                  <a:lnTo>
                    <a:pt x="1375833" y="1344422"/>
                  </a:lnTo>
                  <a:lnTo>
                    <a:pt x="1381672" y="1334262"/>
                  </a:lnTo>
                  <a:close/>
                </a:path>
                <a:path w="2260600" h="1711960">
                  <a:moveTo>
                    <a:pt x="1364544" y="1347216"/>
                  </a:moveTo>
                  <a:lnTo>
                    <a:pt x="1358900" y="1343406"/>
                  </a:lnTo>
                  <a:lnTo>
                    <a:pt x="1358900" y="1347216"/>
                  </a:lnTo>
                  <a:lnTo>
                    <a:pt x="1364544" y="1347216"/>
                  </a:lnTo>
                  <a:close/>
                </a:path>
                <a:path w="2260600" h="1711960">
                  <a:moveTo>
                    <a:pt x="1392296" y="1342644"/>
                  </a:moveTo>
                  <a:lnTo>
                    <a:pt x="1384300" y="1342644"/>
                  </a:lnTo>
                  <a:lnTo>
                    <a:pt x="1373505" y="1348473"/>
                  </a:lnTo>
                  <a:lnTo>
                    <a:pt x="1371600" y="1351788"/>
                  </a:lnTo>
                  <a:lnTo>
                    <a:pt x="1364672" y="1347216"/>
                  </a:lnTo>
                  <a:lnTo>
                    <a:pt x="1358900" y="1347216"/>
                  </a:lnTo>
                  <a:lnTo>
                    <a:pt x="1358900" y="1349502"/>
                  </a:lnTo>
                  <a:lnTo>
                    <a:pt x="1371600" y="1355598"/>
                  </a:lnTo>
                  <a:lnTo>
                    <a:pt x="1376303" y="1355598"/>
                  </a:lnTo>
                  <a:lnTo>
                    <a:pt x="1392296" y="1342644"/>
                  </a:lnTo>
                  <a:close/>
                </a:path>
                <a:path w="2260600" h="1711960">
                  <a:moveTo>
                    <a:pt x="1371600" y="1314450"/>
                  </a:moveTo>
                  <a:lnTo>
                    <a:pt x="1371600" y="1309878"/>
                  </a:lnTo>
                  <a:lnTo>
                    <a:pt x="1364672" y="1309878"/>
                  </a:lnTo>
                  <a:lnTo>
                    <a:pt x="1371600" y="1314450"/>
                  </a:lnTo>
                  <a:close/>
                </a:path>
                <a:path w="2260600" h="1711960">
                  <a:moveTo>
                    <a:pt x="1397000" y="1334262"/>
                  </a:moveTo>
                  <a:lnTo>
                    <a:pt x="1397000" y="1332738"/>
                  </a:lnTo>
                  <a:lnTo>
                    <a:pt x="1384300" y="1326642"/>
                  </a:lnTo>
                  <a:lnTo>
                    <a:pt x="1379596" y="1326642"/>
                  </a:lnTo>
                  <a:lnTo>
                    <a:pt x="1364672" y="1338730"/>
                  </a:lnTo>
                  <a:lnTo>
                    <a:pt x="1371600" y="1338834"/>
                  </a:lnTo>
                  <a:lnTo>
                    <a:pt x="1371600" y="1334262"/>
                  </a:lnTo>
                  <a:lnTo>
                    <a:pt x="1381672" y="1334262"/>
                  </a:lnTo>
                  <a:lnTo>
                    <a:pt x="1384300" y="1329690"/>
                  </a:lnTo>
                  <a:lnTo>
                    <a:pt x="1384300" y="1331214"/>
                  </a:lnTo>
                  <a:lnTo>
                    <a:pt x="1389380" y="1334262"/>
                  </a:lnTo>
                  <a:lnTo>
                    <a:pt x="1397000" y="1334262"/>
                  </a:lnTo>
                  <a:close/>
                </a:path>
                <a:path w="2260600" h="1711960">
                  <a:moveTo>
                    <a:pt x="1375127" y="1345522"/>
                  </a:moveTo>
                  <a:lnTo>
                    <a:pt x="1371600" y="1347216"/>
                  </a:lnTo>
                  <a:lnTo>
                    <a:pt x="1364672" y="1347216"/>
                  </a:lnTo>
                  <a:lnTo>
                    <a:pt x="1371600" y="1351788"/>
                  </a:lnTo>
                  <a:lnTo>
                    <a:pt x="1371600" y="1349502"/>
                  </a:lnTo>
                  <a:lnTo>
                    <a:pt x="1373094" y="1348695"/>
                  </a:lnTo>
                  <a:lnTo>
                    <a:pt x="1375127" y="1345522"/>
                  </a:lnTo>
                  <a:close/>
                </a:path>
                <a:path w="2260600" h="1711960">
                  <a:moveTo>
                    <a:pt x="1371600" y="1314450"/>
                  </a:moveTo>
                  <a:lnTo>
                    <a:pt x="1366715" y="1318260"/>
                  </a:lnTo>
                  <a:lnTo>
                    <a:pt x="1367064" y="1318260"/>
                  </a:lnTo>
                  <a:lnTo>
                    <a:pt x="1371600" y="1314450"/>
                  </a:lnTo>
                  <a:close/>
                </a:path>
                <a:path w="2260600" h="1711960">
                  <a:moveTo>
                    <a:pt x="1384300" y="1322832"/>
                  </a:moveTo>
                  <a:lnTo>
                    <a:pt x="1371600" y="1314450"/>
                  </a:lnTo>
                  <a:lnTo>
                    <a:pt x="1367064" y="1318260"/>
                  </a:lnTo>
                  <a:lnTo>
                    <a:pt x="1371600" y="1318260"/>
                  </a:lnTo>
                  <a:lnTo>
                    <a:pt x="1383118" y="1323788"/>
                  </a:lnTo>
                  <a:lnTo>
                    <a:pt x="1384300" y="1322832"/>
                  </a:lnTo>
                  <a:close/>
                </a:path>
                <a:path w="2260600" h="1711960">
                  <a:moveTo>
                    <a:pt x="1373094" y="1348695"/>
                  </a:moveTo>
                  <a:lnTo>
                    <a:pt x="1371600" y="1349502"/>
                  </a:lnTo>
                  <a:lnTo>
                    <a:pt x="1371600" y="1351026"/>
                  </a:lnTo>
                  <a:lnTo>
                    <a:pt x="1373094" y="1348695"/>
                  </a:lnTo>
                  <a:close/>
                </a:path>
                <a:path w="2260600" h="1711960">
                  <a:moveTo>
                    <a:pt x="1373505" y="1348473"/>
                  </a:moveTo>
                  <a:lnTo>
                    <a:pt x="1373094" y="1348695"/>
                  </a:lnTo>
                  <a:lnTo>
                    <a:pt x="1371600" y="1351026"/>
                  </a:lnTo>
                  <a:lnTo>
                    <a:pt x="1371600" y="1351788"/>
                  </a:lnTo>
                  <a:lnTo>
                    <a:pt x="1373505" y="1348473"/>
                  </a:lnTo>
                  <a:close/>
                </a:path>
                <a:path w="2260600" h="1711960">
                  <a:moveTo>
                    <a:pt x="1376303" y="1355598"/>
                  </a:moveTo>
                  <a:lnTo>
                    <a:pt x="1371600" y="1355598"/>
                  </a:lnTo>
                  <a:lnTo>
                    <a:pt x="1371600" y="1359408"/>
                  </a:lnTo>
                  <a:lnTo>
                    <a:pt x="1376303" y="1355598"/>
                  </a:lnTo>
                  <a:close/>
                </a:path>
                <a:path w="2260600" h="1711960">
                  <a:moveTo>
                    <a:pt x="1394994" y="1350464"/>
                  </a:moveTo>
                  <a:lnTo>
                    <a:pt x="1384300" y="1355598"/>
                  </a:lnTo>
                  <a:lnTo>
                    <a:pt x="1376303" y="1355598"/>
                  </a:lnTo>
                  <a:lnTo>
                    <a:pt x="1371600" y="1359408"/>
                  </a:lnTo>
                  <a:lnTo>
                    <a:pt x="1378527" y="1363980"/>
                  </a:lnTo>
                  <a:lnTo>
                    <a:pt x="1384300" y="1363980"/>
                  </a:lnTo>
                  <a:lnTo>
                    <a:pt x="1384300" y="1357122"/>
                  </a:lnTo>
                  <a:lnTo>
                    <a:pt x="1393657" y="1352630"/>
                  </a:lnTo>
                  <a:lnTo>
                    <a:pt x="1394994" y="1350464"/>
                  </a:lnTo>
                  <a:close/>
                </a:path>
                <a:path w="2260600" h="1711960">
                  <a:moveTo>
                    <a:pt x="1378527" y="1363980"/>
                  </a:moveTo>
                  <a:lnTo>
                    <a:pt x="1371600" y="1359408"/>
                  </a:lnTo>
                  <a:lnTo>
                    <a:pt x="1371600" y="1363980"/>
                  </a:lnTo>
                  <a:lnTo>
                    <a:pt x="1378527" y="1363980"/>
                  </a:lnTo>
                  <a:close/>
                </a:path>
                <a:path w="2260600" h="1711960">
                  <a:moveTo>
                    <a:pt x="1387021" y="1363980"/>
                  </a:moveTo>
                  <a:lnTo>
                    <a:pt x="1386609" y="1364049"/>
                  </a:lnTo>
                  <a:lnTo>
                    <a:pt x="1384300" y="1367790"/>
                  </a:lnTo>
                  <a:lnTo>
                    <a:pt x="1378527" y="1363980"/>
                  </a:lnTo>
                  <a:lnTo>
                    <a:pt x="1371600" y="1363980"/>
                  </a:lnTo>
                  <a:lnTo>
                    <a:pt x="1371600" y="1365504"/>
                  </a:lnTo>
                  <a:lnTo>
                    <a:pt x="1384300" y="1372362"/>
                  </a:lnTo>
                  <a:lnTo>
                    <a:pt x="1384300" y="1368552"/>
                  </a:lnTo>
                  <a:lnTo>
                    <a:pt x="1387021" y="1363980"/>
                  </a:lnTo>
                  <a:close/>
                </a:path>
                <a:path w="2260600" h="1711960">
                  <a:moveTo>
                    <a:pt x="1375833" y="1344422"/>
                  </a:moveTo>
                  <a:lnTo>
                    <a:pt x="1373094" y="1348695"/>
                  </a:lnTo>
                  <a:lnTo>
                    <a:pt x="1373505" y="1348473"/>
                  </a:lnTo>
                  <a:lnTo>
                    <a:pt x="1375833" y="1344422"/>
                  </a:lnTo>
                  <a:close/>
                </a:path>
                <a:path w="2260600" h="1711960">
                  <a:moveTo>
                    <a:pt x="1375127" y="1347597"/>
                  </a:moveTo>
                  <a:lnTo>
                    <a:pt x="1375127" y="1345649"/>
                  </a:lnTo>
                  <a:lnTo>
                    <a:pt x="1373505" y="1348473"/>
                  </a:lnTo>
                  <a:lnTo>
                    <a:pt x="1375127" y="1347597"/>
                  </a:lnTo>
                  <a:close/>
                </a:path>
                <a:path w="2260600" h="1711960">
                  <a:moveTo>
                    <a:pt x="1397000" y="1338834"/>
                  </a:moveTo>
                  <a:lnTo>
                    <a:pt x="1389380" y="1334262"/>
                  </a:lnTo>
                  <a:lnTo>
                    <a:pt x="1382346" y="1334262"/>
                  </a:lnTo>
                  <a:lnTo>
                    <a:pt x="1375833" y="1344422"/>
                  </a:lnTo>
                  <a:lnTo>
                    <a:pt x="1375127" y="1345649"/>
                  </a:lnTo>
                  <a:lnTo>
                    <a:pt x="1375127" y="1345522"/>
                  </a:lnTo>
                  <a:lnTo>
                    <a:pt x="1384300" y="1341120"/>
                  </a:lnTo>
                  <a:lnTo>
                    <a:pt x="1384300" y="1342644"/>
                  </a:lnTo>
                  <a:lnTo>
                    <a:pt x="1392296" y="1342644"/>
                  </a:lnTo>
                  <a:lnTo>
                    <a:pt x="1397000" y="1338834"/>
                  </a:lnTo>
                  <a:close/>
                </a:path>
                <a:path w="2260600" h="1711960">
                  <a:moveTo>
                    <a:pt x="1384300" y="1342644"/>
                  </a:moveTo>
                  <a:lnTo>
                    <a:pt x="1384300" y="1341120"/>
                  </a:lnTo>
                  <a:lnTo>
                    <a:pt x="1375127" y="1345522"/>
                  </a:lnTo>
                  <a:lnTo>
                    <a:pt x="1375127" y="1347597"/>
                  </a:lnTo>
                  <a:lnTo>
                    <a:pt x="1384300" y="1342644"/>
                  </a:lnTo>
                  <a:close/>
                </a:path>
                <a:path w="2260600" h="1711960">
                  <a:moveTo>
                    <a:pt x="1382346" y="1334262"/>
                  </a:moveTo>
                  <a:lnTo>
                    <a:pt x="1381672" y="1334262"/>
                  </a:lnTo>
                  <a:lnTo>
                    <a:pt x="1376303" y="1343603"/>
                  </a:lnTo>
                  <a:lnTo>
                    <a:pt x="1378527" y="1340219"/>
                  </a:lnTo>
                  <a:lnTo>
                    <a:pt x="1382346" y="1334262"/>
                  </a:lnTo>
                  <a:close/>
                </a:path>
                <a:path w="2260600" h="1711960">
                  <a:moveTo>
                    <a:pt x="1409700" y="1351026"/>
                  </a:moveTo>
                  <a:lnTo>
                    <a:pt x="1409700" y="1349502"/>
                  </a:lnTo>
                  <a:lnTo>
                    <a:pt x="1397000" y="1342644"/>
                  </a:lnTo>
                  <a:lnTo>
                    <a:pt x="1392296" y="1342644"/>
                  </a:lnTo>
                  <a:lnTo>
                    <a:pt x="1376303" y="1355598"/>
                  </a:lnTo>
                  <a:lnTo>
                    <a:pt x="1384300" y="1355598"/>
                  </a:lnTo>
                  <a:lnTo>
                    <a:pt x="1394994" y="1350464"/>
                  </a:lnTo>
                  <a:lnTo>
                    <a:pt x="1397000" y="1347216"/>
                  </a:lnTo>
                  <a:lnTo>
                    <a:pt x="1402644" y="1350941"/>
                  </a:lnTo>
                  <a:lnTo>
                    <a:pt x="1409700" y="1351026"/>
                  </a:lnTo>
                  <a:close/>
                </a:path>
                <a:path w="2260600" h="1711960">
                  <a:moveTo>
                    <a:pt x="1386609" y="1364049"/>
                  </a:moveTo>
                  <a:lnTo>
                    <a:pt x="1378527" y="1363980"/>
                  </a:lnTo>
                  <a:lnTo>
                    <a:pt x="1384300" y="1367790"/>
                  </a:lnTo>
                  <a:lnTo>
                    <a:pt x="1386609" y="1364049"/>
                  </a:lnTo>
                  <a:close/>
                </a:path>
                <a:path w="2260600" h="1711960">
                  <a:moveTo>
                    <a:pt x="1384300" y="1326642"/>
                  </a:moveTo>
                  <a:lnTo>
                    <a:pt x="1384300" y="1324356"/>
                  </a:lnTo>
                  <a:lnTo>
                    <a:pt x="1383118" y="1323788"/>
                  </a:lnTo>
                  <a:lnTo>
                    <a:pt x="1379596" y="1326642"/>
                  </a:lnTo>
                  <a:lnTo>
                    <a:pt x="1384300" y="1326642"/>
                  </a:lnTo>
                  <a:close/>
                </a:path>
                <a:path w="2260600" h="1711960">
                  <a:moveTo>
                    <a:pt x="1384300" y="1331214"/>
                  </a:moveTo>
                  <a:lnTo>
                    <a:pt x="1384300" y="1329690"/>
                  </a:lnTo>
                  <a:lnTo>
                    <a:pt x="1381672" y="1334262"/>
                  </a:lnTo>
                  <a:lnTo>
                    <a:pt x="1382346" y="1334262"/>
                  </a:lnTo>
                  <a:lnTo>
                    <a:pt x="1384300" y="1331214"/>
                  </a:lnTo>
                  <a:close/>
                </a:path>
                <a:path w="2260600" h="1711960">
                  <a:moveTo>
                    <a:pt x="1389380" y="1334262"/>
                  </a:moveTo>
                  <a:lnTo>
                    <a:pt x="1384300" y="1331214"/>
                  </a:lnTo>
                  <a:lnTo>
                    <a:pt x="1382346" y="1334262"/>
                  </a:lnTo>
                  <a:lnTo>
                    <a:pt x="1389380" y="1334262"/>
                  </a:lnTo>
                  <a:close/>
                </a:path>
                <a:path w="2260600" h="1711960">
                  <a:moveTo>
                    <a:pt x="1384300" y="1324356"/>
                  </a:moveTo>
                  <a:lnTo>
                    <a:pt x="1384300" y="1322832"/>
                  </a:lnTo>
                  <a:lnTo>
                    <a:pt x="1383118" y="1323788"/>
                  </a:lnTo>
                  <a:lnTo>
                    <a:pt x="1384300" y="1324356"/>
                  </a:lnTo>
                  <a:close/>
                </a:path>
                <a:path w="2260600" h="1711960">
                  <a:moveTo>
                    <a:pt x="1393657" y="1352630"/>
                  </a:moveTo>
                  <a:lnTo>
                    <a:pt x="1384300" y="1357122"/>
                  </a:lnTo>
                  <a:lnTo>
                    <a:pt x="1384300" y="1363980"/>
                  </a:lnTo>
                  <a:lnTo>
                    <a:pt x="1386609" y="1363980"/>
                  </a:lnTo>
                  <a:lnTo>
                    <a:pt x="1387021" y="1363381"/>
                  </a:lnTo>
                  <a:lnTo>
                    <a:pt x="1393657" y="1352630"/>
                  </a:lnTo>
                  <a:close/>
                </a:path>
                <a:path w="2260600" h="1711960">
                  <a:moveTo>
                    <a:pt x="1398772" y="1364777"/>
                  </a:moveTo>
                  <a:lnTo>
                    <a:pt x="1397000" y="1365504"/>
                  </a:lnTo>
                  <a:lnTo>
                    <a:pt x="1397000" y="1363980"/>
                  </a:lnTo>
                  <a:lnTo>
                    <a:pt x="1387021" y="1363980"/>
                  </a:lnTo>
                  <a:lnTo>
                    <a:pt x="1384300" y="1368552"/>
                  </a:lnTo>
                  <a:lnTo>
                    <a:pt x="1384300" y="1372362"/>
                  </a:lnTo>
                  <a:lnTo>
                    <a:pt x="1389742" y="1372362"/>
                  </a:lnTo>
                  <a:lnTo>
                    <a:pt x="1398772" y="1364777"/>
                  </a:lnTo>
                  <a:close/>
                </a:path>
                <a:path w="2260600" h="1711960">
                  <a:moveTo>
                    <a:pt x="1389742" y="1372362"/>
                  </a:moveTo>
                  <a:lnTo>
                    <a:pt x="1384300" y="1372362"/>
                  </a:lnTo>
                  <a:lnTo>
                    <a:pt x="1384300" y="1373886"/>
                  </a:lnTo>
                  <a:lnTo>
                    <a:pt x="1386609" y="1374994"/>
                  </a:lnTo>
                  <a:lnTo>
                    <a:pt x="1389742" y="1372362"/>
                  </a:lnTo>
                  <a:close/>
                </a:path>
                <a:path w="2260600" h="1711960">
                  <a:moveTo>
                    <a:pt x="1386609" y="1374994"/>
                  </a:moveTo>
                  <a:lnTo>
                    <a:pt x="1384300" y="1373886"/>
                  </a:lnTo>
                  <a:lnTo>
                    <a:pt x="1384300" y="1376934"/>
                  </a:lnTo>
                  <a:lnTo>
                    <a:pt x="1386609" y="1374994"/>
                  </a:lnTo>
                  <a:close/>
                </a:path>
                <a:path w="2260600" h="1711960">
                  <a:moveTo>
                    <a:pt x="1402644" y="1379982"/>
                  </a:moveTo>
                  <a:lnTo>
                    <a:pt x="1397000" y="1379982"/>
                  </a:lnTo>
                  <a:lnTo>
                    <a:pt x="1386609" y="1374994"/>
                  </a:lnTo>
                  <a:lnTo>
                    <a:pt x="1384300" y="1376934"/>
                  </a:lnTo>
                  <a:lnTo>
                    <a:pt x="1397000" y="1384554"/>
                  </a:lnTo>
                  <a:lnTo>
                    <a:pt x="1397000" y="1382268"/>
                  </a:lnTo>
                  <a:lnTo>
                    <a:pt x="1398772" y="1383118"/>
                  </a:lnTo>
                  <a:lnTo>
                    <a:pt x="1402644" y="1379982"/>
                  </a:lnTo>
                  <a:close/>
                </a:path>
                <a:path w="2260600" h="1711960">
                  <a:moveTo>
                    <a:pt x="1393825" y="1352550"/>
                  </a:moveTo>
                  <a:lnTo>
                    <a:pt x="1393657" y="1352630"/>
                  </a:lnTo>
                  <a:lnTo>
                    <a:pt x="1386609" y="1364049"/>
                  </a:lnTo>
                  <a:lnTo>
                    <a:pt x="1387021" y="1363980"/>
                  </a:lnTo>
                  <a:lnTo>
                    <a:pt x="1393825" y="1352550"/>
                  </a:lnTo>
                  <a:close/>
                </a:path>
                <a:path w="2260600" h="1711960">
                  <a:moveTo>
                    <a:pt x="1410854" y="1373331"/>
                  </a:moveTo>
                  <a:lnTo>
                    <a:pt x="1409700" y="1373886"/>
                  </a:lnTo>
                  <a:lnTo>
                    <a:pt x="1409700" y="1365504"/>
                  </a:lnTo>
                  <a:lnTo>
                    <a:pt x="1397000" y="1372362"/>
                  </a:lnTo>
                  <a:lnTo>
                    <a:pt x="1389742" y="1372362"/>
                  </a:lnTo>
                  <a:lnTo>
                    <a:pt x="1386609" y="1374994"/>
                  </a:lnTo>
                  <a:lnTo>
                    <a:pt x="1397000" y="1379982"/>
                  </a:lnTo>
                  <a:lnTo>
                    <a:pt x="1402772" y="1379982"/>
                  </a:lnTo>
                  <a:lnTo>
                    <a:pt x="1405164" y="1377940"/>
                  </a:lnTo>
                  <a:lnTo>
                    <a:pt x="1410854" y="1373331"/>
                  </a:lnTo>
                  <a:close/>
                </a:path>
                <a:path w="2260600" h="1711960">
                  <a:moveTo>
                    <a:pt x="1409700" y="1355598"/>
                  </a:moveTo>
                  <a:lnTo>
                    <a:pt x="1402772" y="1351026"/>
                  </a:lnTo>
                  <a:lnTo>
                    <a:pt x="1397000" y="1351026"/>
                  </a:lnTo>
                  <a:lnTo>
                    <a:pt x="1393825" y="1352550"/>
                  </a:lnTo>
                  <a:lnTo>
                    <a:pt x="1387021" y="1363980"/>
                  </a:lnTo>
                  <a:lnTo>
                    <a:pt x="1397000" y="1363980"/>
                  </a:lnTo>
                  <a:lnTo>
                    <a:pt x="1397000" y="1359408"/>
                  </a:lnTo>
                  <a:lnTo>
                    <a:pt x="1405164" y="1359408"/>
                  </a:lnTo>
                  <a:lnTo>
                    <a:pt x="1409700" y="1355598"/>
                  </a:lnTo>
                  <a:close/>
                </a:path>
                <a:path w="2260600" h="1711960">
                  <a:moveTo>
                    <a:pt x="1397000" y="1338834"/>
                  </a:moveTo>
                  <a:lnTo>
                    <a:pt x="1397000" y="1334262"/>
                  </a:lnTo>
                  <a:lnTo>
                    <a:pt x="1389380" y="1334262"/>
                  </a:lnTo>
                  <a:lnTo>
                    <a:pt x="1397000" y="1338834"/>
                  </a:lnTo>
                  <a:close/>
                </a:path>
                <a:path w="2260600" h="1711960">
                  <a:moveTo>
                    <a:pt x="1422400" y="1363980"/>
                  </a:moveTo>
                  <a:lnTo>
                    <a:pt x="1415472" y="1359408"/>
                  </a:lnTo>
                  <a:lnTo>
                    <a:pt x="1409700" y="1359408"/>
                  </a:lnTo>
                  <a:lnTo>
                    <a:pt x="1399116" y="1364488"/>
                  </a:lnTo>
                  <a:lnTo>
                    <a:pt x="1389742" y="1372362"/>
                  </a:lnTo>
                  <a:lnTo>
                    <a:pt x="1397000" y="1372362"/>
                  </a:lnTo>
                  <a:lnTo>
                    <a:pt x="1409700" y="1365504"/>
                  </a:lnTo>
                  <a:lnTo>
                    <a:pt x="1409700" y="1373886"/>
                  </a:lnTo>
                  <a:lnTo>
                    <a:pt x="1410854" y="1373331"/>
                  </a:lnTo>
                  <a:lnTo>
                    <a:pt x="1422400" y="1363980"/>
                  </a:lnTo>
                  <a:close/>
                </a:path>
                <a:path w="2260600" h="1711960">
                  <a:moveTo>
                    <a:pt x="1397000" y="1342644"/>
                  </a:moveTo>
                  <a:lnTo>
                    <a:pt x="1397000" y="1338834"/>
                  </a:lnTo>
                  <a:lnTo>
                    <a:pt x="1392296" y="1342644"/>
                  </a:lnTo>
                  <a:lnTo>
                    <a:pt x="1397000" y="1342644"/>
                  </a:lnTo>
                  <a:close/>
                </a:path>
                <a:path w="2260600" h="1711960">
                  <a:moveTo>
                    <a:pt x="1394994" y="1350584"/>
                  </a:moveTo>
                  <a:lnTo>
                    <a:pt x="1393657" y="1352630"/>
                  </a:lnTo>
                  <a:lnTo>
                    <a:pt x="1393825" y="1352550"/>
                  </a:lnTo>
                  <a:lnTo>
                    <a:pt x="1394994" y="1350584"/>
                  </a:lnTo>
                  <a:close/>
                </a:path>
                <a:path w="2260600" h="1711960">
                  <a:moveTo>
                    <a:pt x="1397000" y="1351026"/>
                  </a:moveTo>
                  <a:lnTo>
                    <a:pt x="1397000" y="1349502"/>
                  </a:lnTo>
                  <a:lnTo>
                    <a:pt x="1394994" y="1350584"/>
                  </a:lnTo>
                  <a:lnTo>
                    <a:pt x="1393825" y="1352550"/>
                  </a:lnTo>
                  <a:lnTo>
                    <a:pt x="1397000" y="1351026"/>
                  </a:lnTo>
                  <a:close/>
                </a:path>
                <a:path w="2260600" h="1711960">
                  <a:moveTo>
                    <a:pt x="1402644" y="1351026"/>
                  </a:moveTo>
                  <a:lnTo>
                    <a:pt x="1399116" y="1348613"/>
                  </a:lnTo>
                  <a:lnTo>
                    <a:pt x="1397000" y="1347216"/>
                  </a:lnTo>
                  <a:lnTo>
                    <a:pt x="1394994" y="1350584"/>
                  </a:lnTo>
                  <a:lnTo>
                    <a:pt x="1397000" y="1349502"/>
                  </a:lnTo>
                  <a:lnTo>
                    <a:pt x="1397000" y="1351026"/>
                  </a:lnTo>
                  <a:lnTo>
                    <a:pt x="1402644" y="1351026"/>
                  </a:lnTo>
                  <a:close/>
                </a:path>
                <a:path w="2260600" h="1711960">
                  <a:moveTo>
                    <a:pt x="1405164" y="1359408"/>
                  </a:moveTo>
                  <a:lnTo>
                    <a:pt x="1397000" y="1359408"/>
                  </a:lnTo>
                  <a:lnTo>
                    <a:pt x="1397000" y="1365504"/>
                  </a:lnTo>
                  <a:lnTo>
                    <a:pt x="1399116" y="1364488"/>
                  </a:lnTo>
                  <a:lnTo>
                    <a:pt x="1405164" y="1359408"/>
                  </a:lnTo>
                  <a:close/>
                </a:path>
                <a:path w="2260600" h="1711960">
                  <a:moveTo>
                    <a:pt x="1398772" y="1383118"/>
                  </a:moveTo>
                  <a:lnTo>
                    <a:pt x="1397000" y="1382268"/>
                  </a:lnTo>
                  <a:lnTo>
                    <a:pt x="1397000" y="1384554"/>
                  </a:lnTo>
                  <a:lnTo>
                    <a:pt x="1398772" y="1383118"/>
                  </a:lnTo>
                  <a:close/>
                </a:path>
                <a:path w="2260600" h="1711960">
                  <a:moveTo>
                    <a:pt x="1409700" y="1388364"/>
                  </a:moveTo>
                  <a:lnTo>
                    <a:pt x="1398772" y="1383118"/>
                  </a:lnTo>
                  <a:lnTo>
                    <a:pt x="1397000" y="1384554"/>
                  </a:lnTo>
                  <a:lnTo>
                    <a:pt x="1397000" y="1388364"/>
                  </a:lnTo>
                  <a:lnTo>
                    <a:pt x="1409700" y="1388364"/>
                  </a:lnTo>
                  <a:close/>
                </a:path>
                <a:path w="2260600" h="1711960">
                  <a:moveTo>
                    <a:pt x="1435100" y="1372362"/>
                  </a:moveTo>
                  <a:lnTo>
                    <a:pt x="1428172" y="1367790"/>
                  </a:lnTo>
                  <a:lnTo>
                    <a:pt x="1422400" y="1367790"/>
                  </a:lnTo>
                  <a:lnTo>
                    <a:pt x="1419057" y="1369394"/>
                  </a:lnTo>
                  <a:lnTo>
                    <a:pt x="1409700" y="1384554"/>
                  </a:lnTo>
                  <a:lnTo>
                    <a:pt x="1409700" y="1379982"/>
                  </a:lnTo>
                  <a:lnTo>
                    <a:pt x="1402644" y="1379982"/>
                  </a:lnTo>
                  <a:lnTo>
                    <a:pt x="1398772" y="1383118"/>
                  </a:lnTo>
                  <a:lnTo>
                    <a:pt x="1409700" y="1388364"/>
                  </a:lnTo>
                  <a:lnTo>
                    <a:pt x="1415472" y="1388364"/>
                  </a:lnTo>
                  <a:lnTo>
                    <a:pt x="1419057" y="1385356"/>
                  </a:lnTo>
                  <a:lnTo>
                    <a:pt x="1422400" y="1382649"/>
                  </a:lnTo>
                  <a:lnTo>
                    <a:pt x="1422400" y="1375410"/>
                  </a:lnTo>
                  <a:lnTo>
                    <a:pt x="1431337" y="1375410"/>
                  </a:lnTo>
                  <a:lnTo>
                    <a:pt x="1435100" y="1372362"/>
                  </a:lnTo>
                  <a:close/>
                </a:path>
                <a:path w="2260600" h="1711960">
                  <a:moveTo>
                    <a:pt x="1409700" y="1359408"/>
                  </a:moveTo>
                  <a:lnTo>
                    <a:pt x="1405164" y="1359408"/>
                  </a:lnTo>
                  <a:lnTo>
                    <a:pt x="1399116" y="1364488"/>
                  </a:lnTo>
                  <a:lnTo>
                    <a:pt x="1409700" y="1359408"/>
                  </a:lnTo>
                  <a:close/>
                </a:path>
                <a:path w="2260600" h="1711960">
                  <a:moveTo>
                    <a:pt x="1409700" y="1355598"/>
                  </a:moveTo>
                  <a:lnTo>
                    <a:pt x="1409700" y="1351026"/>
                  </a:lnTo>
                  <a:lnTo>
                    <a:pt x="1402772" y="1351026"/>
                  </a:lnTo>
                  <a:lnTo>
                    <a:pt x="1409700" y="1355598"/>
                  </a:lnTo>
                  <a:close/>
                </a:path>
                <a:path w="2260600" h="1711960">
                  <a:moveTo>
                    <a:pt x="1419057" y="1369394"/>
                  </a:moveTo>
                  <a:lnTo>
                    <a:pt x="1410854" y="1373331"/>
                  </a:lnTo>
                  <a:lnTo>
                    <a:pt x="1402772" y="1379878"/>
                  </a:lnTo>
                  <a:lnTo>
                    <a:pt x="1409700" y="1379982"/>
                  </a:lnTo>
                  <a:lnTo>
                    <a:pt x="1409700" y="1384554"/>
                  </a:lnTo>
                  <a:lnTo>
                    <a:pt x="1419057" y="1369394"/>
                  </a:lnTo>
                  <a:close/>
                </a:path>
                <a:path w="2260600" h="1711960">
                  <a:moveTo>
                    <a:pt x="1415344" y="1359408"/>
                  </a:moveTo>
                  <a:lnTo>
                    <a:pt x="1411472" y="1356767"/>
                  </a:lnTo>
                  <a:lnTo>
                    <a:pt x="1409700" y="1355598"/>
                  </a:lnTo>
                  <a:lnTo>
                    <a:pt x="1405164" y="1359408"/>
                  </a:lnTo>
                  <a:lnTo>
                    <a:pt x="1415344" y="1359408"/>
                  </a:lnTo>
                  <a:close/>
                </a:path>
                <a:path w="2260600" h="1711960">
                  <a:moveTo>
                    <a:pt x="1415344" y="1388364"/>
                  </a:moveTo>
                  <a:lnTo>
                    <a:pt x="1409700" y="1388364"/>
                  </a:lnTo>
                  <a:lnTo>
                    <a:pt x="1409700" y="1390650"/>
                  </a:lnTo>
                  <a:lnTo>
                    <a:pt x="1411472" y="1391500"/>
                  </a:lnTo>
                  <a:lnTo>
                    <a:pt x="1415344" y="1388364"/>
                  </a:lnTo>
                  <a:close/>
                </a:path>
                <a:path w="2260600" h="1711960">
                  <a:moveTo>
                    <a:pt x="1411472" y="1391500"/>
                  </a:moveTo>
                  <a:lnTo>
                    <a:pt x="1409700" y="1390650"/>
                  </a:lnTo>
                  <a:lnTo>
                    <a:pt x="1409700" y="1392936"/>
                  </a:lnTo>
                  <a:lnTo>
                    <a:pt x="1411472" y="1391500"/>
                  </a:lnTo>
                  <a:close/>
                </a:path>
                <a:path w="2260600" h="1711960">
                  <a:moveTo>
                    <a:pt x="1427103" y="1396746"/>
                  </a:moveTo>
                  <a:lnTo>
                    <a:pt x="1422400" y="1396746"/>
                  </a:lnTo>
                  <a:lnTo>
                    <a:pt x="1411472" y="1391500"/>
                  </a:lnTo>
                  <a:lnTo>
                    <a:pt x="1409700" y="1392936"/>
                  </a:lnTo>
                  <a:lnTo>
                    <a:pt x="1422400" y="1400556"/>
                  </a:lnTo>
                  <a:lnTo>
                    <a:pt x="1422400" y="1399032"/>
                  </a:lnTo>
                  <a:lnTo>
                    <a:pt x="1423581" y="1399599"/>
                  </a:lnTo>
                  <a:lnTo>
                    <a:pt x="1427103" y="1396746"/>
                  </a:lnTo>
                  <a:close/>
                </a:path>
                <a:path w="2260600" h="1711960">
                  <a:moveTo>
                    <a:pt x="1422400" y="1363980"/>
                  </a:moveTo>
                  <a:lnTo>
                    <a:pt x="1410854" y="1373331"/>
                  </a:lnTo>
                  <a:lnTo>
                    <a:pt x="1419057" y="1369394"/>
                  </a:lnTo>
                  <a:lnTo>
                    <a:pt x="1422400" y="1363980"/>
                  </a:lnTo>
                  <a:close/>
                </a:path>
                <a:path w="2260600" h="1711960">
                  <a:moveTo>
                    <a:pt x="1435100" y="1390269"/>
                  </a:moveTo>
                  <a:lnTo>
                    <a:pt x="1435100" y="1382268"/>
                  </a:lnTo>
                  <a:lnTo>
                    <a:pt x="1422400" y="1388364"/>
                  </a:lnTo>
                  <a:lnTo>
                    <a:pt x="1415344" y="1388364"/>
                  </a:lnTo>
                  <a:lnTo>
                    <a:pt x="1411472" y="1391500"/>
                  </a:lnTo>
                  <a:lnTo>
                    <a:pt x="1422400" y="1396746"/>
                  </a:lnTo>
                  <a:lnTo>
                    <a:pt x="1427103" y="1396746"/>
                  </a:lnTo>
                  <a:lnTo>
                    <a:pt x="1435100" y="1390269"/>
                  </a:lnTo>
                  <a:close/>
                </a:path>
                <a:path w="2260600" h="1711960">
                  <a:moveTo>
                    <a:pt x="1435100" y="1367790"/>
                  </a:moveTo>
                  <a:lnTo>
                    <a:pt x="1435100" y="1365504"/>
                  </a:lnTo>
                  <a:lnTo>
                    <a:pt x="1422400" y="1359408"/>
                  </a:lnTo>
                  <a:lnTo>
                    <a:pt x="1415472" y="1359408"/>
                  </a:lnTo>
                  <a:lnTo>
                    <a:pt x="1428172" y="1367790"/>
                  </a:lnTo>
                  <a:lnTo>
                    <a:pt x="1435100" y="1367790"/>
                  </a:lnTo>
                  <a:close/>
                </a:path>
                <a:path w="2260600" h="1711960">
                  <a:moveTo>
                    <a:pt x="1447800" y="1379982"/>
                  </a:moveTo>
                  <a:lnTo>
                    <a:pt x="1440180" y="1375410"/>
                  </a:lnTo>
                  <a:lnTo>
                    <a:pt x="1435100" y="1375410"/>
                  </a:lnTo>
                  <a:lnTo>
                    <a:pt x="1423811" y="1381506"/>
                  </a:lnTo>
                  <a:lnTo>
                    <a:pt x="1415472" y="1388260"/>
                  </a:lnTo>
                  <a:lnTo>
                    <a:pt x="1422400" y="1388364"/>
                  </a:lnTo>
                  <a:lnTo>
                    <a:pt x="1435100" y="1382268"/>
                  </a:lnTo>
                  <a:lnTo>
                    <a:pt x="1435100" y="1390269"/>
                  </a:lnTo>
                  <a:lnTo>
                    <a:pt x="1447800" y="1379982"/>
                  </a:lnTo>
                  <a:close/>
                </a:path>
                <a:path w="2260600" h="1711960">
                  <a:moveTo>
                    <a:pt x="1428172" y="1367790"/>
                  </a:moveTo>
                  <a:lnTo>
                    <a:pt x="1422400" y="1363980"/>
                  </a:lnTo>
                  <a:lnTo>
                    <a:pt x="1419057" y="1369394"/>
                  </a:lnTo>
                  <a:lnTo>
                    <a:pt x="1422400" y="1367790"/>
                  </a:lnTo>
                  <a:lnTo>
                    <a:pt x="1428172" y="1367790"/>
                  </a:lnTo>
                  <a:close/>
                </a:path>
                <a:path w="2260600" h="1711960">
                  <a:moveTo>
                    <a:pt x="1431337" y="1375410"/>
                  </a:moveTo>
                  <a:lnTo>
                    <a:pt x="1422400" y="1375410"/>
                  </a:lnTo>
                  <a:lnTo>
                    <a:pt x="1422400" y="1382268"/>
                  </a:lnTo>
                  <a:lnTo>
                    <a:pt x="1423581" y="1381630"/>
                  </a:lnTo>
                  <a:lnTo>
                    <a:pt x="1423811" y="1381506"/>
                  </a:lnTo>
                  <a:lnTo>
                    <a:pt x="1431337" y="1375410"/>
                  </a:lnTo>
                  <a:close/>
                </a:path>
                <a:path w="2260600" h="1711960">
                  <a:moveTo>
                    <a:pt x="1423581" y="1381692"/>
                  </a:moveTo>
                  <a:lnTo>
                    <a:pt x="1422400" y="1382268"/>
                  </a:lnTo>
                  <a:lnTo>
                    <a:pt x="1422400" y="1382649"/>
                  </a:lnTo>
                  <a:lnTo>
                    <a:pt x="1423581" y="1381692"/>
                  </a:lnTo>
                  <a:close/>
                </a:path>
                <a:path w="2260600" h="1711960">
                  <a:moveTo>
                    <a:pt x="1423581" y="1399599"/>
                  </a:moveTo>
                  <a:lnTo>
                    <a:pt x="1422400" y="1399032"/>
                  </a:lnTo>
                  <a:lnTo>
                    <a:pt x="1422400" y="1400556"/>
                  </a:lnTo>
                  <a:lnTo>
                    <a:pt x="1423581" y="1399599"/>
                  </a:lnTo>
                  <a:close/>
                </a:path>
                <a:path w="2260600" h="1711960">
                  <a:moveTo>
                    <a:pt x="1435100" y="1405128"/>
                  </a:moveTo>
                  <a:lnTo>
                    <a:pt x="1423811" y="1399709"/>
                  </a:lnTo>
                  <a:lnTo>
                    <a:pt x="1423581" y="1399599"/>
                  </a:lnTo>
                  <a:lnTo>
                    <a:pt x="1422400" y="1400556"/>
                  </a:lnTo>
                  <a:lnTo>
                    <a:pt x="1422400" y="1405128"/>
                  </a:lnTo>
                  <a:lnTo>
                    <a:pt x="1435100" y="1405128"/>
                  </a:lnTo>
                  <a:close/>
                </a:path>
                <a:path w="2260600" h="1711960">
                  <a:moveTo>
                    <a:pt x="1460500" y="1388364"/>
                  </a:moveTo>
                  <a:lnTo>
                    <a:pt x="1453572" y="1383792"/>
                  </a:lnTo>
                  <a:lnTo>
                    <a:pt x="1447800" y="1383792"/>
                  </a:lnTo>
                  <a:lnTo>
                    <a:pt x="1444272" y="1385697"/>
                  </a:lnTo>
                  <a:lnTo>
                    <a:pt x="1435100" y="1400556"/>
                  </a:lnTo>
                  <a:lnTo>
                    <a:pt x="1435100" y="1396746"/>
                  </a:lnTo>
                  <a:lnTo>
                    <a:pt x="1427103" y="1396746"/>
                  </a:lnTo>
                  <a:lnTo>
                    <a:pt x="1423581" y="1399599"/>
                  </a:lnTo>
                  <a:lnTo>
                    <a:pt x="1435100" y="1405128"/>
                  </a:lnTo>
                  <a:lnTo>
                    <a:pt x="1440542" y="1405128"/>
                  </a:lnTo>
                  <a:lnTo>
                    <a:pt x="1460500" y="1388364"/>
                  </a:lnTo>
                  <a:close/>
                </a:path>
                <a:path w="2260600" h="1711960">
                  <a:moveTo>
                    <a:pt x="1435100" y="1375410"/>
                  </a:moveTo>
                  <a:lnTo>
                    <a:pt x="1431337" y="1375410"/>
                  </a:lnTo>
                  <a:lnTo>
                    <a:pt x="1423811" y="1381506"/>
                  </a:lnTo>
                  <a:lnTo>
                    <a:pt x="1435100" y="1375410"/>
                  </a:lnTo>
                  <a:close/>
                </a:path>
                <a:path w="2260600" h="1711960">
                  <a:moveTo>
                    <a:pt x="1447800" y="1379982"/>
                  </a:moveTo>
                  <a:lnTo>
                    <a:pt x="1427103" y="1396746"/>
                  </a:lnTo>
                  <a:lnTo>
                    <a:pt x="1435100" y="1396746"/>
                  </a:lnTo>
                  <a:lnTo>
                    <a:pt x="1435100" y="1390650"/>
                  </a:lnTo>
                  <a:lnTo>
                    <a:pt x="1444272" y="1385697"/>
                  </a:lnTo>
                  <a:lnTo>
                    <a:pt x="1447800" y="1379982"/>
                  </a:lnTo>
                  <a:close/>
                </a:path>
                <a:path w="2260600" h="1711960">
                  <a:moveTo>
                    <a:pt x="1435100" y="1372362"/>
                  </a:moveTo>
                  <a:lnTo>
                    <a:pt x="1435100" y="1367790"/>
                  </a:lnTo>
                  <a:lnTo>
                    <a:pt x="1428172" y="1367790"/>
                  </a:lnTo>
                  <a:lnTo>
                    <a:pt x="1435100" y="1372362"/>
                  </a:lnTo>
                  <a:close/>
                </a:path>
                <a:path w="2260600" h="1711960">
                  <a:moveTo>
                    <a:pt x="1440180" y="1375410"/>
                  </a:moveTo>
                  <a:lnTo>
                    <a:pt x="1435100" y="1372362"/>
                  </a:lnTo>
                  <a:lnTo>
                    <a:pt x="1431337" y="1375410"/>
                  </a:lnTo>
                  <a:lnTo>
                    <a:pt x="1440180" y="1375410"/>
                  </a:lnTo>
                  <a:close/>
                </a:path>
                <a:path w="2260600" h="1711960">
                  <a:moveTo>
                    <a:pt x="1444272" y="1385697"/>
                  </a:moveTo>
                  <a:lnTo>
                    <a:pt x="1435100" y="1390650"/>
                  </a:lnTo>
                  <a:lnTo>
                    <a:pt x="1435100" y="1400556"/>
                  </a:lnTo>
                  <a:lnTo>
                    <a:pt x="1444272" y="1385697"/>
                  </a:lnTo>
                  <a:close/>
                </a:path>
                <a:path w="2260600" h="1711960">
                  <a:moveTo>
                    <a:pt x="1440542" y="1405128"/>
                  </a:moveTo>
                  <a:lnTo>
                    <a:pt x="1435100" y="1405128"/>
                  </a:lnTo>
                  <a:lnTo>
                    <a:pt x="1435100" y="1406652"/>
                  </a:lnTo>
                  <a:lnTo>
                    <a:pt x="1437308" y="1407844"/>
                  </a:lnTo>
                  <a:lnTo>
                    <a:pt x="1440542" y="1405128"/>
                  </a:lnTo>
                  <a:close/>
                </a:path>
                <a:path w="2260600" h="1711960">
                  <a:moveTo>
                    <a:pt x="1437308" y="1407844"/>
                  </a:moveTo>
                  <a:lnTo>
                    <a:pt x="1435100" y="1406652"/>
                  </a:lnTo>
                  <a:lnTo>
                    <a:pt x="1435100" y="1409700"/>
                  </a:lnTo>
                  <a:lnTo>
                    <a:pt x="1437308" y="1407844"/>
                  </a:lnTo>
                  <a:close/>
                </a:path>
                <a:path w="2260600" h="1711960">
                  <a:moveTo>
                    <a:pt x="1460500" y="1399032"/>
                  </a:moveTo>
                  <a:lnTo>
                    <a:pt x="1447800" y="1405128"/>
                  </a:lnTo>
                  <a:lnTo>
                    <a:pt x="1440542" y="1405128"/>
                  </a:lnTo>
                  <a:lnTo>
                    <a:pt x="1437308" y="1407844"/>
                  </a:lnTo>
                  <a:lnTo>
                    <a:pt x="1447800" y="1413510"/>
                  </a:lnTo>
                  <a:lnTo>
                    <a:pt x="1447800" y="1409700"/>
                  </a:lnTo>
                  <a:lnTo>
                    <a:pt x="1460500" y="1399032"/>
                  </a:lnTo>
                  <a:close/>
                </a:path>
                <a:path w="2260600" h="1711960">
                  <a:moveTo>
                    <a:pt x="1460500" y="1383792"/>
                  </a:moveTo>
                  <a:lnTo>
                    <a:pt x="1460500" y="1382268"/>
                  </a:lnTo>
                  <a:lnTo>
                    <a:pt x="1447800" y="1375410"/>
                  </a:lnTo>
                  <a:lnTo>
                    <a:pt x="1440180" y="1375410"/>
                  </a:lnTo>
                  <a:lnTo>
                    <a:pt x="1447800" y="1379982"/>
                  </a:lnTo>
                  <a:lnTo>
                    <a:pt x="1453572" y="1383792"/>
                  </a:lnTo>
                  <a:lnTo>
                    <a:pt x="1460500" y="1383792"/>
                  </a:lnTo>
                  <a:close/>
                </a:path>
                <a:path w="2260600" h="1711960">
                  <a:moveTo>
                    <a:pt x="1468664" y="1392174"/>
                  </a:moveTo>
                  <a:lnTo>
                    <a:pt x="1460500" y="1392174"/>
                  </a:lnTo>
                  <a:lnTo>
                    <a:pt x="1447800" y="1399032"/>
                  </a:lnTo>
                  <a:lnTo>
                    <a:pt x="1440542" y="1405128"/>
                  </a:lnTo>
                  <a:lnTo>
                    <a:pt x="1447800" y="1405128"/>
                  </a:lnTo>
                  <a:lnTo>
                    <a:pt x="1460500" y="1399032"/>
                  </a:lnTo>
                  <a:lnTo>
                    <a:pt x="1468664" y="1392174"/>
                  </a:lnTo>
                  <a:close/>
                </a:path>
                <a:path w="2260600" h="1711960">
                  <a:moveTo>
                    <a:pt x="1453572" y="1383792"/>
                  </a:moveTo>
                  <a:lnTo>
                    <a:pt x="1447800" y="1379982"/>
                  </a:lnTo>
                  <a:lnTo>
                    <a:pt x="1444272" y="1385697"/>
                  </a:lnTo>
                  <a:lnTo>
                    <a:pt x="1447800" y="1383792"/>
                  </a:lnTo>
                  <a:lnTo>
                    <a:pt x="1453572" y="1383792"/>
                  </a:lnTo>
                  <a:close/>
                </a:path>
                <a:path w="2260600" h="1711960">
                  <a:moveTo>
                    <a:pt x="1460500" y="1392174"/>
                  </a:moveTo>
                  <a:lnTo>
                    <a:pt x="1460500" y="1388364"/>
                  </a:lnTo>
                  <a:lnTo>
                    <a:pt x="1447800" y="1399032"/>
                  </a:lnTo>
                  <a:lnTo>
                    <a:pt x="1460500" y="1392174"/>
                  </a:lnTo>
                  <a:close/>
                </a:path>
                <a:path w="2260600" h="1711960">
                  <a:moveTo>
                    <a:pt x="1485900" y="1400556"/>
                  </a:moveTo>
                  <a:lnTo>
                    <a:pt x="1485900" y="1399032"/>
                  </a:lnTo>
                  <a:lnTo>
                    <a:pt x="1473200" y="1392174"/>
                  </a:lnTo>
                  <a:lnTo>
                    <a:pt x="1468664" y="1392174"/>
                  </a:lnTo>
                  <a:lnTo>
                    <a:pt x="1447800" y="1409700"/>
                  </a:lnTo>
                  <a:lnTo>
                    <a:pt x="1453572" y="1413510"/>
                  </a:lnTo>
                  <a:lnTo>
                    <a:pt x="1460500" y="1413510"/>
                  </a:lnTo>
                  <a:lnTo>
                    <a:pt x="1460500" y="1400556"/>
                  </a:lnTo>
                  <a:lnTo>
                    <a:pt x="1470848" y="1400556"/>
                  </a:lnTo>
                  <a:lnTo>
                    <a:pt x="1473200" y="1396746"/>
                  </a:lnTo>
                  <a:lnTo>
                    <a:pt x="1478972" y="1400556"/>
                  </a:lnTo>
                  <a:lnTo>
                    <a:pt x="1485900" y="1400556"/>
                  </a:lnTo>
                  <a:close/>
                </a:path>
                <a:path w="2260600" h="1711960">
                  <a:moveTo>
                    <a:pt x="1453572" y="1413510"/>
                  </a:moveTo>
                  <a:lnTo>
                    <a:pt x="1447800" y="1409700"/>
                  </a:lnTo>
                  <a:lnTo>
                    <a:pt x="1447800" y="1413510"/>
                  </a:lnTo>
                  <a:lnTo>
                    <a:pt x="1453572" y="1413510"/>
                  </a:lnTo>
                  <a:close/>
                </a:path>
                <a:path w="2260600" h="1711960">
                  <a:moveTo>
                    <a:pt x="1473200" y="1415034"/>
                  </a:moveTo>
                  <a:lnTo>
                    <a:pt x="1473200" y="1413510"/>
                  </a:lnTo>
                  <a:lnTo>
                    <a:pt x="1463221" y="1413510"/>
                  </a:lnTo>
                  <a:lnTo>
                    <a:pt x="1460500" y="1418082"/>
                  </a:lnTo>
                  <a:lnTo>
                    <a:pt x="1453572" y="1413510"/>
                  </a:lnTo>
                  <a:lnTo>
                    <a:pt x="1447800" y="1413510"/>
                  </a:lnTo>
                  <a:lnTo>
                    <a:pt x="1447800" y="1415034"/>
                  </a:lnTo>
                  <a:lnTo>
                    <a:pt x="1460500" y="1422654"/>
                  </a:lnTo>
                  <a:lnTo>
                    <a:pt x="1463430" y="1422654"/>
                  </a:lnTo>
                  <a:lnTo>
                    <a:pt x="1473200" y="1415034"/>
                  </a:lnTo>
                  <a:close/>
                </a:path>
                <a:path w="2260600" h="1711960">
                  <a:moveTo>
                    <a:pt x="1473200" y="1388364"/>
                  </a:moveTo>
                  <a:lnTo>
                    <a:pt x="1473200" y="1383792"/>
                  </a:lnTo>
                  <a:lnTo>
                    <a:pt x="1453572" y="1383792"/>
                  </a:lnTo>
                  <a:lnTo>
                    <a:pt x="1460500" y="1388364"/>
                  </a:lnTo>
                  <a:lnTo>
                    <a:pt x="1460500" y="1392174"/>
                  </a:lnTo>
                  <a:lnTo>
                    <a:pt x="1468664" y="1392174"/>
                  </a:lnTo>
                  <a:lnTo>
                    <a:pt x="1473200" y="1388364"/>
                  </a:lnTo>
                  <a:close/>
                </a:path>
                <a:path w="2260600" h="1711960">
                  <a:moveTo>
                    <a:pt x="1462851" y="1413510"/>
                  </a:moveTo>
                  <a:lnTo>
                    <a:pt x="1453572" y="1413510"/>
                  </a:lnTo>
                  <a:lnTo>
                    <a:pt x="1460500" y="1418082"/>
                  </a:lnTo>
                  <a:lnTo>
                    <a:pt x="1460500" y="1417320"/>
                  </a:lnTo>
                  <a:lnTo>
                    <a:pt x="1462851" y="1413510"/>
                  </a:lnTo>
                  <a:close/>
                </a:path>
                <a:path w="2260600" h="1711960">
                  <a:moveTo>
                    <a:pt x="1470848" y="1400556"/>
                  </a:moveTo>
                  <a:lnTo>
                    <a:pt x="1460500" y="1400556"/>
                  </a:lnTo>
                  <a:lnTo>
                    <a:pt x="1460500" y="1413510"/>
                  </a:lnTo>
                  <a:lnTo>
                    <a:pt x="1462851" y="1413510"/>
                  </a:lnTo>
                  <a:lnTo>
                    <a:pt x="1470848" y="1400556"/>
                  </a:lnTo>
                  <a:close/>
                </a:path>
                <a:path w="2260600" h="1711960">
                  <a:moveTo>
                    <a:pt x="1463221" y="1413510"/>
                  </a:moveTo>
                  <a:lnTo>
                    <a:pt x="1462851" y="1413510"/>
                  </a:lnTo>
                  <a:lnTo>
                    <a:pt x="1460500" y="1417320"/>
                  </a:lnTo>
                  <a:lnTo>
                    <a:pt x="1460500" y="1418082"/>
                  </a:lnTo>
                  <a:lnTo>
                    <a:pt x="1463221" y="1413510"/>
                  </a:lnTo>
                  <a:close/>
                </a:path>
                <a:path w="2260600" h="1711960">
                  <a:moveTo>
                    <a:pt x="1463430" y="1422654"/>
                  </a:moveTo>
                  <a:lnTo>
                    <a:pt x="1460500" y="1422654"/>
                  </a:lnTo>
                  <a:lnTo>
                    <a:pt x="1460500" y="1424940"/>
                  </a:lnTo>
                  <a:lnTo>
                    <a:pt x="1463430" y="1422654"/>
                  </a:lnTo>
                  <a:close/>
                </a:path>
                <a:path w="2260600" h="1711960">
                  <a:moveTo>
                    <a:pt x="1485900" y="1415796"/>
                  </a:moveTo>
                  <a:lnTo>
                    <a:pt x="1485900" y="1415034"/>
                  </a:lnTo>
                  <a:lnTo>
                    <a:pt x="1473200" y="1422654"/>
                  </a:lnTo>
                  <a:lnTo>
                    <a:pt x="1463430" y="1422654"/>
                  </a:lnTo>
                  <a:lnTo>
                    <a:pt x="1460500" y="1424940"/>
                  </a:lnTo>
                  <a:lnTo>
                    <a:pt x="1460500" y="1429512"/>
                  </a:lnTo>
                  <a:lnTo>
                    <a:pt x="1473200" y="1429512"/>
                  </a:lnTo>
                  <a:lnTo>
                    <a:pt x="1473200" y="1426464"/>
                  </a:lnTo>
                  <a:lnTo>
                    <a:pt x="1485900" y="1415796"/>
                  </a:lnTo>
                  <a:close/>
                </a:path>
                <a:path w="2260600" h="1711960">
                  <a:moveTo>
                    <a:pt x="1473200" y="1396746"/>
                  </a:moveTo>
                  <a:lnTo>
                    <a:pt x="1462851" y="1413510"/>
                  </a:lnTo>
                  <a:lnTo>
                    <a:pt x="1463221" y="1413510"/>
                  </a:lnTo>
                  <a:lnTo>
                    <a:pt x="1473200" y="1396746"/>
                  </a:lnTo>
                  <a:close/>
                </a:path>
                <a:path w="2260600" h="1711960">
                  <a:moveTo>
                    <a:pt x="1470848" y="1413510"/>
                  </a:moveTo>
                  <a:lnTo>
                    <a:pt x="1470848" y="1400697"/>
                  </a:lnTo>
                  <a:lnTo>
                    <a:pt x="1463221" y="1413510"/>
                  </a:lnTo>
                  <a:lnTo>
                    <a:pt x="1470848" y="1413510"/>
                  </a:lnTo>
                  <a:close/>
                </a:path>
                <a:path w="2260600" h="1711960">
                  <a:moveTo>
                    <a:pt x="1494064" y="1408938"/>
                  </a:moveTo>
                  <a:lnTo>
                    <a:pt x="1485900" y="1408938"/>
                  </a:lnTo>
                  <a:lnTo>
                    <a:pt x="1473200" y="1415034"/>
                  </a:lnTo>
                  <a:lnTo>
                    <a:pt x="1463430" y="1422654"/>
                  </a:lnTo>
                  <a:lnTo>
                    <a:pt x="1473200" y="1422654"/>
                  </a:lnTo>
                  <a:lnTo>
                    <a:pt x="1485900" y="1415034"/>
                  </a:lnTo>
                  <a:lnTo>
                    <a:pt x="1485900" y="1415796"/>
                  </a:lnTo>
                  <a:lnTo>
                    <a:pt x="1494064" y="1408938"/>
                  </a:lnTo>
                  <a:close/>
                </a:path>
                <a:path w="2260600" h="1711960">
                  <a:moveTo>
                    <a:pt x="1473200" y="1392174"/>
                  </a:moveTo>
                  <a:lnTo>
                    <a:pt x="1473200" y="1388364"/>
                  </a:lnTo>
                  <a:lnTo>
                    <a:pt x="1468664" y="1392174"/>
                  </a:lnTo>
                  <a:lnTo>
                    <a:pt x="1473200" y="1392174"/>
                  </a:lnTo>
                  <a:close/>
                </a:path>
                <a:path w="2260600" h="1711960">
                  <a:moveTo>
                    <a:pt x="1478972" y="1400556"/>
                  </a:moveTo>
                  <a:lnTo>
                    <a:pt x="1473200" y="1396746"/>
                  </a:lnTo>
                  <a:lnTo>
                    <a:pt x="1470848" y="1400697"/>
                  </a:lnTo>
                  <a:lnTo>
                    <a:pt x="1470848" y="1400556"/>
                  </a:lnTo>
                  <a:lnTo>
                    <a:pt x="1478972" y="1400556"/>
                  </a:lnTo>
                  <a:close/>
                </a:path>
                <a:path w="2260600" h="1711960">
                  <a:moveTo>
                    <a:pt x="1485900" y="1405128"/>
                  </a:moveTo>
                  <a:lnTo>
                    <a:pt x="1478972" y="1400556"/>
                  </a:lnTo>
                  <a:lnTo>
                    <a:pt x="1470848" y="1400556"/>
                  </a:lnTo>
                  <a:lnTo>
                    <a:pt x="1470848" y="1413510"/>
                  </a:lnTo>
                  <a:lnTo>
                    <a:pt x="1473200" y="1413510"/>
                  </a:lnTo>
                  <a:lnTo>
                    <a:pt x="1473200" y="1415034"/>
                  </a:lnTo>
                  <a:lnTo>
                    <a:pt x="1485900" y="1405128"/>
                  </a:lnTo>
                  <a:close/>
                </a:path>
                <a:path w="2260600" h="1711960">
                  <a:moveTo>
                    <a:pt x="1485900" y="1408938"/>
                  </a:moveTo>
                  <a:lnTo>
                    <a:pt x="1485900" y="1405128"/>
                  </a:lnTo>
                  <a:lnTo>
                    <a:pt x="1473200" y="1415034"/>
                  </a:lnTo>
                  <a:lnTo>
                    <a:pt x="1485900" y="1408938"/>
                  </a:lnTo>
                  <a:close/>
                </a:path>
                <a:path w="2260600" h="1711960">
                  <a:moveTo>
                    <a:pt x="1511300" y="1417320"/>
                  </a:moveTo>
                  <a:lnTo>
                    <a:pt x="1511300" y="1415034"/>
                  </a:lnTo>
                  <a:lnTo>
                    <a:pt x="1498600" y="1408938"/>
                  </a:lnTo>
                  <a:lnTo>
                    <a:pt x="1494064" y="1408938"/>
                  </a:lnTo>
                  <a:lnTo>
                    <a:pt x="1473200" y="1426464"/>
                  </a:lnTo>
                  <a:lnTo>
                    <a:pt x="1478280" y="1429512"/>
                  </a:lnTo>
                  <a:lnTo>
                    <a:pt x="1485900" y="1429512"/>
                  </a:lnTo>
                  <a:lnTo>
                    <a:pt x="1485900" y="1423416"/>
                  </a:lnTo>
                  <a:lnTo>
                    <a:pt x="1495257" y="1418924"/>
                  </a:lnTo>
                  <a:lnTo>
                    <a:pt x="1498600" y="1413510"/>
                  </a:lnTo>
                  <a:lnTo>
                    <a:pt x="1504372" y="1417320"/>
                  </a:lnTo>
                  <a:lnTo>
                    <a:pt x="1511300" y="1417320"/>
                  </a:lnTo>
                  <a:close/>
                </a:path>
                <a:path w="2260600" h="1711960">
                  <a:moveTo>
                    <a:pt x="1478280" y="1429512"/>
                  </a:moveTo>
                  <a:lnTo>
                    <a:pt x="1473200" y="1426464"/>
                  </a:lnTo>
                  <a:lnTo>
                    <a:pt x="1473200" y="1429512"/>
                  </a:lnTo>
                  <a:lnTo>
                    <a:pt x="1478280" y="1429512"/>
                  </a:lnTo>
                  <a:close/>
                </a:path>
                <a:path w="2260600" h="1711960">
                  <a:moveTo>
                    <a:pt x="1500011" y="1431036"/>
                  </a:moveTo>
                  <a:lnTo>
                    <a:pt x="1498600" y="1431798"/>
                  </a:lnTo>
                  <a:lnTo>
                    <a:pt x="1498600" y="1423416"/>
                  </a:lnTo>
                  <a:lnTo>
                    <a:pt x="1489910" y="1427586"/>
                  </a:lnTo>
                  <a:lnTo>
                    <a:pt x="1485900" y="1434084"/>
                  </a:lnTo>
                  <a:lnTo>
                    <a:pt x="1478280" y="1429512"/>
                  </a:lnTo>
                  <a:lnTo>
                    <a:pt x="1473200" y="1429512"/>
                  </a:lnTo>
                  <a:lnTo>
                    <a:pt x="1473200" y="1431798"/>
                  </a:lnTo>
                  <a:lnTo>
                    <a:pt x="1485900" y="1437894"/>
                  </a:lnTo>
                  <a:lnTo>
                    <a:pt x="1491544" y="1437894"/>
                  </a:lnTo>
                  <a:lnTo>
                    <a:pt x="1500011" y="1431036"/>
                  </a:lnTo>
                  <a:close/>
                </a:path>
                <a:path w="2260600" h="1711960">
                  <a:moveTo>
                    <a:pt x="1489910" y="1427586"/>
                  </a:moveTo>
                  <a:lnTo>
                    <a:pt x="1485900" y="1429512"/>
                  </a:lnTo>
                  <a:lnTo>
                    <a:pt x="1478280" y="1429512"/>
                  </a:lnTo>
                  <a:lnTo>
                    <a:pt x="1485900" y="1434084"/>
                  </a:lnTo>
                  <a:lnTo>
                    <a:pt x="1489910" y="1427586"/>
                  </a:lnTo>
                  <a:close/>
                </a:path>
                <a:path w="2260600" h="1711960">
                  <a:moveTo>
                    <a:pt x="1497445" y="1406097"/>
                  </a:moveTo>
                  <a:lnTo>
                    <a:pt x="1485900" y="1400556"/>
                  </a:lnTo>
                  <a:lnTo>
                    <a:pt x="1478972" y="1400556"/>
                  </a:lnTo>
                  <a:lnTo>
                    <a:pt x="1485900" y="1405128"/>
                  </a:lnTo>
                  <a:lnTo>
                    <a:pt x="1485900" y="1408938"/>
                  </a:lnTo>
                  <a:lnTo>
                    <a:pt x="1494064" y="1408938"/>
                  </a:lnTo>
                  <a:lnTo>
                    <a:pt x="1497445" y="1406097"/>
                  </a:lnTo>
                  <a:close/>
                </a:path>
                <a:path w="2260600" h="1711960">
                  <a:moveTo>
                    <a:pt x="1495257" y="1418924"/>
                  </a:moveTo>
                  <a:lnTo>
                    <a:pt x="1485900" y="1423416"/>
                  </a:lnTo>
                  <a:lnTo>
                    <a:pt x="1485900" y="1429512"/>
                  </a:lnTo>
                  <a:lnTo>
                    <a:pt x="1489910" y="1427586"/>
                  </a:lnTo>
                  <a:lnTo>
                    <a:pt x="1495257" y="1418924"/>
                  </a:lnTo>
                  <a:close/>
                </a:path>
                <a:path w="2260600" h="1711960">
                  <a:moveTo>
                    <a:pt x="1491544" y="1437894"/>
                  </a:moveTo>
                  <a:lnTo>
                    <a:pt x="1485900" y="1437894"/>
                  </a:lnTo>
                  <a:lnTo>
                    <a:pt x="1485900" y="1440180"/>
                  </a:lnTo>
                  <a:lnTo>
                    <a:pt x="1487593" y="1441094"/>
                  </a:lnTo>
                  <a:lnTo>
                    <a:pt x="1491544" y="1437894"/>
                  </a:lnTo>
                  <a:close/>
                </a:path>
                <a:path w="2260600" h="1711960">
                  <a:moveTo>
                    <a:pt x="1487593" y="1441094"/>
                  </a:moveTo>
                  <a:lnTo>
                    <a:pt x="1485900" y="1440180"/>
                  </a:lnTo>
                  <a:lnTo>
                    <a:pt x="1485900" y="1442466"/>
                  </a:lnTo>
                  <a:lnTo>
                    <a:pt x="1487593" y="1441094"/>
                  </a:lnTo>
                  <a:close/>
                </a:path>
                <a:path w="2260600" h="1711960">
                  <a:moveTo>
                    <a:pt x="1511300" y="1432179"/>
                  </a:moveTo>
                  <a:lnTo>
                    <a:pt x="1511300" y="1431798"/>
                  </a:lnTo>
                  <a:lnTo>
                    <a:pt x="1498600" y="1437894"/>
                  </a:lnTo>
                  <a:lnTo>
                    <a:pt x="1491544" y="1437894"/>
                  </a:lnTo>
                  <a:lnTo>
                    <a:pt x="1487593" y="1441094"/>
                  </a:lnTo>
                  <a:lnTo>
                    <a:pt x="1498600" y="1447038"/>
                  </a:lnTo>
                  <a:lnTo>
                    <a:pt x="1498600" y="1442466"/>
                  </a:lnTo>
                  <a:lnTo>
                    <a:pt x="1511300" y="1432179"/>
                  </a:lnTo>
                  <a:close/>
                </a:path>
                <a:path w="2260600" h="1711960">
                  <a:moveTo>
                    <a:pt x="1511300" y="1421892"/>
                  </a:moveTo>
                  <a:lnTo>
                    <a:pt x="1504372" y="1417320"/>
                  </a:lnTo>
                  <a:lnTo>
                    <a:pt x="1498600" y="1417320"/>
                  </a:lnTo>
                  <a:lnTo>
                    <a:pt x="1495257" y="1418924"/>
                  </a:lnTo>
                  <a:lnTo>
                    <a:pt x="1489910" y="1427586"/>
                  </a:lnTo>
                  <a:lnTo>
                    <a:pt x="1498600" y="1423416"/>
                  </a:lnTo>
                  <a:lnTo>
                    <a:pt x="1498600" y="1431798"/>
                  </a:lnTo>
                  <a:lnTo>
                    <a:pt x="1500011" y="1431036"/>
                  </a:lnTo>
                  <a:lnTo>
                    <a:pt x="1511300" y="1421892"/>
                  </a:lnTo>
                  <a:close/>
                </a:path>
                <a:path w="2260600" h="1711960">
                  <a:moveTo>
                    <a:pt x="1520237" y="1424940"/>
                  </a:moveTo>
                  <a:lnTo>
                    <a:pt x="1511300" y="1424940"/>
                  </a:lnTo>
                  <a:lnTo>
                    <a:pt x="1500011" y="1431036"/>
                  </a:lnTo>
                  <a:lnTo>
                    <a:pt x="1491544" y="1437894"/>
                  </a:lnTo>
                  <a:lnTo>
                    <a:pt x="1498600" y="1437894"/>
                  </a:lnTo>
                  <a:lnTo>
                    <a:pt x="1511300" y="1431798"/>
                  </a:lnTo>
                  <a:lnTo>
                    <a:pt x="1511300" y="1432179"/>
                  </a:lnTo>
                  <a:lnTo>
                    <a:pt x="1520237" y="1424940"/>
                  </a:lnTo>
                  <a:close/>
                </a:path>
                <a:path w="2260600" h="1711960">
                  <a:moveTo>
                    <a:pt x="1498600" y="1408938"/>
                  </a:moveTo>
                  <a:lnTo>
                    <a:pt x="1498600" y="1406652"/>
                  </a:lnTo>
                  <a:lnTo>
                    <a:pt x="1497445" y="1406097"/>
                  </a:lnTo>
                  <a:lnTo>
                    <a:pt x="1494064" y="1408938"/>
                  </a:lnTo>
                  <a:lnTo>
                    <a:pt x="1498600" y="1408938"/>
                  </a:lnTo>
                  <a:close/>
                </a:path>
                <a:path w="2260600" h="1711960">
                  <a:moveTo>
                    <a:pt x="1504372" y="1417320"/>
                  </a:moveTo>
                  <a:lnTo>
                    <a:pt x="1498600" y="1413510"/>
                  </a:lnTo>
                  <a:lnTo>
                    <a:pt x="1495257" y="1418924"/>
                  </a:lnTo>
                  <a:lnTo>
                    <a:pt x="1498600" y="1417320"/>
                  </a:lnTo>
                  <a:lnTo>
                    <a:pt x="1504372" y="1417320"/>
                  </a:lnTo>
                  <a:close/>
                </a:path>
                <a:path w="2260600" h="1711960">
                  <a:moveTo>
                    <a:pt x="1498600" y="1406652"/>
                  </a:moveTo>
                  <a:lnTo>
                    <a:pt x="1498600" y="1405128"/>
                  </a:lnTo>
                  <a:lnTo>
                    <a:pt x="1497445" y="1406097"/>
                  </a:lnTo>
                  <a:lnTo>
                    <a:pt x="1498600" y="1406652"/>
                  </a:lnTo>
                  <a:close/>
                </a:path>
                <a:path w="2260600" h="1711960">
                  <a:moveTo>
                    <a:pt x="1536700" y="1433322"/>
                  </a:moveTo>
                  <a:lnTo>
                    <a:pt x="1536700" y="1431798"/>
                  </a:lnTo>
                  <a:lnTo>
                    <a:pt x="1524000" y="1424940"/>
                  </a:lnTo>
                  <a:lnTo>
                    <a:pt x="1520237" y="1424940"/>
                  </a:lnTo>
                  <a:lnTo>
                    <a:pt x="1498600" y="1442466"/>
                  </a:lnTo>
                  <a:lnTo>
                    <a:pt x="1506220" y="1447038"/>
                  </a:lnTo>
                  <a:lnTo>
                    <a:pt x="1511300" y="1447038"/>
                  </a:lnTo>
                  <a:lnTo>
                    <a:pt x="1511300" y="1433322"/>
                  </a:lnTo>
                  <a:lnTo>
                    <a:pt x="1521648" y="1433322"/>
                  </a:lnTo>
                  <a:lnTo>
                    <a:pt x="1524000" y="1429512"/>
                  </a:lnTo>
                  <a:lnTo>
                    <a:pt x="1529772" y="1433322"/>
                  </a:lnTo>
                  <a:lnTo>
                    <a:pt x="1536700" y="1433322"/>
                  </a:lnTo>
                  <a:close/>
                </a:path>
                <a:path w="2260600" h="1711960">
                  <a:moveTo>
                    <a:pt x="1506220" y="1447038"/>
                  </a:moveTo>
                  <a:lnTo>
                    <a:pt x="1498600" y="1442466"/>
                  </a:lnTo>
                  <a:lnTo>
                    <a:pt x="1498600" y="1447038"/>
                  </a:lnTo>
                  <a:lnTo>
                    <a:pt x="1506220" y="1447038"/>
                  </a:lnTo>
                  <a:close/>
                </a:path>
                <a:path w="2260600" h="1711960">
                  <a:moveTo>
                    <a:pt x="1526116" y="1446784"/>
                  </a:moveTo>
                  <a:lnTo>
                    <a:pt x="1524000" y="1447800"/>
                  </a:lnTo>
                  <a:lnTo>
                    <a:pt x="1524000" y="1447038"/>
                  </a:lnTo>
                  <a:lnTo>
                    <a:pt x="1513181" y="1447038"/>
                  </a:lnTo>
                  <a:lnTo>
                    <a:pt x="1511300" y="1450086"/>
                  </a:lnTo>
                  <a:lnTo>
                    <a:pt x="1506220" y="1447038"/>
                  </a:lnTo>
                  <a:lnTo>
                    <a:pt x="1498600" y="1447038"/>
                  </a:lnTo>
                  <a:lnTo>
                    <a:pt x="1498600" y="1447800"/>
                  </a:lnTo>
                  <a:lnTo>
                    <a:pt x="1511300" y="1454658"/>
                  </a:lnTo>
                  <a:lnTo>
                    <a:pt x="1516742" y="1454658"/>
                  </a:lnTo>
                  <a:lnTo>
                    <a:pt x="1526116" y="1446784"/>
                  </a:lnTo>
                  <a:close/>
                </a:path>
                <a:path w="2260600" h="1711960">
                  <a:moveTo>
                    <a:pt x="1511300" y="1424940"/>
                  </a:moveTo>
                  <a:lnTo>
                    <a:pt x="1511300" y="1421892"/>
                  </a:lnTo>
                  <a:lnTo>
                    <a:pt x="1500011" y="1431036"/>
                  </a:lnTo>
                  <a:lnTo>
                    <a:pt x="1511300" y="1424940"/>
                  </a:lnTo>
                  <a:close/>
                </a:path>
                <a:path w="2260600" h="1711960">
                  <a:moveTo>
                    <a:pt x="1524000" y="1421892"/>
                  </a:moveTo>
                  <a:lnTo>
                    <a:pt x="1524000" y="1417320"/>
                  </a:lnTo>
                  <a:lnTo>
                    <a:pt x="1504372" y="1417320"/>
                  </a:lnTo>
                  <a:lnTo>
                    <a:pt x="1511300" y="1421892"/>
                  </a:lnTo>
                  <a:lnTo>
                    <a:pt x="1511300" y="1424940"/>
                  </a:lnTo>
                  <a:lnTo>
                    <a:pt x="1520237" y="1424940"/>
                  </a:lnTo>
                  <a:lnTo>
                    <a:pt x="1524000" y="1421892"/>
                  </a:lnTo>
                  <a:close/>
                </a:path>
                <a:path w="2260600" h="1711960">
                  <a:moveTo>
                    <a:pt x="1513181" y="1447038"/>
                  </a:moveTo>
                  <a:lnTo>
                    <a:pt x="1506220" y="1447038"/>
                  </a:lnTo>
                  <a:lnTo>
                    <a:pt x="1511300" y="1450086"/>
                  </a:lnTo>
                  <a:lnTo>
                    <a:pt x="1513181" y="1447038"/>
                  </a:lnTo>
                  <a:close/>
                </a:path>
                <a:path w="2260600" h="1711960">
                  <a:moveTo>
                    <a:pt x="1521648" y="1433322"/>
                  </a:moveTo>
                  <a:lnTo>
                    <a:pt x="1511300" y="1433322"/>
                  </a:lnTo>
                  <a:lnTo>
                    <a:pt x="1511300" y="1447038"/>
                  </a:lnTo>
                  <a:lnTo>
                    <a:pt x="1513181" y="1447038"/>
                  </a:lnTo>
                  <a:lnTo>
                    <a:pt x="1521648" y="1433322"/>
                  </a:lnTo>
                  <a:close/>
                </a:path>
                <a:path w="2260600" h="1711960">
                  <a:moveTo>
                    <a:pt x="1516742" y="1454658"/>
                  </a:moveTo>
                  <a:lnTo>
                    <a:pt x="1511300" y="1454658"/>
                  </a:lnTo>
                  <a:lnTo>
                    <a:pt x="1511300" y="1459230"/>
                  </a:lnTo>
                  <a:lnTo>
                    <a:pt x="1516742" y="1454658"/>
                  </a:lnTo>
                  <a:close/>
                </a:path>
                <a:path w="2260600" h="1711960">
                  <a:moveTo>
                    <a:pt x="1544864" y="1450086"/>
                  </a:moveTo>
                  <a:lnTo>
                    <a:pt x="1536700" y="1450086"/>
                  </a:lnTo>
                  <a:lnTo>
                    <a:pt x="1536700" y="1447800"/>
                  </a:lnTo>
                  <a:lnTo>
                    <a:pt x="1524000" y="1454658"/>
                  </a:lnTo>
                  <a:lnTo>
                    <a:pt x="1516742" y="1454658"/>
                  </a:lnTo>
                  <a:lnTo>
                    <a:pt x="1511300" y="1459230"/>
                  </a:lnTo>
                  <a:lnTo>
                    <a:pt x="1517072" y="1463040"/>
                  </a:lnTo>
                  <a:lnTo>
                    <a:pt x="1529442" y="1463040"/>
                  </a:lnTo>
                  <a:lnTo>
                    <a:pt x="1544864" y="1450086"/>
                  </a:lnTo>
                  <a:close/>
                </a:path>
                <a:path w="2260600" h="1711960">
                  <a:moveTo>
                    <a:pt x="1517072" y="1463040"/>
                  </a:moveTo>
                  <a:lnTo>
                    <a:pt x="1511300" y="1459230"/>
                  </a:lnTo>
                  <a:lnTo>
                    <a:pt x="1511300" y="1463040"/>
                  </a:lnTo>
                  <a:lnTo>
                    <a:pt x="1517072" y="1463040"/>
                  </a:lnTo>
                  <a:close/>
                </a:path>
                <a:path w="2260600" h="1711960">
                  <a:moveTo>
                    <a:pt x="1536700" y="1437894"/>
                  </a:moveTo>
                  <a:lnTo>
                    <a:pt x="1529772" y="1433322"/>
                  </a:lnTo>
                  <a:lnTo>
                    <a:pt x="1521648" y="1433322"/>
                  </a:lnTo>
                  <a:lnTo>
                    <a:pt x="1513181" y="1447038"/>
                  </a:lnTo>
                  <a:lnTo>
                    <a:pt x="1524000" y="1447038"/>
                  </a:lnTo>
                  <a:lnTo>
                    <a:pt x="1524000" y="1441704"/>
                  </a:lnTo>
                  <a:lnTo>
                    <a:pt x="1532164" y="1441704"/>
                  </a:lnTo>
                  <a:lnTo>
                    <a:pt x="1536700" y="1437894"/>
                  </a:lnTo>
                  <a:close/>
                </a:path>
                <a:path w="2260600" h="1711960">
                  <a:moveTo>
                    <a:pt x="1548245" y="1447245"/>
                  </a:moveTo>
                  <a:lnTo>
                    <a:pt x="1536700" y="1441704"/>
                  </a:lnTo>
                  <a:lnTo>
                    <a:pt x="1526116" y="1446784"/>
                  </a:lnTo>
                  <a:lnTo>
                    <a:pt x="1516742" y="1454658"/>
                  </a:lnTo>
                  <a:lnTo>
                    <a:pt x="1524000" y="1454658"/>
                  </a:lnTo>
                  <a:lnTo>
                    <a:pt x="1536700" y="1447800"/>
                  </a:lnTo>
                  <a:lnTo>
                    <a:pt x="1536700" y="1450086"/>
                  </a:lnTo>
                  <a:lnTo>
                    <a:pt x="1544864" y="1450086"/>
                  </a:lnTo>
                  <a:lnTo>
                    <a:pt x="1548245" y="1447245"/>
                  </a:lnTo>
                  <a:close/>
                </a:path>
                <a:path w="2260600" h="1711960">
                  <a:moveTo>
                    <a:pt x="1529442" y="1463040"/>
                  </a:moveTo>
                  <a:lnTo>
                    <a:pt x="1517072" y="1463040"/>
                  </a:lnTo>
                  <a:lnTo>
                    <a:pt x="1524000" y="1467612"/>
                  </a:lnTo>
                  <a:lnTo>
                    <a:pt x="1524000" y="1464564"/>
                  </a:lnTo>
                  <a:lnTo>
                    <a:pt x="1526116" y="1465834"/>
                  </a:lnTo>
                  <a:lnTo>
                    <a:pt x="1529442" y="1463040"/>
                  </a:lnTo>
                  <a:close/>
                </a:path>
                <a:path w="2260600" h="1711960">
                  <a:moveTo>
                    <a:pt x="1524000" y="1424940"/>
                  </a:moveTo>
                  <a:lnTo>
                    <a:pt x="1524000" y="1421892"/>
                  </a:lnTo>
                  <a:lnTo>
                    <a:pt x="1520237" y="1424940"/>
                  </a:lnTo>
                  <a:lnTo>
                    <a:pt x="1524000" y="1424940"/>
                  </a:lnTo>
                  <a:close/>
                </a:path>
                <a:path w="2260600" h="1711960">
                  <a:moveTo>
                    <a:pt x="1529772" y="1433322"/>
                  </a:moveTo>
                  <a:lnTo>
                    <a:pt x="1524000" y="1429512"/>
                  </a:lnTo>
                  <a:lnTo>
                    <a:pt x="1521648" y="1433322"/>
                  </a:lnTo>
                  <a:lnTo>
                    <a:pt x="1529772" y="1433322"/>
                  </a:lnTo>
                  <a:close/>
                </a:path>
                <a:path w="2260600" h="1711960">
                  <a:moveTo>
                    <a:pt x="1532164" y="1441704"/>
                  </a:moveTo>
                  <a:lnTo>
                    <a:pt x="1524000" y="1441704"/>
                  </a:lnTo>
                  <a:lnTo>
                    <a:pt x="1524000" y="1447800"/>
                  </a:lnTo>
                  <a:lnTo>
                    <a:pt x="1526116" y="1446784"/>
                  </a:lnTo>
                  <a:lnTo>
                    <a:pt x="1532164" y="1441704"/>
                  </a:lnTo>
                  <a:close/>
                </a:path>
                <a:path w="2260600" h="1711960">
                  <a:moveTo>
                    <a:pt x="1526116" y="1465834"/>
                  </a:moveTo>
                  <a:lnTo>
                    <a:pt x="1524000" y="1464564"/>
                  </a:lnTo>
                  <a:lnTo>
                    <a:pt x="1524000" y="1467612"/>
                  </a:lnTo>
                  <a:lnTo>
                    <a:pt x="1526116" y="1465834"/>
                  </a:lnTo>
                  <a:close/>
                </a:path>
                <a:path w="2260600" h="1711960">
                  <a:moveTo>
                    <a:pt x="1536700" y="1472184"/>
                  </a:moveTo>
                  <a:lnTo>
                    <a:pt x="1526116" y="1465834"/>
                  </a:lnTo>
                  <a:lnTo>
                    <a:pt x="1524000" y="1467612"/>
                  </a:lnTo>
                  <a:lnTo>
                    <a:pt x="1524000" y="1472184"/>
                  </a:lnTo>
                  <a:lnTo>
                    <a:pt x="1536700" y="1472184"/>
                  </a:lnTo>
                  <a:close/>
                </a:path>
                <a:path w="2260600" h="1711960">
                  <a:moveTo>
                    <a:pt x="1536700" y="1441704"/>
                  </a:moveTo>
                  <a:lnTo>
                    <a:pt x="1532164" y="1441704"/>
                  </a:lnTo>
                  <a:lnTo>
                    <a:pt x="1526116" y="1446784"/>
                  </a:lnTo>
                  <a:lnTo>
                    <a:pt x="1536700" y="1441704"/>
                  </a:lnTo>
                  <a:close/>
                </a:path>
                <a:path w="2260600" h="1711960">
                  <a:moveTo>
                    <a:pt x="1562100" y="1454658"/>
                  </a:moveTo>
                  <a:lnTo>
                    <a:pt x="1555172" y="1450086"/>
                  </a:lnTo>
                  <a:lnTo>
                    <a:pt x="1547132" y="1450086"/>
                  </a:lnTo>
                  <a:lnTo>
                    <a:pt x="1536700" y="1467612"/>
                  </a:lnTo>
                  <a:lnTo>
                    <a:pt x="1536700" y="1463040"/>
                  </a:lnTo>
                  <a:lnTo>
                    <a:pt x="1529442" y="1463040"/>
                  </a:lnTo>
                  <a:lnTo>
                    <a:pt x="1526116" y="1465834"/>
                  </a:lnTo>
                  <a:lnTo>
                    <a:pt x="1536700" y="1472184"/>
                  </a:lnTo>
                  <a:lnTo>
                    <a:pt x="1549400" y="1464564"/>
                  </a:lnTo>
                  <a:lnTo>
                    <a:pt x="1551516" y="1463548"/>
                  </a:lnTo>
                  <a:lnTo>
                    <a:pt x="1562100" y="1454658"/>
                  </a:lnTo>
                  <a:close/>
                </a:path>
                <a:path w="2260600" h="1711960">
                  <a:moveTo>
                    <a:pt x="1547132" y="1450086"/>
                  </a:moveTo>
                  <a:lnTo>
                    <a:pt x="1544864" y="1450086"/>
                  </a:lnTo>
                  <a:lnTo>
                    <a:pt x="1529442" y="1463040"/>
                  </a:lnTo>
                  <a:lnTo>
                    <a:pt x="1536700" y="1463040"/>
                  </a:lnTo>
                  <a:lnTo>
                    <a:pt x="1536700" y="1467612"/>
                  </a:lnTo>
                  <a:lnTo>
                    <a:pt x="1547132" y="1450086"/>
                  </a:lnTo>
                  <a:close/>
                </a:path>
                <a:path w="2260600" h="1711960">
                  <a:moveTo>
                    <a:pt x="1536700" y="1437894"/>
                  </a:moveTo>
                  <a:lnTo>
                    <a:pt x="1536700" y="1433322"/>
                  </a:lnTo>
                  <a:lnTo>
                    <a:pt x="1529772" y="1433322"/>
                  </a:lnTo>
                  <a:lnTo>
                    <a:pt x="1536700" y="1437894"/>
                  </a:lnTo>
                  <a:close/>
                </a:path>
                <a:path w="2260600" h="1711960">
                  <a:moveTo>
                    <a:pt x="1542472" y="1441704"/>
                  </a:moveTo>
                  <a:lnTo>
                    <a:pt x="1536700" y="1437894"/>
                  </a:lnTo>
                  <a:lnTo>
                    <a:pt x="1532164" y="1441704"/>
                  </a:lnTo>
                  <a:lnTo>
                    <a:pt x="1542472" y="1441704"/>
                  </a:lnTo>
                  <a:close/>
                </a:path>
                <a:path w="2260600" h="1711960">
                  <a:moveTo>
                    <a:pt x="1549400" y="1446276"/>
                  </a:moveTo>
                  <a:lnTo>
                    <a:pt x="1542472" y="1441704"/>
                  </a:lnTo>
                  <a:lnTo>
                    <a:pt x="1536700" y="1441704"/>
                  </a:lnTo>
                  <a:lnTo>
                    <a:pt x="1548245" y="1447245"/>
                  </a:lnTo>
                  <a:lnTo>
                    <a:pt x="1549400" y="1446276"/>
                  </a:lnTo>
                  <a:close/>
                </a:path>
                <a:path w="2260600" h="1711960">
                  <a:moveTo>
                    <a:pt x="1551516" y="1463548"/>
                  </a:moveTo>
                  <a:lnTo>
                    <a:pt x="1549400" y="1464564"/>
                  </a:lnTo>
                  <a:lnTo>
                    <a:pt x="1536700" y="1472184"/>
                  </a:lnTo>
                  <a:lnTo>
                    <a:pt x="1541235" y="1472184"/>
                  </a:lnTo>
                  <a:lnTo>
                    <a:pt x="1551516" y="1463548"/>
                  </a:lnTo>
                  <a:close/>
                </a:path>
                <a:path w="2260600" h="1711960">
                  <a:moveTo>
                    <a:pt x="1541235" y="1472184"/>
                  </a:moveTo>
                  <a:lnTo>
                    <a:pt x="1536700" y="1472184"/>
                  </a:lnTo>
                  <a:lnTo>
                    <a:pt x="1536700" y="1475994"/>
                  </a:lnTo>
                  <a:lnTo>
                    <a:pt x="1541235" y="1472184"/>
                  </a:lnTo>
                  <a:close/>
                </a:path>
                <a:path w="2260600" h="1711960">
                  <a:moveTo>
                    <a:pt x="1562100" y="1464564"/>
                  </a:moveTo>
                  <a:lnTo>
                    <a:pt x="1549400" y="1472184"/>
                  </a:lnTo>
                  <a:lnTo>
                    <a:pt x="1541235" y="1472184"/>
                  </a:lnTo>
                  <a:lnTo>
                    <a:pt x="1536700" y="1475994"/>
                  </a:lnTo>
                  <a:lnTo>
                    <a:pt x="1536700" y="1480566"/>
                  </a:lnTo>
                  <a:lnTo>
                    <a:pt x="1549400" y="1480566"/>
                  </a:lnTo>
                  <a:lnTo>
                    <a:pt x="1549400" y="1474470"/>
                  </a:lnTo>
                  <a:lnTo>
                    <a:pt x="1562100" y="1464564"/>
                  </a:lnTo>
                  <a:close/>
                </a:path>
                <a:path w="2260600" h="1711960">
                  <a:moveTo>
                    <a:pt x="1569915" y="1458468"/>
                  </a:moveTo>
                  <a:lnTo>
                    <a:pt x="1562100" y="1458468"/>
                  </a:lnTo>
                  <a:lnTo>
                    <a:pt x="1551516" y="1463548"/>
                  </a:lnTo>
                  <a:lnTo>
                    <a:pt x="1541235" y="1472184"/>
                  </a:lnTo>
                  <a:lnTo>
                    <a:pt x="1549400" y="1472184"/>
                  </a:lnTo>
                  <a:lnTo>
                    <a:pt x="1562100" y="1464564"/>
                  </a:lnTo>
                  <a:lnTo>
                    <a:pt x="1569915" y="1458468"/>
                  </a:lnTo>
                  <a:close/>
                </a:path>
                <a:path w="2260600" h="1711960">
                  <a:moveTo>
                    <a:pt x="1562100" y="1450086"/>
                  </a:moveTo>
                  <a:lnTo>
                    <a:pt x="1562100" y="1447800"/>
                  </a:lnTo>
                  <a:lnTo>
                    <a:pt x="1549400" y="1441704"/>
                  </a:lnTo>
                  <a:lnTo>
                    <a:pt x="1542472" y="1441704"/>
                  </a:lnTo>
                  <a:lnTo>
                    <a:pt x="1555172" y="1450086"/>
                  </a:lnTo>
                  <a:lnTo>
                    <a:pt x="1562100" y="1450086"/>
                  </a:lnTo>
                  <a:close/>
                </a:path>
                <a:path w="2260600" h="1711960">
                  <a:moveTo>
                    <a:pt x="1548694" y="1447461"/>
                  </a:moveTo>
                  <a:lnTo>
                    <a:pt x="1548245" y="1447245"/>
                  </a:lnTo>
                  <a:lnTo>
                    <a:pt x="1544864" y="1450086"/>
                  </a:lnTo>
                  <a:lnTo>
                    <a:pt x="1547132" y="1450086"/>
                  </a:lnTo>
                  <a:lnTo>
                    <a:pt x="1548694" y="1447461"/>
                  </a:lnTo>
                  <a:close/>
                </a:path>
                <a:path w="2260600" h="1711960">
                  <a:moveTo>
                    <a:pt x="1549400" y="1450086"/>
                  </a:moveTo>
                  <a:lnTo>
                    <a:pt x="1549400" y="1447800"/>
                  </a:lnTo>
                  <a:lnTo>
                    <a:pt x="1548694" y="1447461"/>
                  </a:lnTo>
                  <a:lnTo>
                    <a:pt x="1547132" y="1450086"/>
                  </a:lnTo>
                  <a:lnTo>
                    <a:pt x="1549400" y="1450086"/>
                  </a:lnTo>
                  <a:close/>
                </a:path>
                <a:path w="2260600" h="1711960">
                  <a:moveTo>
                    <a:pt x="1549400" y="1446276"/>
                  </a:moveTo>
                  <a:lnTo>
                    <a:pt x="1548245" y="1447245"/>
                  </a:lnTo>
                  <a:lnTo>
                    <a:pt x="1548694" y="1447461"/>
                  </a:lnTo>
                  <a:lnTo>
                    <a:pt x="1549400" y="1446276"/>
                  </a:lnTo>
                  <a:close/>
                </a:path>
                <a:path w="2260600" h="1711960">
                  <a:moveTo>
                    <a:pt x="1555172" y="1450086"/>
                  </a:moveTo>
                  <a:lnTo>
                    <a:pt x="1549400" y="1446276"/>
                  </a:lnTo>
                  <a:lnTo>
                    <a:pt x="1548694" y="1447461"/>
                  </a:lnTo>
                  <a:lnTo>
                    <a:pt x="1549400" y="1447800"/>
                  </a:lnTo>
                  <a:lnTo>
                    <a:pt x="1549400" y="1450086"/>
                  </a:lnTo>
                  <a:lnTo>
                    <a:pt x="1555172" y="1450086"/>
                  </a:lnTo>
                  <a:close/>
                </a:path>
                <a:path w="2260600" h="1711960">
                  <a:moveTo>
                    <a:pt x="1586318" y="1463996"/>
                  </a:moveTo>
                  <a:lnTo>
                    <a:pt x="1574800" y="1458468"/>
                  </a:lnTo>
                  <a:lnTo>
                    <a:pt x="1569915" y="1458468"/>
                  </a:lnTo>
                  <a:lnTo>
                    <a:pt x="1549400" y="1474470"/>
                  </a:lnTo>
                  <a:lnTo>
                    <a:pt x="1558636" y="1480566"/>
                  </a:lnTo>
                  <a:lnTo>
                    <a:pt x="1562100" y="1480566"/>
                  </a:lnTo>
                  <a:lnTo>
                    <a:pt x="1562100" y="1472946"/>
                  </a:lnTo>
                  <a:lnTo>
                    <a:pt x="1571272" y="1468543"/>
                  </a:lnTo>
                  <a:lnTo>
                    <a:pt x="1574800" y="1463040"/>
                  </a:lnTo>
                  <a:lnTo>
                    <a:pt x="1574800" y="1466850"/>
                  </a:lnTo>
                  <a:lnTo>
                    <a:pt x="1582796" y="1466850"/>
                  </a:lnTo>
                  <a:lnTo>
                    <a:pt x="1586318" y="1463996"/>
                  </a:lnTo>
                  <a:close/>
                </a:path>
                <a:path w="2260600" h="1711960">
                  <a:moveTo>
                    <a:pt x="1558636" y="1480566"/>
                  </a:moveTo>
                  <a:lnTo>
                    <a:pt x="1549400" y="1474470"/>
                  </a:lnTo>
                  <a:lnTo>
                    <a:pt x="1549400" y="1480566"/>
                  </a:lnTo>
                  <a:lnTo>
                    <a:pt x="1558636" y="1480566"/>
                  </a:lnTo>
                  <a:close/>
                </a:path>
                <a:path w="2260600" h="1711960">
                  <a:moveTo>
                    <a:pt x="1574800" y="1473327"/>
                  </a:moveTo>
                  <a:lnTo>
                    <a:pt x="1574800" y="1472946"/>
                  </a:lnTo>
                  <a:lnTo>
                    <a:pt x="1564481" y="1479137"/>
                  </a:lnTo>
                  <a:lnTo>
                    <a:pt x="1562100" y="1482852"/>
                  </a:lnTo>
                  <a:lnTo>
                    <a:pt x="1558636" y="1480566"/>
                  </a:lnTo>
                  <a:lnTo>
                    <a:pt x="1549400" y="1480566"/>
                  </a:lnTo>
                  <a:lnTo>
                    <a:pt x="1549400" y="1481328"/>
                  </a:lnTo>
                  <a:lnTo>
                    <a:pt x="1562100" y="1487424"/>
                  </a:lnTo>
                  <a:lnTo>
                    <a:pt x="1562100" y="1483614"/>
                  </a:lnTo>
                  <a:lnTo>
                    <a:pt x="1574800" y="1473327"/>
                  </a:lnTo>
                  <a:close/>
                </a:path>
                <a:path w="2260600" h="1711960">
                  <a:moveTo>
                    <a:pt x="1562100" y="1458468"/>
                  </a:moveTo>
                  <a:lnTo>
                    <a:pt x="1562100" y="1454658"/>
                  </a:lnTo>
                  <a:lnTo>
                    <a:pt x="1551516" y="1463548"/>
                  </a:lnTo>
                  <a:lnTo>
                    <a:pt x="1562100" y="1458468"/>
                  </a:lnTo>
                  <a:close/>
                </a:path>
                <a:path w="2260600" h="1711960">
                  <a:moveTo>
                    <a:pt x="1573590" y="1455601"/>
                  </a:moveTo>
                  <a:lnTo>
                    <a:pt x="1562100" y="1450086"/>
                  </a:lnTo>
                  <a:lnTo>
                    <a:pt x="1555172" y="1450086"/>
                  </a:lnTo>
                  <a:lnTo>
                    <a:pt x="1562100" y="1454658"/>
                  </a:lnTo>
                  <a:lnTo>
                    <a:pt x="1562100" y="1458468"/>
                  </a:lnTo>
                  <a:lnTo>
                    <a:pt x="1569915" y="1458468"/>
                  </a:lnTo>
                  <a:lnTo>
                    <a:pt x="1573590" y="1455601"/>
                  </a:lnTo>
                  <a:close/>
                </a:path>
                <a:path w="2260600" h="1711960">
                  <a:moveTo>
                    <a:pt x="1564481" y="1479137"/>
                  </a:moveTo>
                  <a:lnTo>
                    <a:pt x="1562100" y="1480566"/>
                  </a:lnTo>
                  <a:lnTo>
                    <a:pt x="1558636" y="1480566"/>
                  </a:lnTo>
                  <a:lnTo>
                    <a:pt x="1562100" y="1482852"/>
                  </a:lnTo>
                  <a:lnTo>
                    <a:pt x="1564481" y="1479137"/>
                  </a:lnTo>
                  <a:close/>
                </a:path>
                <a:path w="2260600" h="1711960">
                  <a:moveTo>
                    <a:pt x="1571272" y="1468543"/>
                  </a:moveTo>
                  <a:lnTo>
                    <a:pt x="1562100" y="1472946"/>
                  </a:lnTo>
                  <a:lnTo>
                    <a:pt x="1562100" y="1480566"/>
                  </a:lnTo>
                  <a:lnTo>
                    <a:pt x="1564481" y="1479137"/>
                  </a:lnTo>
                  <a:lnTo>
                    <a:pt x="1571272" y="1468543"/>
                  </a:lnTo>
                  <a:close/>
                </a:path>
                <a:path w="2260600" h="1711960">
                  <a:moveTo>
                    <a:pt x="1599018" y="1472378"/>
                  </a:moveTo>
                  <a:lnTo>
                    <a:pt x="1587500" y="1466850"/>
                  </a:lnTo>
                  <a:lnTo>
                    <a:pt x="1582796" y="1466850"/>
                  </a:lnTo>
                  <a:lnTo>
                    <a:pt x="1562100" y="1483614"/>
                  </a:lnTo>
                  <a:lnTo>
                    <a:pt x="1567872" y="1487424"/>
                  </a:lnTo>
                  <a:lnTo>
                    <a:pt x="1574800" y="1487424"/>
                  </a:lnTo>
                  <a:lnTo>
                    <a:pt x="1574800" y="1481328"/>
                  </a:lnTo>
                  <a:lnTo>
                    <a:pt x="1587500" y="1474470"/>
                  </a:lnTo>
                  <a:lnTo>
                    <a:pt x="1596390" y="1474470"/>
                  </a:lnTo>
                  <a:lnTo>
                    <a:pt x="1597572" y="1473550"/>
                  </a:lnTo>
                  <a:lnTo>
                    <a:pt x="1599018" y="1472378"/>
                  </a:lnTo>
                  <a:close/>
                </a:path>
                <a:path w="2260600" h="1711960">
                  <a:moveTo>
                    <a:pt x="1567872" y="1487424"/>
                  </a:moveTo>
                  <a:lnTo>
                    <a:pt x="1562100" y="1483614"/>
                  </a:lnTo>
                  <a:lnTo>
                    <a:pt x="1562100" y="1487424"/>
                  </a:lnTo>
                  <a:lnTo>
                    <a:pt x="1567872" y="1487424"/>
                  </a:lnTo>
                  <a:close/>
                </a:path>
                <a:path w="2260600" h="1711960">
                  <a:moveTo>
                    <a:pt x="1581727" y="1496568"/>
                  </a:moveTo>
                  <a:lnTo>
                    <a:pt x="1567872" y="1487424"/>
                  </a:lnTo>
                  <a:lnTo>
                    <a:pt x="1562100" y="1487424"/>
                  </a:lnTo>
                  <a:lnTo>
                    <a:pt x="1562100" y="1489710"/>
                  </a:lnTo>
                  <a:lnTo>
                    <a:pt x="1574800" y="1496568"/>
                  </a:lnTo>
                  <a:lnTo>
                    <a:pt x="1581727" y="1496568"/>
                  </a:lnTo>
                  <a:close/>
                </a:path>
                <a:path w="2260600" h="1711960">
                  <a:moveTo>
                    <a:pt x="1582796" y="1466850"/>
                  </a:moveTo>
                  <a:lnTo>
                    <a:pt x="1574800" y="1466850"/>
                  </a:lnTo>
                  <a:lnTo>
                    <a:pt x="1571272" y="1468543"/>
                  </a:lnTo>
                  <a:lnTo>
                    <a:pt x="1564481" y="1479137"/>
                  </a:lnTo>
                  <a:lnTo>
                    <a:pt x="1574800" y="1472946"/>
                  </a:lnTo>
                  <a:lnTo>
                    <a:pt x="1574800" y="1473327"/>
                  </a:lnTo>
                  <a:lnTo>
                    <a:pt x="1582796" y="1466850"/>
                  </a:lnTo>
                  <a:close/>
                </a:path>
                <a:path w="2260600" h="1711960">
                  <a:moveTo>
                    <a:pt x="1580444" y="1487424"/>
                  </a:moveTo>
                  <a:lnTo>
                    <a:pt x="1567872" y="1487424"/>
                  </a:lnTo>
                  <a:lnTo>
                    <a:pt x="1574800" y="1491996"/>
                  </a:lnTo>
                  <a:lnTo>
                    <a:pt x="1580444" y="1487424"/>
                  </a:lnTo>
                  <a:close/>
                </a:path>
                <a:path w="2260600" h="1711960">
                  <a:moveTo>
                    <a:pt x="1574800" y="1458468"/>
                  </a:moveTo>
                  <a:lnTo>
                    <a:pt x="1574800" y="1456182"/>
                  </a:lnTo>
                  <a:lnTo>
                    <a:pt x="1573590" y="1455601"/>
                  </a:lnTo>
                  <a:lnTo>
                    <a:pt x="1569915" y="1458468"/>
                  </a:lnTo>
                  <a:lnTo>
                    <a:pt x="1574800" y="1458468"/>
                  </a:lnTo>
                  <a:close/>
                </a:path>
                <a:path w="2260600" h="1711960">
                  <a:moveTo>
                    <a:pt x="1574800" y="1466850"/>
                  </a:moveTo>
                  <a:lnTo>
                    <a:pt x="1574800" y="1463040"/>
                  </a:lnTo>
                  <a:lnTo>
                    <a:pt x="1571272" y="1468543"/>
                  </a:lnTo>
                  <a:lnTo>
                    <a:pt x="1574800" y="1466850"/>
                  </a:lnTo>
                  <a:close/>
                </a:path>
                <a:path w="2260600" h="1711960">
                  <a:moveTo>
                    <a:pt x="1574800" y="1456182"/>
                  </a:moveTo>
                  <a:lnTo>
                    <a:pt x="1574800" y="1454658"/>
                  </a:lnTo>
                  <a:lnTo>
                    <a:pt x="1573590" y="1455601"/>
                  </a:lnTo>
                  <a:lnTo>
                    <a:pt x="1574800" y="1456182"/>
                  </a:lnTo>
                  <a:close/>
                </a:path>
                <a:path w="2260600" h="1711960">
                  <a:moveTo>
                    <a:pt x="1587500" y="1463040"/>
                  </a:moveTo>
                  <a:lnTo>
                    <a:pt x="1587500" y="1458468"/>
                  </a:lnTo>
                  <a:lnTo>
                    <a:pt x="1574800" y="1458468"/>
                  </a:lnTo>
                  <a:lnTo>
                    <a:pt x="1586318" y="1463996"/>
                  </a:lnTo>
                  <a:lnTo>
                    <a:pt x="1587500" y="1463040"/>
                  </a:lnTo>
                  <a:close/>
                </a:path>
                <a:path w="2260600" h="1711960">
                  <a:moveTo>
                    <a:pt x="1596390" y="1474508"/>
                  </a:moveTo>
                  <a:lnTo>
                    <a:pt x="1587500" y="1474470"/>
                  </a:lnTo>
                  <a:lnTo>
                    <a:pt x="1574800" y="1481328"/>
                  </a:lnTo>
                  <a:lnTo>
                    <a:pt x="1574800" y="1487424"/>
                  </a:lnTo>
                  <a:lnTo>
                    <a:pt x="1587500" y="1481328"/>
                  </a:lnTo>
                  <a:lnTo>
                    <a:pt x="1587500" y="1481709"/>
                  </a:lnTo>
                  <a:lnTo>
                    <a:pt x="1596390" y="1474508"/>
                  </a:lnTo>
                  <a:close/>
                </a:path>
                <a:path w="2260600" h="1711960">
                  <a:moveTo>
                    <a:pt x="1587500" y="1481709"/>
                  </a:moveTo>
                  <a:lnTo>
                    <a:pt x="1587500" y="1481328"/>
                  </a:lnTo>
                  <a:lnTo>
                    <a:pt x="1574800" y="1487424"/>
                  </a:lnTo>
                  <a:lnTo>
                    <a:pt x="1580444" y="1487424"/>
                  </a:lnTo>
                  <a:lnTo>
                    <a:pt x="1587500" y="1481709"/>
                  </a:lnTo>
                  <a:close/>
                </a:path>
                <a:path w="2260600" h="1711960">
                  <a:moveTo>
                    <a:pt x="1593631" y="1489709"/>
                  </a:moveTo>
                  <a:lnTo>
                    <a:pt x="1587500" y="1489709"/>
                  </a:lnTo>
                  <a:lnTo>
                    <a:pt x="1587500" y="1487424"/>
                  </a:lnTo>
                  <a:lnTo>
                    <a:pt x="1580444" y="1487424"/>
                  </a:lnTo>
                  <a:lnTo>
                    <a:pt x="1574800" y="1491996"/>
                  </a:lnTo>
                  <a:lnTo>
                    <a:pt x="1581727" y="1496568"/>
                  </a:lnTo>
                  <a:lnTo>
                    <a:pt x="1587500" y="1496568"/>
                  </a:lnTo>
                  <a:lnTo>
                    <a:pt x="1590675" y="1494853"/>
                  </a:lnTo>
                  <a:lnTo>
                    <a:pt x="1593631" y="1489709"/>
                  </a:lnTo>
                  <a:close/>
                </a:path>
                <a:path w="2260600" h="1711960">
                  <a:moveTo>
                    <a:pt x="1612900" y="1497330"/>
                  </a:moveTo>
                  <a:lnTo>
                    <a:pt x="1589251" y="1497330"/>
                  </a:lnTo>
                  <a:lnTo>
                    <a:pt x="1587500" y="1500378"/>
                  </a:lnTo>
                  <a:lnTo>
                    <a:pt x="1581727" y="1496568"/>
                  </a:lnTo>
                  <a:lnTo>
                    <a:pt x="1574800" y="1496568"/>
                  </a:lnTo>
                  <a:lnTo>
                    <a:pt x="1574800" y="1497330"/>
                  </a:lnTo>
                  <a:lnTo>
                    <a:pt x="1587500" y="1504188"/>
                  </a:lnTo>
                  <a:lnTo>
                    <a:pt x="1600200" y="1504188"/>
                  </a:lnTo>
                  <a:lnTo>
                    <a:pt x="1612900" y="1497330"/>
                  </a:lnTo>
                  <a:close/>
                </a:path>
                <a:path w="2260600" h="1711960">
                  <a:moveTo>
                    <a:pt x="1612900" y="1482852"/>
                  </a:moveTo>
                  <a:lnTo>
                    <a:pt x="1612900" y="1481328"/>
                  </a:lnTo>
                  <a:lnTo>
                    <a:pt x="1600200" y="1474470"/>
                  </a:lnTo>
                  <a:lnTo>
                    <a:pt x="1596390" y="1474508"/>
                  </a:lnTo>
                  <a:lnTo>
                    <a:pt x="1580444" y="1487424"/>
                  </a:lnTo>
                  <a:lnTo>
                    <a:pt x="1587500" y="1487424"/>
                  </a:lnTo>
                  <a:lnTo>
                    <a:pt x="1587500" y="1482852"/>
                  </a:lnTo>
                  <a:lnTo>
                    <a:pt x="1597572" y="1482852"/>
                  </a:lnTo>
                  <a:lnTo>
                    <a:pt x="1600200" y="1478280"/>
                  </a:lnTo>
                  <a:lnTo>
                    <a:pt x="1600200" y="1482852"/>
                  </a:lnTo>
                  <a:lnTo>
                    <a:pt x="1612900" y="1482852"/>
                  </a:lnTo>
                  <a:close/>
                </a:path>
                <a:path w="2260600" h="1711960">
                  <a:moveTo>
                    <a:pt x="1590675" y="1494853"/>
                  </a:moveTo>
                  <a:lnTo>
                    <a:pt x="1587500" y="1496568"/>
                  </a:lnTo>
                  <a:lnTo>
                    <a:pt x="1581727" y="1496568"/>
                  </a:lnTo>
                  <a:lnTo>
                    <a:pt x="1587500" y="1500378"/>
                  </a:lnTo>
                  <a:lnTo>
                    <a:pt x="1587500" y="1497330"/>
                  </a:lnTo>
                  <a:lnTo>
                    <a:pt x="1589251" y="1497330"/>
                  </a:lnTo>
                  <a:lnTo>
                    <a:pt x="1590675" y="1494853"/>
                  </a:lnTo>
                  <a:close/>
                </a:path>
                <a:path w="2260600" h="1711960">
                  <a:moveTo>
                    <a:pt x="1587500" y="1466850"/>
                  </a:moveTo>
                  <a:lnTo>
                    <a:pt x="1587500" y="1464564"/>
                  </a:lnTo>
                  <a:lnTo>
                    <a:pt x="1586318" y="1463996"/>
                  </a:lnTo>
                  <a:lnTo>
                    <a:pt x="1582796" y="1466850"/>
                  </a:lnTo>
                  <a:lnTo>
                    <a:pt x="1587500" y="1466850"/>
                  </a:lnTo>
                  <a:close/>
                </a:path>
                <a:path w="2260600" h="1711960">
                  <a:moveTo>
                    <a:pt x="1600200" y="1471422"/>
                  </a:moveTo>
                  <a:lnTo>
                    <a:pt x="1587500" y="1463040"/>
                  </a:lnTo>
                  <a:lnTo>
                    <a:pt x="1586318" y="1463996"/>
                  </a:lnTo>
                  <a:lnTo>
                    <a:pt x="1587500" y="1464564"/>
                  </a:lnTo>
                  <a:lnTo>
                    <a:pt x="1587500" y="1466850"/>
                  </a:lnTo>
                  <a:lnTo>
                    <a:pt x="1599018" y="1472378"/>
                  </a:lnTo>
                  <a:lnTo>
                    <a:pt x="1600200" y="1471422"/>
                  </a:lnTo>
                  <a:close/>
                </a:path>
                <a:path w="2260600" h="1711960">
                  <a:moveTo>
                    <a:pt x="1597572" y="1482852"/>
                  </a:moveTo>
                  <a:lnTo>
                    <a:pt x="1587500" y="1482852"/>
                  </a:lnTo>
                  <a:lnTo>
                    <a:pt x="1587500" y="1489710"/>
                  </a:lnTo>
                  <a:lnTo>
                    <a:pt x="1596390" y="1484909"/>
                  </a:lnTo>
                  <a:lnTo>
                    <a:pt x="1597572" y="1482852"/>
                  </a:lnTo>
                  <a:close/>
                </a:path>
                <a:path w="2260600" h="1711960">
                  <a:moveTo>
                    <a:pt x="1596390" y="1484909"/>
                  </a:moveTo>
                  <a:lnTo>
                    <a:pt x="1587500" y="1489710"/>
                  </a:lnTo>
                  <a:lnTo>
                    <a:pt x="1593631" y="1489709"/>
                  </a:lnTo>
                  <a:lnTo>
                    <a:pt x="1596390" y="1484909"/>
                  </a:lnTo>
                  <a:close/>
                </a:path>
                <a:path w="2260600" h="1711960">
                  <a:moveTo>
                    <a:pt x="1589251" y="1497330"/>
                  </a:moveTo>
                  <a:lnTo>
                    <a:pt x="1587500" y="1497330"/>
                  </a:lnTo>
                  <a:lnTo>
                    <a:pt x="1587500" y="1500378"/>
                  </a:lnTo>
                  <a:lnTo>
                    <a:pt x="1589251" y="1497330"/>
                  </a:lnTo>
                  <a:close/>
                </a:path>
                <a:path w="2260600" h="1711960">
                  <a:moveTo>
                    <a:pt x="1605642" y="1504188"/>
                  </a:moveTo>
                  <a:lnTo>
                    <a:pt x="1587500" y="1504188"/>
                  </a:lnTo>
                  <a:lnTo>
                    <a:pt x="1587500" y="1505712"/>
                  </a:lnTo>
                  <a:lnTo>
                    <a:pt x="1600200" y="1512570"/>
                  </a:lnTo>
                  <a:lnTo>
                    <a:pt x="1600200" y="1505712"/>
                  </a:lnTo>
                  <a:lnTo>
                    <a:pt x="1602408" y="1506904"/>
                  </a:lnTo>
                  <a:lnTo>
                    <a:pt x="1605642" y="1504188"/>
                  </a:lnTo>
                  <a:close/>
                </a:path>
                <a:path w="2260600" h="1711960">
                  <a:moveTo>
                    <a:pt x="1600200" y="1512570"/>
                  </a:moveTo>
                  <a:lnTo>
                    <a:pt x="1587500" y="1505712"/>
                  </a:lnTo>
                  <a:lnTo>
                    <a:pt x="1587500" y="1512570"/>
                  </a:lnTo>
                  <a:lnTo>
                    <a:pt x="1600200" y="1512570"/>
                  </a:lnTo>
                  <a:close/>
                </a:path>
                <a:path w="2260600" h="1711960">
                  <a:moveTo>
                    <a:pt x="1612900" y="1497330"/>
                  </a:moveTo>
                  <a:lnTo>
                    <a:pt x="1612900" y="1489709"/>
                  </a:lnTo>
                  <a:lnTo>
                    <a:pt x="1600200" y="1489710"/>
                  </a:lnTo>
                  <a:lnTo>
                    <a:pt x="1590675" y="1494853"/>
                  </a:lnTo>
                  <a:lnTo>
                    <a:pt x="1589251" y="1497330"/>
                  </a:lnTo>
                  <a:lnTo>
                    <a:pt x="1612900" y="1497330"/>
                  </a:lnTo>
                  <a:close/>
                </a:path>
                <a:path w="2260600" h="1711960">
                  <a:moveTo>
                    <a:pt x="1600200" y="1489710"/>
                  </a:moveTo>
                  <a:lnTo>
                    <a:pt x="1593631" y="1489709"/>
                  </a:lnTo>
                  <a:lnTo>
                    <a:pt x="1590675" y="1494853"/>
                  </a:lnTo>
                  <a:lnTo>
                    <a:pt x="1600200" y="1489710"/>
                  </a:lnTo>
                  <a:close/>
                </a:path>
                <a:path w="2260600" h="1711960">
                  <a:moveTo>
                    <a:pt x="1612900" y="1482852"/>
                  </a:moveTo>
                  <a:lnTo>
                    <a:pt x="1600200" y="1482852"/>
                  </a:lnTo>
                  <a:lnTo>
                    <a:pt x="1596390" y="1484909"/>
                  </a:lnTo>
                  <a:lnTo>
                    <a:pt x="1593631" y="1489709"/>
                  </a:lnTo>
                  <a:lnTo>
                    <a:pt x="1600200" y="1489709"/>
                  </a:lnTo>
                  <a:lnTo>
                    <a:pt x="1612900" y="1482852"/>
                  </a:lnTo>
                  <a:close/>
                </a:path>
                <a:path w="2260600" h="1711960">
                  <a:moveTo>
                    <a:pt x="1600200" y="1474470"/>
                  </a:moveTo>
                  <a:lnTo>
                    <a:pt x="1600200" y="1472946"/>
                  </a:lnTo>
                  <a:lnTo>
                    <a:pt x="1599018" y="1472378"/>
                  </a:lnTo>
                  <a:lnTo>
                    <a:pt x="1596390" y="1474508"/>
                  </a:lnTo>
                  <a:lnTo>
                    <a:pt x="1600200" y="1474470"/>
                  </a:lnTo>
                  <a:close/>
                </a:path>
                <a:path w="2260600" h="1711960">
                  <a:moveTo>
                    <a:pt x="1600200" y="1482852"/>
                  </a:moveTo>
                  <a:lnTo>
                    <a:pt x="1597572" y="1482852"/>
                  </a:lnTo>
                  <a:lnTo>
                    <a:pt x="1596390" y="1484909"/>
                  </a:lnTo>
                  <a:lnTo>
                    <a:pt x="1600200" y="1482852"/>
                  </a:lnTo>
                  <a:close/>
                </a:path>
                <a:path w="2260600" h="1711960">
                  <a:moveTo>
                    <a:pt x="1600200" y="1482852"/>
                  </a:moveTo>
                  <a:lnTo>
                    <a:pt x="1600200" y="1478280"/>
                  </a:lnTo>
                  <a:lnTo>
                    <a:pt x="1597572" y="1482852"/>
                  </a:lnTo>
                  <a:lnTo>
                    <a:pt x="1600200" y="1482852"/>
                  </a:lnTo>
                  <a:close/>
                </a:path>
                <a:path w="2260600" h="1711960">
                  <a:moveTo>
                    <a:pt x="1600200" y="1472946"/>
                  </a:moveTo>
                  <a:lnTo>
                    <a:pt x="1600200" y="1471422"/>
                  </a:lnTo>
                  <a:lnTo>
                    <a:pt x="1599018" y="1472378"/>
                  </a:lnTo>
                  <a:lnTo>
                    <a:pt x="1600200" y="1472946"/>
                  </a:lnTo>
                  <a:close/>
                </a:path>
                <a:path w="2260600" h="1711960">
                  <a:moveTo>
                    <a:pt x="1612900" y="1481328"/>
                  </a:moveTo>
                  <a:lnTo>
                    <a:pt x="1612900" y="1474470"/>
                  </a:lnTo>
                  <a:lnTo>
                    <a:pt x="1600200" y="1474470"/>
                  </a:lnTo>
                  <a:lnTo>
                    <a:pt x="1612900" y="1481328"/>
                  </a:lnTo>
                  <a:close/>
                </a:path>
                <a:path w="2260600" h="1711960">
                  <a:moveTo>
                    <a:pt x="1623943" y="1488815"/>
                  </a:moveTo>
                  <a:lnTo>
                    <a:pt x="1612900" y="1482852"/>
                  </a:lnTo>
                  <a:lnTo>
                    <a:pt x="1600200" y="1489710"/>
                  </a:lnTo>
                  <a:lnTo>
                    <a:pt x="1612900" y="1489709"/>
                  </a:lnTo>
                  <a:lnTo>
                    <a:pt x="1612900" y="1491234"/>
                  </a:lnTo>
                  <a:lnTo>
                    <a:pt x="1621064" y="1491234"/>
                  </a:lnTo>
                  <a:lnTo>
                    <a:pt x="1623943" y="1488815"/>
                  </a:lnTo>
                  <a:close/>
                </a:path>
                <a:path w="2260600" h="1711960">
                  <a:moveTo>
                    <a:pt x="1621064" y="1491234"/>
                  </a:moveTo>
                  <a:lnTo>
                    <a:pt x="1612900" y="1491234"/>
                  </a:lnTo>
                  <a:lnTo>
                    <a:pt x="1612900" y="1497330"/>
                  </a:lnTo>
                  <a:lnTo>
                    <a:pt x="1600200" y="1504188"/>
                  </a:lnTo>
                  <a:lnTo>
                    <a:pt x="1605642" y="1504188"/>
                  </a:lnTo>
                  <a:lnTo>
                    <a:pt x="1621064" y="1491234"/>
                  </a:lnTo>
                  <a:close/>
                </a:path>
                <a:path w="2260600" h="1711960">
                  <a:moveTo>
                    <a:pt x="1602408" y="1506904"/>
                  </a:moveTo>
                  <a:lnTo>
                    <a:pt x="1600200" y="1505712"/>
                  </a:lnTo>
                  <a:lnTo>
                    <a:pt x="1600200" y="1508760"/>
                  </a:lnTo>
                  <a:lnTo>
                    <a:pt x="1602408" y="1506904"/>
                  </a:lnTo>
                  <a:close/>
                </a:path>
                <a:path w="2260600" h="1711960">
                  <a:moveTo>
                    <a:pt x="1612900" y="1512570"/>
                  </a:moveTo>
                  <a:lnTo>
                    <a:pt x="1602408" y="1506904"/>
                  </a:lnTo>
                  <a:lnTo>
                    <a:pt x="1600200" y="1508760"/>
                  </a:lnTo>
                  <a:lnTo>
                    <a:pt x="1605972" y="1512570"/>
                  </a:lnTo>
                  <a:lnTo>
                    <a:pt x="1612900" y="1512570"/>
                  </a:lnTo>
                  <a:close/>
                </a:path>
                <a:path w="2260600" h="1711960">
                  <a:moveTo>
                    <a:pt x="1605972" y="1512570"/>
                  </a:moveTo>
                  <a:lnTo>
                    <a:pt x="1600200" y="1508760"/>
                  </a:lnTo>
                  <a:lnTo>
                    <a:pt x="1600200" y="1512570"/>
                  </a:lnTo>
                  <a:lnTo>
                    <a:pt x="1605972" y="1512570"/>
                  </a:lnTo>
                  <a:close/>
                </a:path>
                <a:path w="2260600" h="1711960">
                  <a:moveTo>
                    <a:pt x="1633681" y="1499685"/>
                  </a:moveTo>
                  <a:lnTo>
                    <a:pt x="1625600" y="1499616"/>
                  </a:lnTo>
                  <a:lnTo>
                    <a:pt x="1612900" y="1505712"/>
                  </a:lnTo>
                  <a:lnTo>
                    <a:pt x="1612900" y="1504188"/>
                  </a:lnTo>
                  <a:lnTo>
                    <a:pt x="1605642" y="1504188"/>
                  </a:lnTo>
                  <a:lnTo>
                    <a:pt x="1602408" y="1506904"/>
                  </a:lnTo>
                  <a:lnTo>
                    <a:pt x="1612900" y="1512570"/>
                  </a:lnTo>
                  <a:lnTo>
                    <a:pt x="1625600" y="1505712"/>
                  </a:lnTo>
                  <a:lnTo>
                    <a:pt x="1627481" y="1504808"/>
                  </a:lnTo>
                  <a:lnTo>
                    <a:pt x="1627716" y="1504696"/>
                  </a:lnTo>
                  <a:lnTo>
                    <a:pt x="1633681" y="1499685"/>
                  </a:lnTo>
                  <a:close/>
                </a:path>
                <a:path w="2260600" h="1711960">
                  <a:moveTo>
                    <a:pt x="1638300" y="1495806"/>
                  </a:moveTo>
                  <a:lnTo>
                    <a:pt x="1631372" y="1491234"/>
                  </a:lnTo>
                  <a:lnTo>
                    <a:pt x="1621064" y="1491234"/>
                  </a:lnTo>
                  <a:lnTo>
                    <a:pt x="1605642" y="1504188"/>
                  </a:lnTo>
                  <a:lnTo>
                    <a:pt x="1612900" y="1504188"/>
                  </a:lnTo>
                  <a:lnTo>
                    <a:pt x="1612900" y="1505712"/>
                  </a:lnTo>
                  <a:lnTo>
                    <a:pt x="1625600" y="1499616"/>
                  </a:lnTo>
                  <a:lnTo>
                    <a:pt x="1633681" y="1499616"/>
                  </a:lnTo>
                  <a:lnTo>
                    <a:pt x="1636888" y="1496991"/>
                  </a:lnTo>
                  <a:lnTo>
                    <a:pt x="1638300" y="1495806"/>
                  </a:lnTo>
                  <a:close/>
                </a:path>
                <a:path w="2260600" h="1711960">
                  <a:moveTo>
                    <a:pt x="1618342" y="1512570"/>
                  </a:moveTo>
                  <a:lnTo>
                    <a:pt x="1605972" y="1512570"/>
                  </a:lnTo>
                  <a:lnTo>
                    <a:pt x="1612900" y="1517142"/>
                  </a:lnTo>
                  <a:lnTo>
                    <a:pt x="1618342" y="1512570"/>
                  </a:lnTo>
                  <a:close/>
                </a:path>
                <a:path w="2260600" h="1711960">
                  <a:moveTo>
                    <a:pt x="1638300" y="1491234"/>
                  </a:moveTo>
                  <a:lnTo>
                    <a:pt x="1638300" y="1489710"/>
                  </a:lnTo>
                  <a:lnTo>
                    <a:pt x="1625600" y="1482852"/>
                  </a:lnTo>
                  <a:lnTo>
                    <a:pt x="1612900" y="1482852"/>
                  </a:lnTo>
                  <a:lnTo>
                    <a:pt x="1623943" y="1488815"/>
                  </a:lnTo>
                  <a:lnTo>
                    <a:pt x="1625600" y="1487424"/>
                  </a:lnTo>
                  <a:lnTo>
                    <a:pt x="1631372" y="1491234"/>
                  </a:lnTo>
                  <a:lnTo>
                    <a:pt x="1638300" y="1491234"/>
                  </a:lnTo>
                  <a:close/>
                </a:path>
                <a:path w="2260600" h="1711960">
                  <a:moveTo>
                    <a:pt x="1627481" y="1504893"/>
                  </a:moveTo>
                  <a:lnTo>
                    <a:pt x="1626658" y="1505204"/>
                  </a:lnTo>
                  <a:lnTo>
                    <a:pt x="1625600" y="1505712"/>
                  </a:lnTo>
                  <a:lnTo>
                    <a:pt x="1612900" y="1512570"/>
                  </a:lnTo>
                  <a:lnTo>
                    <a:pt x="1618342" y="1512570"/>
                  </a:lnTo>
                  <a:lnTo>
                    <a:pt x="1627481" y="1504893"/>
                  </a:lnTo>
                  <a:close/>
                </a:path>
                <a:path w="2260600" h="1711960">
                  <a:moveTo>
                    <a:pt x="1636888" y="1506474"/>
                  </a:moveTo>
                  <a:lnTo>
                    <a:pt x="1625600" y="1512570"/>
                  </a:lnTo>
                  <a:lnTo>
                    <a:pt x="1618342" y="1512570"/>
                  </a:lnTo>
                  <a:lnTo>
                    <a:pt x="1612900" y="1517142"/>
                  </a:lnTo>
                  <a:lnTo>
                    <a:pt x="1620520" y="1521714"/>
                  </a:lnTo>
                  <a:lnTo>
                    <a:pt x="1627481" y="1521714"/>
                  </a:lnTo>
                  <a:lnTo>
                    <a:pt x="1636888" y="1506474"/>
                  </a:lnTo>
                  <a:close/>
                </a:path>
                <a:path w="2260600" h="1711960">
                  <a:moveTo>
                    <a:pt x="1620520" y="1521714"/>
                  </a:moveTo>
                  <a:lnTo>
                    <a:pt x="1612900" y="1517142"/>
                  </a:lnTo>
                  <a:lnTo>
                    <a:pt x="1612900" y="1521714"/>
                  </a:lnTo>
                  <a:lnTo>
                    <a:pt x="1620520" y="1521714"/>
                  </a:lnTo>
                  <a:close/>
                </a:path>
                <a:path w="2260600" h="1711960">
                  <a:moveTo>
                    <a:pt x="1633681" y="1529334"/>
                  </a:moveTo>
                  <a:lnTo>
                    <a:pt x="1625934" y="1524220"/>
                  </a:lnTo>
                  <a:lnTo>
                    <a:pt x="1625600" y="1524762"/>
                  </a:lnTo>
                  <a:lnTo>
                    <a:pt x="1620520" y="1521714"/>
                  </a:lnTo>
                  <a:lnTo>
                    <a:pt x="1612900" y="1521714"/>
                  </a:lnTo>
                  <a:lnTo>
                    <a:pt x="1612900" y="1522476"/>
                  </a:lnTo>
                  <a:lnTo>
                    <a:pt x="1625600" y="1529334"/>
                  </a:lnTo>
                  <a:lnTo>
                    <a:pt x="1633681" y="1529334"/>
                  </a:lnTo>
                  <a:close/>
                </a:path>
                <a:path w="2260600" h="1711960">
                  <a:moveTo>
                    <a:pt x="1649790" y="1505131"/>
                  </a:moveTo>
                  <a:lnTo>
                    <a:pt x="1638300" y="1499616"/>
                  </a:lnTo>
                  <a:lnTo>
                    <a:pt x="1627716" y="1504696"/>
                  </a:lnTo>
                  <a:lnTo>
                    <a:pt x="1618342" y="1512570"/>
                  </a:lnTo>
                  <a:lnTo>
                    <a:pt x="1625600" y="1512570"/>
                  </a:lnTo>
                  <a:lnTo>
                    <a:pt x="1636888" y="1506474"/>
                  </a:lnTo>
                  <a:lnTo>
                    <a:pt x="1638300" y="1504188"/>
                  </a:lnTo>
                  <a:lnTo>
                    <a:pt x="1638300" y="1507998"/>
                  </a:lnTo>
                  <a:lnTo>
                    <a:pt x="1646115" y="1507998"/>
                  </a:lnTo>
                  <a:lnTo>
                    <a:pt x="1649790" y="1505131"/>
                  </a:lnTo>
                  <a:close/>
                </a:path>
                <a:path w="2260600" h="1711960">
                  <a:moveTo>
                    <a:pt x="1627481" y="1521714"/>
                  </a:moveTo>
                  <a:lnTo>
                    <a:pt x="1620520" y="1521714"/>
                  </a:lnTo>
                  <a:lnTo>
                    <a:pt x="1625600" y="1524762"/>
                  </a:lnTo>
                  <a:lnTo>
                    <a:pt x="1625600" y="1522476"/>
                  </a:lnTo>
                  <a:lnTo>
                    <a:pt x="1626507" y="1522965"/>
                  </a:lnTo>
                  <a:lnTo>
                    <a:pt x="1626658" y="1523047"/>
                  </a:lnTo>
                  <a:lnTo>
                    <a:pt x="1627481" y="1521714"/>
                  </a:lnTo>
                  <a:close/>
                </a:path>
                <a:path w="2260600" h="1711960">
                  <a:moveTo>
                    <a:pt x="1625600" y="1491234"/>
                  </a:moveTo>
                  <a:lnTo>
                    <a:pt x="1625600" y="1489710"/>
                  </a:lnTo>
                  <a:lnTo>
                    <a:pt x="1623943" y="1488815"/>
                  </a:lnTo>
                  <a:lnTo>
                    <a:pt x="1621064" y="1491234"/>
                  </a:lnTo>
                  <a:lnTo>
                    <a:pt x="1625600" y="1491234"/>
                  </a:lnTo>
                  <a:close/>
                </a:path>
                <a:path w="2260600" h="1711960">
                  <a:moveTo>
                    <a:pt x="1631372" y="1491234"/>
                  </a:moveTo>
                  <a:lnTo>
                    <a:pt x="1625600" y="1487424"/>
                  </a:lnTo>
                  <a:lnTo>
                    <a:pt x="1623943" y="1488815"/>
                  </a:lnTo>
                  <a:lnTo>
                    <a:pt x="1625600" y="1489710"/>
                  </a:lnTo>
                  <a:lnTo>
                    <a:pt x="1625600" y="1491234"/>
                  </a:lnTo>
                  <a:lnTo>
                    <a:pt x="1631372" y="1491234"/>
                  </a:lnTo>
                  <a:close/>
                </a:path>
                <a:path w="2260600" h="1711960">
                  <a:moveTo>
                    <a:pt x="1626658" y="1523047"/>
                  </a:moveTo>
                  <a:lnTo>
                    <a:pt x="1625600" y="1522476"/>
                  </a:lnTo>
                  <a:lnTo>
                    <a:pt x="1625600" y="1524000"/>
                  </a:lnTo>
                  <a:lnTo>
                    <a:pt x="1626507" y="1523292"/>
                  </a:lnTo>
                  <a:lnTo>
                    <a:pt x="1626658" y="1523047"/>
                  </a:lnTo>
                  <a:close/>
                </a:path>
                <a:path w="2260600" h="1711960">
                  <a:moveTo>
                    <a:pt x="1626507" y="1523292"/>
                  </a:moveTo>
                  <a:lnTo>
                    <a:pt x="1625600" y="1524000"/>
                  </a:lnTo>
                  <a:lnTo>
                    <a:pt x="1625934" y="1524220"/>
                  </a:lnTo>
                  <a:lnTo>
                    <a:pt x="1626507" y="1523292"/>
                  </a:lnTo>
                  <a:close/>
                </a:path>
                <a:path w="2260600" h="1711960">
                  <a:moveTo>
                    <a:pt x="1625934" y="1524220"/>
                  </a:moveTo>
                  <a:lnTo>
                    <a:pt x="1625600" y="1524000"/>
                  </a:lnTo>
                  <a:lnTo>
                    <a:pt x="1625600" y="1524762"/>
                  </a:lnTo>
                  <a:lnTo>
                    <a:pt x="1625934" y="1524220"/>
                  </a:lnTo>
                  <a:close/>
                </a:path>
                <a:path w="2260600" h="1711960">
                  <a:moveTo>
                    <a:pt x="1638300" y="1529334"/>
                  </a:moveTo>
                  <a:lnTo>
                    <a:pt x="1627716" y="1523618"/>
                  </a:lnTo>
                  <a:lnTo>
                    <a:pt x="1627481" y="1523492"/>
                  </a:lnTo>
                  <a:lnTo>
                    <a:pt x="1626658" y="1523174"/>
                  </a:lnTo>
                  <a:lnTo>
                    <a:pt x="1626507" y="1523292"/>
                  </a:lnTo>
                  <a:lnTo>
                    <a:pt x="1625934" y="1524220"/>
                  </a:lnTo>
                  <a:lnTo>
                    <a:pt x="1633681" y="1529334"/>
                  </a:lnTo>
                  <a:lnTo>
                    <a:pt x="1638300" y="1529334"/>
                  </a:lnTo>
                  <a:close/>
                </a:path>
                <a:path w="2260600" h="1711960">
                  <a:moveTo>
                    <a:pt x="1628530" y="1521714"/>
                  </a:moveTo>
                  <a:lnTo>
                    <a:pt x="1627481" y="1521714"/>
                  </a:lnTo>
                  <a:lnTo>
                    <a:pt x="1626658" y="1523047"/>
                  </a:lnTo>
                  <a:lnTo>
                    <a:pt x="1627481" y="1522532"/>
                  </a:lnTo>
                  <a:lnTo>
                    <a:pt x="1628530" y="1521714"/>
                  </a:lnTo>
                  <a:close/>
                </a:path>
                <a:path w="2260600" h="1711960">
                  <a:moveTo>
                    <a:pt x="1638300" y="1529333"/>
                  </a:moveTo>
                  <a:lnTo>
                    <a:pt x="1638300" y="1521714"/>
                  </a:lnTo>
                  <a:lnTo>
                    <a:pt x="1628530" y="1521714"/>
                  </a:lnTo>
                  <a:lnTo>
                    <a:pt x="1626658" y="1523174"/>
                  </a:lnTo>
                  <a:lnTo>
                    <a:pt x="1627481" y="1523492"/>
                  </a:lnTo>
                  <a:lnTo>
                    <a:pt x="1638300" y="1529333"/>
                  </a:lnTo>
                  <a:close/>
                </a:path>
                <a:path w="2260600" h="1711960">
                  <a:moveTo>
                    <a:pt x="1646115" y="1507998"/>
                  </a:moveTo>
                  <a:lnTo>
                    <a:pt x="1638300" y="1507998"/>
                  </a:lnTo>
                  <a:lnTo>
                    <a:pt x="1638300" y="1505712"/>
                  </a:lnTo>
                  <a:lnTo>
                    <a:pt x="1636888" y="1506474"/>
                  </a:lnTo>
                  <a:lnTo>
                    <a:pt x="1627481" y="1521714"/>
                  </a:lnTo>
                  <a:lnTo>
                    <a:pt x="1628530" y="1521714"/>
                  </a:lnTo>
                  <a:lnTo>
                    <a:pt x="1646115" y="1507998"/>
                  </a:lnTo>
                  <a:close/>
                </a:path>
                <a:path w="2260600" h="1711960">
                  <a:moveTo>
                    <a:pt x="1638300" y="1499616"/>
                  </a:moveTo>
                  <a:lnTo>
                    <a:pt x="1633681" y="1499685"/>
                  </a:lnTo>
                  <a:lnTo>
                    <a:pt x="1627716" y="1504696"/>
                  </a:lnTo>
                  <a:lnTo>
                    <a:pt x="1638300" y="1499616"/>
                  </a:lnTo>
                  <a:close/>
                </a:path>
                <a:path w="2260600" h="1711960">
                  <a:moveTo>
                    <a:pt x="1663700" y="1512570"/>
                  </a:moveTo>
                  <a:lnTo>
                    <a:pt x="1656772" y="1507998"/>
                  </a:lnTo>
                  <a:lnTo>
                    <a:pt x="1651000" y="1507998"/>
                  </a:lnTo>
                  <a:lnTo>
                    <a:pt x="1638300" y="1514094"/>
                  </a:lnTo>
                  <a:lnTo>
                    <a:pt x="1628530" y="1521714"/>
                  </a:lnTo>
                  <a:lnTo>
                    <a:pt x="1638300" y="1521714"/>
                  </a:lnTo>
                  <a:lnTo>
                    <a:pt x="1638300" y="1529334"/>
                  </a:lnTo>
                  <a:lnTo>
                    <a:pt x="1651000" y="1522476"/>
                  </a:lnTo>
                  <a:lnTo>
                    <a:pt x="1663700" y="1512570"/>
                  </a:lnTo>
                  <a:close/>
                </a:path>
                <a:path w="2260600" h="1711960">
                  <a:moveTo>
                    <a:pt x="1638300" y="1495806"/>
                  </a:moveTo>
                  <a:lnTo>
                    <a:pt x="1638300" y="1491234"/>
                  </a:lnTo>
                  <a:lnTo>
                    <a:pt x="1631372" y="1491234"/>
                  </a:lnTo>
                  <a:lnTo>
                    <a:pt x="1638300" y="1495806"/>
                  </a:lnTo>
                  <a:close/>
                </a:path>
                <a:path w="2260600" h="1711960">
                  <a:moveTo>
                    <a:pt x="1638300" y="1499616"/>
                  </a:moveTo>
                  <a:lnTo>
                    <a:pt x="1638300" y="1495806"/>
                  </a:lnTo>
                  <a:lnTo>
                    <a:pt x="1633681" y="1499685"/>
                  </a:lnTo>
                  <a:lnTo>
                    <a:pt x="1638300" y="1499616"/>
                  </a:lnTo>
                  <a:close/>
                </a:path>
                <a:path w="2260600" h="1711960">
                  <a:moveTo>
                    <a:pt x="1642207" y="1529334"/>
                  </a:moveTo>
                  <a:lnTo>
                    <a:pt x="1633681" y="1529334"/>
                  </a:lnTo>
                  <a:lnTo>
                    <a:pt x="1638300" y="1532381"/>
                  </a:lnTo>
                  <a:lnTo>
                    <a:pt x="1638300" y="1530858"/>
                  </a:lnTo>
                  <a:lnTo>
                    <a:pt x="1639509" y="1531438"/>
                  </a:lnTo>
                  <a:lnTo>
                    <a:pt x="1642207" y="1529334"/>
                  </a:lnTo>
                  <a:close/>
                </a:path>
                <a:path w="2260600" h="1711960">
                  <a:moveTo>
                    <a:pt x="1638300" y="1505712"/>
                  </a:moveTo>
                  <a:lnTo>
                    <a:pt x="1638300" y="1504188"/>
                  </a:lnTo>
                  <a:lnTo>
                    <a:pt x="1636888" y="1506474"/>
                  </a:lnTo>
                  <a:lnTo>
                    <a:pt x="1638300" y="1505712"/>
                  </a:lnTo>
                  <a:close/>
                </a:path>
                <a:path w="2260600" h="1711960">
                  <a:moveTo>
                    <a:pt x="1651000" y="1504188"/>
                  </a:moveTo>
                  <a:lnTo>
                    <a:pt x="1651000" y="1499616"/>
                  </a:lnTo>
                  <a:lnTo>
                    <a:pt x="1638300" y="1499616"/>
                  </a:lnTo>
                  <a:lnTo>
                    <a:pt x="1649790" y="1505131"/>
                  </a:lnTo>
                  <a:lnTo>
                    <a:pt x="1651000" y="1504188"/>
                  </a:lnTo>
                  <a:close/>
                </a:path>
                <a:path w="2260600" h="1711960">
                  <a:moveTo>
                    <a:pt x="1651000" y="1507998"/>
                  </a:moveTo>
                  <a:lnTo>
                    <a:pt x="1646115" y="1507998"/>
                  </a:lnTo>
                  <a:lnTo>
                    <a:pt x="1638300" y="1514094"/>
                  </a:lnTo>
                  <a:lnTo>
                    <a:pt x="1651000" y="1507998"/>
                  </a:lnTo>
                  <a:close/>
                </a:path>
                <a:path w="2260600" h="1711960">
                  <a:moveTo>
                    <a:pt x="1651000" y="1522476"/>
                  </a:moveTo>
                  <a:lnTo>
                    <a:pt x="1638300" y="1529334"/>
                  </a:lnTo>
                  <a:lnTo>
                    <a:pt x="1642207" y="1529334"/>
                  </a:lnTo>
                  <a:lnTo>
                    <a:pt x="1651000" y="1522476"/>
                  </a:lnTo>
                  <a:close/>
                </a:path>
                <a:path w="2260600" h="1711960">
                  <a:moveTo>
                    <a:pt x="1639509" y="1531438"/>
                  </a:moveTo>
                  <a:lnTo>
                    <a:pt x="1638300" y="1530858"/>
                  </a:lnTo>
                  <a:lnTo>
                    <a:pt x="1638300" y="1532382"/>
                  </a:lnTo>
                  <a:lnTo>
                    <a:pt x="1639509" y="1531438"/>
                  </a:lnTo>
                  <a:close/>
                </a:path>
                <a:path w="2260600" h="1711960">
                  <a:moveTo>
                    <a:pt x="1651000" y="1536954"/>
                  </a:moveTo>
                  <a:lnTo>
                    <a:pt x="1639509" y="1531438"/>
                  </a:lnTo>
                  <a:lnTo>
                    <a:pt x="1638300" y="1532382"/>
                  </a:lnTo>
                  <a:lnTo>
                    <a:pt x="1638300" y="1536954"/>
                  </a:lnTo>
                  <a:lnTo>
                    <a:pt x="1651000" y="1536954"/>
                  </a:lnTo>
                  <a:close/>
                </a:path>
                <a:path w="2260600" h="1711960">
                  <a:moveTo>
                    <a:pt x="1676400" y="1520190"/>
                  </a:moveTo>
                  <a:lnTo>
                    <a:pt x="1668780" y="1515618"/>
                  </a:lnTo>
                  <a:lnTo>
                    <a:pt x="1663700" y="1515618"/>
                  </a:lnTo>
                  <a:lnTo>
                    <a:pt x="1660877" y="1517142"/>
                  </a:lnTo>
                  <a:lnTo>
                    <a:pt x="1651000" y="1533144"/>
                  </a:lnTo>
                  <a:lnTo>
                    <a:pt x="1651000" y="1529334"/>
                  </a:lnTo>
                  <a:lnTo>
                    <a:pt x="1642207" y="1529334"/>
                  </a:lnTo>
                  <a:lnTo>
                    <a:pt x="1639509" y="1531438"/>
                  </a:lnTo>
                  <a:lnTo>
                    <a:pt x="1651000" y="1536954"/>
                  </a:lnTo>
                  <a:lnTo>
                    <a:pt x="1656442" y="1536954"/>
                  </a:lnTo>
                  <a:lnTo>
                    <a:pt x="1676400" y="1520190"/>
                  </a:lnTo>
                  <a:close/>
                </a:path>
                <a:path w="2260600" h="1711960">
                  <a:moveTo>
                    <a:pt x="1660877" y="1517142"/>
                  </a:moveTo>
                  <a:lnTo>
                    <a:pt x="1651000" y="1522476"/>
                  </a:lnTo>
                  <a:lnTo>
                    <a:pt x="1642207" y="1529334"/>
                  </a:lnTo>
                  <a:lnTo>
                    <a:pt x="1651000" y="1529334"/>
                  </a:lnTo>
                  <a:lnTo>
                    <a:pt x="1651000" y="1533144"/>
                  </a:lnTo>
                  <a:lnTo>
                    <a:pt x="1660877" y="1517142"/>
                  </a:lnTo>
                  <a:close/>
                </a:path>
                <a:path w="2260600" h="1711960">
                  <a:moveTo>
                    <a:pt x="1651000" y="1507998"/>
                  </a:moveTo>
                  <a:lnTo>
                    <a:pt x="1651000" y="1505712"/>
                  </a:lnTo>
                  <a:lnTo>
                    <a:pt x="1649790" y="1505131"/>
                  </a:lnTo>
                  <a:lnTo>
                    <a:pt x="1646115" y="1507998"/>
                  </a:lnTo>
                  <a:lnTo>
                    <a:pt x="1651000" y="1507998"/>
                  </a:lnTo>
                  <a:close/>
                </a:path>
                <a:path w="2260600" h="1711960">
                  <a:moveTo>
                    <a:pt x="1656772" y="1507998"/>
                  </a:moveTo>
                  <a:lnTo>
                    <a:pt x="1651000" y="1504188"/>
                  </a:lnTo>
                  <a:lnTo>
                    <a:pt x="1649790" y="1505131"/>
                  </a:lnTo>
                  <a:lnTo>
                    <a:pt x="1651000" y="1505712"/>
                  </a:lnTo>
                  <a:lnTo>
                    <a:pt x="1651000" y="1507998"/>
                  </a:lnTo>
                  <a:lnTo>
                    <a:pt x="1656772" y="1507998"/>
                  </a:lnTo>
                  <a:close/>
                </a:path>
                <a:path w="2260600" h="1711960">
                  <a:moveTo>
                    <a:pt x="1663700" y="1512570"/>
                  </a:moveTo>
                  <a:lnTo>
                    <a:pt x="1651000" y="1522476"/>
                  </a:lnTo>
                  <a:lnTo>
                    <a:pt x="1660877" y="1517142"/>
                  </a:lnTo>
                  <a:lnTo>
                    <a:pt x="1663700" y="1512570"/>
                  </a:lnTo>
                  <a:close/>
                </a:path>
                <a:path w="2260600" h="1711960">
                  <a:moveTo>
                    <a:pt x="1656442" y="1536954"/>
                  </a:moveTo>
                  <a:lnTo>
                    <a:pt x="1651000" y="1536954"/>
                  </a:lnTo>
                  <a:lnTo>
                    <a:pt x="1651000" y="1538478"/>
                  </a:lnTo>
                  <a:lnTo>
                    <a:pt x="1653116" y="1539748"/>
                  </a:lnTo>
                  <a:lnTo>
                    <a:pt x="1656442" y="1536954"/>
                  </a:lnTo>
                  <a:close/>
                </a:path>
                <a:path w="2260600" h="1711960">
                  <a:moveTo>
                    <a:pt x="1653116" y="1539748"/>
                  </a:moveTo>
                  <a:lnTo>
                    <a:pt x="1651000" y="1538478"/>
                  </a:lnTo>
                  <a:lnTo>
                    <a:pt x="1651000" y="1541526"/>
                  </a:lnTo>
                  <a:lnTo>
                    <a:pt x="1653116" y="1539748"/>
                  </a:lnTo>
                  <a:close/>
                </a:path>
                <a:path w="2260600" h="1711960">
                  <a:moveTo>
                    <a:pt x="1676400" y="1530858"/>
                  </a:moveTo>
                  <a:lnTo>
                    <a:pt x="1663700" y="1536954"/>
                  </a:lnTo>
                  <a:lnTo>
                    <a:pt x="1656442" y="1536954"/>
                  </a:lnTo>
                  <a:lnTo>
                    <a:pt x="1653116" y="1539748"/>
                  </a:lnTo>
                  <a:lnTo>
                    <a:pt x="1663700" y="1546098"/>
                  </a:lnTo>
                  <a:lnTo>
                    <a:pt x="1663700" y="1541526"/>
                  </a:lnTo>
                  <a:lnTo>
                    <a:pt x="1676400" y="1530858"/>
                  </a:lnTo>
                  <a:close/>
                </a:path>
                <a:path w="2260600" h="1711960">
                  <a:moveTo>
                    <a:pt x="1684564" y="1524000"/>
                  </a:moveTo>
                  <a:lnTo>
                    <a:pt x="1676400" y="1524000"/>
                  </a:lnTo>
                  <a:lnTo>
                    <a:pt x="1663700" y="1530858"/>
                  </a:lnTo>
                  <a:lnTo>
                    <a:pt x="1656442" y="1536954"/>
                  </a:lnTo>
                  <a:lnTo>
                    <a:pt x="1663700" y="1536954"/>
                  </a:lnTo>
                  <a:lnTo>
                    <a:pt x="1676400" y="1530858"/>
                  </a:lnTo>
                  <a:lnTo>
                    <a:pt x="1684564" y="1524000"/>
                  </a:lnTo>
                  <a:close/>
                </a:path>
                <a:path w="2260600" h="1711960">
                  <a:moveTo>
                    <a:pt x="1676400" y="1515618"/>
                  </a:moveTo>
                  <a:lnTo>
                    <a:pt x="1676400" y="1514094"/>
                  </a:lnTo>
                  <a:lnTo>
                    <a:pt x="1663700" y="1507998"/>
                  </a:lnTo>
                  <a:lnTo>
                    <a:pt x="1656772" y="1507998"/>
                  </a:lnTo>
                  <a:lnTo>
                    <a:pt x="1663700" y="1512570"/>
                  </a:lnTo>
                  <a:lnTo>
                    <a:pt x="1668780" y="1515618"/>
                  </a:lnTo>
                  <a:lnTo>
                    <a:pt x="1676400" y="1515618"/>
                  </a:lnTo>
                  <a:close/>
                </a:path>
                <a:path w="2260600" h="1711960">
                  <a:moveTo>
                    <a:pt x="1668780" y="1515618"/>
                  </a:moveTo>
                  <a:lnTo>
                    <a:pt x="1663700" y="1512570"/>
                  </a:lnTo>
                  <a:lnTo>
                    <a:pt x="1660877" y="1517142"/>
                  </a:lnTo>
                  <a:lnTo>
                    <a:pt x="1663700" y="1515618"/>
                  </a:lnTo>
                  <a:lnTo>
                    <a:pt x="1668780" y="1515618"/>
                  </a:lnTo>
                  <a:close/>
                </a:path>
                <a:path w="2260600" h="1711960">
                  <a:moveTo>
                    <a:pt x="1676400" y="1524000"/>
                  </a:moveTo>
                  <a:lnTo>
                    <a:pt x="1676400" y="1520190"/>
                  </a:lnTo>
                  <a:lnTo>
                    <a:pt x="1663700" y="1530858"/>
                  </a:lnTo>
                  <a:lnTo>
                    <a:pt x="1676400" y="1524000"/>
                  </a:lnTo>
                  <a:close/>
                </a:path>
                <a:path w="2260600" h="1711960">
                  <a:moveTo>
                    <a:pt x="1700143" y="1529963"/>
                  </a:moveTo>
                  <a:lnTo>
                    <a:pt x="1689100" y="1524000"/>
                  </a:lnTo>
                  <a:lnTo>
                    <a:pt x="1676400" y="1530858"/>
                  </a:lnTo>
                  <a:lnTo>
                    <a:pt x="1663700" y="1541526"/>
                  </a:lnTo>
                  <a:lnTo>
                    <a:pt x="1670627" y="1546098"/>
                  </a:lnTo>
                  <a:lnTo>
                    <a:pt x="1678589" y="1546098"/>
                  </a:lnTo>
                  <a:lnTo>
                    <a:pt x="1689100" y="1527810"/>
                  </a:lnTo>
                  <a:lnTo>
                    <a:pt x="1689100" y="1532382"/>
                  </a:lnTo>
                  <a:lnTo>
                    <a:pt x="1697264" y="1532382"/>
                  </a:lnTo>
                  <a:lnTo>
                    <a:pt x="1700143" y="1529963"/>
                  </a:lnTo>
                  <a:close/>
                </a:path>
                <a:path w="2260600" h="1711960">
                  <a:moveTo>
                    <a:pt x="1670627" y="1546098"/>
                  </a:moveTo>
                  <a:lnTo>
                    <a:pt x="1663700" y="1541526"/>
                  </a:lnTo>
                  <a:lnTo>
                    <a:pt x="1663700" y="1546098"/>
                  </a:lnTo>
                  <a:lnTo>
                    <a:pt x="1670627" y="1546098"/>
                  </a:lnTo>
                  <a:close/>
                </a:path>
                <a:path w="2260600" h="1711960">
                  <a:moveTo>
                    <a:pt x="1682172" y="1553718"/>
                  </a:moveTo>
                  <a:lnTo>
                    <a:pt x="1670627" y="1546098"/>
                  </a:lnTo>
                  <a:lnTo>
                    <a:pt x="1663700" y="1546098"/>
                  </a:lnTo>
                  <a:lnTo>
                    <a:pt x="1663700" y="1546860"/>
                  </a:lnTo>
                  <a:lnTo>
                    <a:pt x="1676400" y="1553718"/>
                  </a:lnTo>
                  <a:lnTo>
                    <a:pt x="1682172" y="1553718"/>
                  </a:lnTo>
                  <a:close/>
                </a:path>
                <a:path w="2260600" h="1711960">
                  <a:moveTo>
                    <a:pt x="1689100" y="1520190"/>
                  </a:moveTo>
                  <a:lnTo>
                    <a:pt x="1689100" y="1515618"/>
                  </a:lnTo>
                  <a:lnTo>
                    <a:pt x="1668780" y="1515618"/>
                  </a:lnTo>
                  <a:lnTo>
                    <a:pt x="1676400" y="1520190"/>
                  </a:lnTo>
                  <a:lnTo>
                    <a:pt x="1676400" y="1524000"/>
                  </a:lnTo>
                  <a:lnTo>
                    <a:pt x="1684564" y="1524000"/>
                  </a:lnTo>
                  <a:lnTo>
                    <a:pt x="1689100" y="1520190"/>
                  </a:lnTo>
                  <a:close/>
                </a:path>
                <a:path w="2260600" h="1711960">
                  <a:moveTo>
                    <a:pt x="1678589" y="1546098"/>
                  </a:moveTo>
                  <a:lnTo>
                    <a:pt x="1670627" y="1546098"/>
                  </a:lnTo>
                  <a:lnTo>
                    <a:pt x="1676400" y="1549908"/>
                  </a:lnTo>
                  <a:lnTo>
                    <a:pt x="1676400" y="1546860"/>
                  </a:lnTo>
                  <a:lnTo>
                    <a:pt x="1677736" y="1547581"/>
                  </a:lnTo>
                  <a:lnTo>
                    <a:pt x="1678589" y="1546098"/>
                  </a:lnTo>
                  <a:close/>
                </a:path>
                <a:path w="2260600" h="1711960">
                  <a:moveTo>
                    <a:pt x="1689100" y="1524000"/>
                  </a:moveTo>
                  <a:lnTo>
                    <a:pt x="1684564" y="1524000"/>
                  </a:lnTo>
                  <a:lnTo>
                    <a:pt x="1676400" y="1530858"/>
                  </a:lnTo>
                  <a:lnTo>
                    <a:pt x="1689100" y="1524000"/>
                  </a:lnTo>
                  <a:close/>
                </a:path>
                <a:path w="2260600" h="1711960">
                  <a:moveTo>
                    <a:pt x="1677736" y="1547581"/>
                  </a:moveTo>
                  <a:lnTo>
                    <a:pt x="1676400" y="1546860"/>
                  </a:lnTo>
                  <a:lnTo>
                    <a:pt x="1676400" y="1549908"/>
                  </a:lnTo>
                  <a:lnTo>
                    <a:pt x="1677736" y="1547581"/>
                  </a:lnTo>
                  <a:close/>
                </a:path>
                <a:path w="2260600" h="1711960">
                  <a:moveTo>
                    <a:pt x="1678589" y="1548068"/>
                  </a:moveTo>
                  <a:lnTo>
                    <a:pt x="1677736" y="1547581"/>
                  </a:lnTo>
                  <a:lnTo>
                    <a:pt x="1676400" y="1549908"/>
                  </a:lnTo>
                  <a:lnTo>
                    <a:pt x="1678589" y="1548068"/>
                  </a:lnTo>
                  <a:close/>
                </a:path>
                <a:path w="2260600" h="1711960">
                  <a:moveTo>
                    <a:pt x="1689100" y="1553718"/>
                  </a:moveTo>
                  <a:lnTo>
                    <a:pt x="1680935" y="1549309"/>
                  </a:lnTo>
                  <a:lnTo>
                    <a:pt x="1678589" y="1548068"/>
                  </a:lnTo>
                  <a:lnTo>
                    <a:pt x="1676400" y="1549908"/>
                  </a:lnTo>
                  <a:lnTo>
                    <a:pt x="1682172" y="1553718"/>
                  </a:lnTo>
                  <a:lnTo>
                    <a:pt x="1689100" y="1553718"/>
                  </a:lnTo>
                  <a:close/>
                </a:path>
                <a:path w="2260600" h="1711960">
                  <a:moveTo>
                    <a:pt x="1680935" y="1546098"/>
                  </a:moveTo>
                  <a:lnTo>
                    <a:pt x="1678589" y="1546098"/>
                  </a:lnTo>
                  <a:lnTo>
                    <a:pt x="1677736" y="1547581"/>
                  </a:lnTo>
                  <a:lnTo>
                    <a:pt x="1678589" y="1548042"/>
                  </a:lnTo>
                  <a:lnTo>
                    <a:pt x="1680935" y="1546098"/>
                  </a:lnTo>
                  <a:close/>
                </a:path>
                <a:path w="2260600" h="1711960">
                  <a:moveTo>
                    <a:pt x="1691216" y="1537462"/>
                  </a:moveTo>
                  <a:lnTo>
                    <a:pt x="1689100" y="1538478"/>
                  </a:lnTo>
                  <a:lnTo>
                    <a:pt x="1689100" y="1527810"/>
                  </a:lnTo>
                  <a:lnTo>
                    <a:pt x="1678589" y="1546098"/>
                  </a:lnTo>
                  <a:lnTo>
                    <a:pt x="1680935" y="1546098"/>
                  </a:lnTo>
                  <a:lnTo>
                    <a:pt x="1691216" y="1537462"/>
                  </a:lnTo>
                  <a:close/>
                </a:path>
                <a:path w="2260600" h="1711960">
                  <a:moveTo>
                    <a:pt x="1689100" y="1553718"/>
                  </a:moveTo>
                  <a:lnTo>
                    <a:pt x="1689100" y="1546098"/>
                  </a:lnTo>
                  <a:lnTo>
                    <a:pt x="1680935" y="1546098"/>
                  </a:lnTo>
                  <a:lnTo>
                    <a:pt x="1678589" y="1548068"/>
                  </a:lnTo>
                  <a:lnTo>
                    <a:pt x="1680935" y="1549309"/>
                  </a:lnTo>
                  <a:lnTo>
                    <a:pt x="1689100" y="1553718"/>
                  </a:lnTo>
                  <a:close/>
                </a:path>
                <a:path w="2260600" h="1711960">
                  <a:moveTo>
                    <a:pt x="1708150" y="1535430"/>
                  </a:moveTo>
                  <a:lnTo>
                    <a:pt x="1701800" y="1532382"/>
                  </a:lnTo>
                  <a:lnTo>
                    <a:pt x="1691216" y="1537462"/>
                  </a:lnTo>
                  <a:lnTo>
                    <a:pt x="1680935" y="1546098"/>
                  </a:lnTo>
                  <a:lnTo>
                    <a:pt x="1689100" y="1546098"/>
                  </a:lnTo>
                  <a:lnTo>
                    <a:pt x="1689100" y="1553718"/>
                  </a:lnTo>
                  <a:lnTo>
                    <a:pt x="1701800" y="1546860"/>
                  </a:lnTo>
                  <a:lnTo>
                    <a:pt x="1701800" y="1538478"/>
                  </a:lnTo>
                  <a:lnTo>
                    <a:pt x="1708150" y="1535430"/>
                  </a:lnTo>
                  <a:close/>
                </a:path>
                <a:path w="2260600" h="1711960">
                  <a:moveTo>
                    <a:pt x="1694542" y="1553718"/>
                  </a:moveTo>
                  <a:lnTo>
                    <a:pt x="1682172" y="1553718"/>
                  </a:lnTo>
                  <a:lnTo>
                    <a:pt x="1689100" y="1558290"/>
                  </a:lnTo>
                  <a:lnTo>
                    <a:pt x="1689100" y="1555242"/>
                  </a:lnTo>
                  <a:lnTo>
                    <a:pt x="1691216" y="1556511"/>
                  </a:lnTo>
                  <a:lnTo>
                    <a:pt x="1694542" y="1553718"/>
                  </a:lnTo>
                  <a:close/>
                </a:path>
                <a:path w="2260600" h="1711960">
                  <a:moveTo>
                    <a:pt x="1689100" y="1524000"/>
                  </a:moveTo>
                  <a:lnTo>
                    <a:pt x="1689100" y="1520190"/>
                  </a:lnTo>
                  <a:lnTo>
                    <a:pt x="1684564" y="1524000"/>
                  </a:lnTo>
                  <a:lnTo>
                    <a:pt x="1689100" y="1524000"/>
                  </a:lnTo>
                  <a:close/>
                </a:path>
                <a:path w="2260600" h="1711960">
                  <a:moveTo>
                    <a:pt x="1701800" y="1528572"/>
                  </a:moveTo>
                  <a:lnTo>
                    <a:pt x="1701800" y="1524000"/>
                  </a:lnTo>
                  <a:lnTo>
                    <a:pt x="1689100" y="1524000"/>
                  </a:lnTo>
                  <a:lnTo>
                    <a:pt x="1700143" y="1529963"/>
                  </a:lnTo>
                  <a:lnTo>
                    <a:pt x="1701800" y="1528572"/>
                  </a:lnTo>
                  <a:close/>
                </a:path>
                <a:path w="2260600" h="1711960">
                  <a:moveTo>
                    <a:pt x="1697264" y="1532382"/>
                  </a:moveTo>
                  <a:lnTo>
                    <a:pt x="1689100" y="1532382"/>
                  </a:lnTo>
                  <a:lnTo>
                    <a:pt x="1689100" y="1538478"/>
                  </a:lnTo>
                  <a:lnTo>
                    <a:pt x="1691216" y="1537462"/>
                  </a:lnTo>
                  <a:lnTo>
                    <a:pt x="1697264" y="1532382"/>
                  </a:lnTo>
                  <a:close/>
                </a:path>
                <a:path w="2260600" h="1711960">
                  <a:moveTo>
                    <a:pt x="1702707" y="1546860"/>
                  </a:moveTo>
                  <a:lnTo>
                    <a:pt x="1701800" y="1546860"/>
                  </a:lnTo>
                  <a:lnTo>
                    <a:pt x="1689100" y="1553718"/>
                  </a:lnTo>
                  <a:lnTo>
                    <a:pt x="1694542" y="1553718"/>
                  </a:lnTo>
                  <a:lnTo>
                    <a:pt x="1702707" y="1546860"/>
                  </a:lnTo>
                  <a:close/>
                </a:path>
                <a:path w="2260600" h="1711960">
                  <a:moveTo>
                    <a:pt x="1691216" y="1556512"/>
                  </a:moveTo>
                  <a:lnTo>
                    <a:pt x="1689100" y="1555242"/>
                  </a:lnTo>
                  <a:lnTo>
                    <a:pt x="1689100" y="1558290"/>
                  </a:lnTo>
                  <a:lnTo>
                    <a:pt x="1691216" y="1556512"/>
                  </a:lnTo>
                  <a:close/>
                </a:path>
                <a:path w="2260600" h="1711960">
                  <a:moveTo>
                    <a:pt x="1701800" y="1562862"/>
                  </a:moveTo>
                  <a:lnTo>
                    <a:pt x="1691216" y="1556512"/>
                  </a:lnTo>
                  <a:lnTo>
                    <a:pt x="1689100" y="1558290"/>
                  </a:lnTo>
                  <a:lnTo>
                    <a:pt x="1689100" y="1562862"/>
                  </a:lnTo>
                  <a:lnTo>
                    <a:pt x="1701800" y="1562862"/>
                  </a:lnTo>
                  <a:close/>
                </a:path>
                <a:path w="2260600" h="1711960">
                  <a:moveTo>
                    <a:pt x="1701800" y="1532382"/>
                  </a:moveTo>
                  <a:lnTo>
                    <a:pt x="1697264" y="1532382"/>
                  </a:lnTo>
                  <a:lnTo>
                    <a:pt x="1691216" y="1537462"/>
                  </a:lnTo>
                  <a:lnTo>
                    <a:pt x="1701800" y="1532382"/>
                  </a:lnTo>
                  <a:close/>
                </a:path>
                <a:path w="2260600" h="1711960">
                  <a:moveTo>
                    <a:pt x="1708484" y="1558851"/>
                  </a:moveTo>
                  <a:lnTo>
                    <a:pt x="1701800" y="1555242"/>
                  </a:lnTo>
                  <a:lnTo>
                    <a:pt x="1701800" y="1553718"/>
                  </a:lnTo>
                  <a:lnTo>
                    <a:pt x="1694542" y="1553718"/>
                  </a:lnTo>
                  <a:lnTo>
                    <a:pt x="1691216" y="1556512"/>
                  </a:lnTo>
                  <a:lnTo>
                    <a:pt x="1701800" y="1562862"/>
                  </a:lnTo>
                  <a:lnTo>
                    <a:pt x="1708484" y="1558851"/>
                  </a:lnTo>
                  <a:close/>
                </a:path>
                <a:path w="2260600" h="1711960">
                  <a:moveTo>
                    <a:pt x="1727200" y="1555242"/>
                  </a:moveTo>
                  <a:lnTo>
                    <a:pt x="1727200" y="1546860"/>
                  </a:lnTo>
                  <a:lnTo>
                    <a:pt x="1702707" y="1546860"/>
                  </a:lnTo>
                  <a:lnTo>
                    <a:pt x="1694542" y="1553718"/>
                  </a:lnTo>
                  <a:lnTo>
                    <a:pt x="1701800" y="1553718"/>
                  </a:lnTo>
                  <a:lnTo>
                    <a:pt x="1701800" y="1555242"/>
                  </a:lnTo>
                  <a:lnTo>
                    <a:pt x="1727200" y="1555242"/>
                  </a:lnTo>
                  <a:close/>
                </a:path>
                <a:path w="2260600" h="1711960">
                  <a:moveTo>
                    <a:pt x="1701800" y="1532382"/>
                  </a:moveTo>
                  <a:lnTo>
                    <a:pt x="1701800" y="1530858"/>
                  </a:lnTo>
                  <a:lnTo>
                    <a:pt x="1700143" y="1529963"/>
                  </a:lnTo>
                  <a:lnTo>
                    <a:pt x="1697264" y="1532382"/>
                  </a:lnTo>
                  <a:lnTo>
                    <a:pt x="1701800" y="1532382"/>
                  </a:lnTo>
                  <a:close/>
                </a:path>
                <a:path w="2260600" h="1711960">
                  <a:moveTo>
                    <a:pt x="1707572" y="1532382"/>
                  </a:moveTo>
                  <a:lnTo>
                    <a:pt x="1701800" y="1528572"/>
                  </a:lnTo>
                  <a:lnTo>
                    <a:pt x="1700143" y="1529963"/>
                  </a:lnTo>
                  <a:lnTo>
                    <a:pt x="1701800" y="1530858"/>
                  </a:lnTo>
                  <a:lnTo>
                    <a:pt x="1701800" y="1532382"/>
                  </a:lnTo>
                  <a:lnTo>
                    <a:pt x="1707572" y="1532382"/>
                  </a:lnTo>
                  <a:close/>
                </a:path>
                <a:path w="2260600" h="1711960">
                  <a:moveTo>
                    <a:pt x="1710489" y="1534307"/>
                  </a:moveTo>
                  <a:lnTo>
                    <a:pt x="1707572" y="1532382"/>
                  </a:lnTo>
                  <a:lnTo>
                    <a:pt x="1701800" y="1532382"/>
                  </a:lnTo>
                  <a:lnTo>
                    <a:pt x="1708150" y="1535430"/>
                  </a:lnTo>
                  <a:lnTo>
                    <a:pt x="1710489" y="1534307"/>
                  </a:lnTo>
                  <a:close/>
                </a:path>
                <a:path w="2260600" h="1711960">
                  <a:moveTo>
                    <a:pt x="1713345" y="1537923"/>
                  </a:moveTo>
                  <a:lnTo>
                    <a:pt x="1708150" y="1535430"/>
                  </a:lnTo>
                  <a:lnTo>
                    <a:pt x="1701800" y="1538478"/>
                  </a:lnTo>
                  <a:lnTo>
                    <a:pt x="1701800" y="1546860"/>
                  </a:lnTo>
                  <a:lnTo>
                    <a:pt x="1703916" y="1545844"/>
                  </a:lnTo>
                  <a:lnTo>
                    <a:pt x="1713345" y="1537923"/>
                  </a:lnTo>
                  <a:close/>
                </a:path>
                <a:path w="2260600" h="1711960">
                  <a:moveTo>
                    <a:pt x="1703916" y="1545844"/>
                  </a:moveTo>
                  <a:lnTo>
                    <a:pt x="1701800" y="1546860"/>
                  </a:lnTo>
                  <a:lnTo>
                    <a:pt x="1702707" y="1546860"/>
                  </a:lnTo>
                  <a:lnTo>
                    <a:pt x="1703916" y="1545844"/>
                  </a:lnTo>
                  <a:close/>
                </a:path>
                <a:path w="2260600" h="1711960">
                  <a:moveTo>
                    <a:pt x="1714500" y="1555242"/>
                  </a:moveTo>
                  <a:lnTo>
                    <a:pt x="1701800" y="1555242"/>
                  </a:lnTo>
                  <a:lnTo>
                    <a:pt x="1708484" y="1558851"/>
                  </a:lnTo>
                  <a:lnTo>
                    <a:pt x="1714500" y="1555242"/>
                  </a:lnTo>
                  <a:close/>
                </a:path>
                <a:path w="2260600" h="1711960">
                  <a:moveTo>
                    <a:pt x="1714500" y="1562100"/>
                  </a:moveTo>
                  <a:lnTo>
                    <a:pt x="1708484" y="1558851"/>
                  </a:lnTo>
                  <a:lnTo>
                    <a:pt x="1701800" y="1562862"/>
                  </a:lnTo>
                  <a:lnTo>
                    <a:pt x="1702707" y="1562862"/>
                  </a:lnTo>
                  <a:lnTo>
                    <a:pt x="1703916" y="1562735"/>
                  </a:lnTo>
                  <a:lnTo>
                    <a:pt x="1713345" y="1562169"/>
                  </a:lnTo>
                  <a:lnTo>
                    <a:pt x="1714500" y="1562100"/>
                  </a:lnTo>
                  <a:close/>
                </a:path>
                <a:path w="2260600" h="1711960">
                  <a:moveTo>
                    <a:pt x="1748589" y="1551071"/>
                  </a:moveTo>
                  <a:lnTo>
                    <a:pt x="1745672" y="1549146"/>
                  </a:lnTo>
                  <a:lnTo>
                    <a:pt x="1737632" y="1549146"/>
                  </a:lnTo>
                  <a:lnTo>
                    <a:pt x="1727200" y="1566672"/>
                  </a:lnTo>
                  <a:lnTo>
                    <a:pt x="1727200" y="1562100"/>
                  </a:lnTo>
                  <a:lnTo>
                    <a:pt x="1715770" y="1562100"/>
                  </a:lnTo>
                  <a:lnTo>
                    <a:pt x="1714500" y="1562862"/>
                  </a:lnTo>
                  <a:lnTo>
                    <a:pt x="1701800" y="1562862"/>
                  </a:lnTo>
                  <a:lnTo>
                    <a:pt x="1701800" y="1563623"/>
                  </a:lnTo>
                  <a:lnTo>
                    <a:pt x="1714500" y="1571244"/>
                  </a:lnTo>
                  <a:lnTo>
                    <a:pt x="1714500" y="1563623"/>
                  </a:lnTo>
                  <a:lnTo>
                    <a:pt x="1727200" y="1571244"/>
                  </a:lnTo>
                  <a:lnTo>
                    <a:pt x="1739900" y="1563623"/>
                  </a:lnTo>
                  <a:lnTo>
                    <a:pt x="1739900" y="1555242"/>
                  </a:lnTo>
                  <a:lnTo>
                    <a:pt x="1748589" y="1551071"/>
                  </a:lnTo>
                  <a:close/>
                </a:path>
                <a:path w="2260600" h="1711960">
                  <a:moveTo>
                    <a:pt x="1727200" y="1540764"/>
                  </a:moveTo>
                  <a:lnTo>
                    <a:pt x="1714500" y="1540764"/>
                  </a:lnTo>
                  <a:lnTo>
                    <a:pt x="1703916" y="1545844"/>
                  </a:lnTo>
                  <a:lnTo>
                    <a:pt x="1702707" y="1546860"/>
                  </a:lnTo>
                  <a:lnTo>
                    <a:pt x="1714500" y="1546860"/>
                  </a:lnTo>
                  <a:lnTo>
                    <a:pt x="1727200" y="1540764"/>
                  </a:lnTo>
                  <a:close/>
                </a:path>
                <a:path w="2260600" h="1711960">
                  <a:moveTo>
                    <a:pt x="1715770" y="1562100"/>
                  </a:moveTo>
                  <a:lnTo>
                    <a:pt x="1713345" y="1562169"/>
                  </a:lnTo>
                  <a:lnTo>
                    <a:pt x="1703916" y="1562735"/>
                  </a:lnTo>
                  <a:lnTo>
                    <a:pt x="1702707" y="1562807"/>
                  </a:lnTo>
                  <a:lnTo>
                    <a:pt x="1714500" y="1562862"/>
                  </a:lnTo>
                  <a:lnTo>
                    <a:pt x="1715770" y="1562100"/>
                  </a:lnTo>
                  <a:close/>
                </a:path>
                <a:path w="2260600" h="1711960">
                  <a:moveTo>
                    <a:pt x="1714500" y="1540764"/>
                  </a:moveTo>
                  <a:lnTo>
                    <a:pt x="1714500" y="1538478"/>
                  </a:lnTo>
                  <a:lnTo>
                    <a:pt x="1713345" y="1537923"/>
                  </a:lnTo>
                  <a:lnTo>
                    <a:pt x="1703916" y="1545844"/>
                  </a:lnTo>
                  <a:lnTo>
                    <a:pt x="1714500" y="1540764"/>
                  </a:lnTo>
                  <a:close/>
                </a:path>
                <a:path w="2260600" h="1711960">
                  <a:moveTo>
                    <a:pt x="1714500" y="1532382"/>
                  </a:moveTo>
                  <a:lnTo>
                    <a:pt x="1707572" y="1532382"/>
                  </a:lnTo>
                  <a:lnTo>
                    <a:pt x="1710489" y="1534307"/>
                  </a:lnTo>
                  <a:lnTo>
                    <a:pt x="1714500" y="1532382"/>
                  </a:lnTo>
                  <a:close/>
                </a:path>
                <a:path w="2260600" h="1711960">
                  <a:moveTo>
                    <a:pt x="1714500" y="1536954"/>
                  </a:moveTo>
                  <a:lnTo>
                    <a:pt x="1710489" y="1534307"/>
                  </a:lnTo>
                  <a:lnTo>
                    <a:pt x="1708150" y="1535430"/>
                  </a:lnTo>
                  <a:lnTo>
                    <a:pt x="1713345" y="1537923"/>
                  </a:lnTo>
                  <a:lnTo>
                    <a:pt x="1714500" y="1536954"/>
                  </a:lnTo>
                  <a:close/>
                </a:path>
                <a:path w="2260600" h="1711960">
                  <a:moveTo>
                    <a:pt x="1727200" y="1555242"/>
                  </a:moveTo>
                  <a:lnTo>
                    <a:pt x="1714500" y="1555242"/>
                  </a:lnTo>
                  <a:lnTo>
                    <a:pt x="1708484" y="1558851"/>
                  </a:lnTo>
                  <a:lnTo>
                    <a:pt x="1714500" y="1562100"/>
                  </a:lnTo>
                  <a:lnTo>
                    <a:pt x="1715770" y="1562100"/>
                  </a:lnTo>
                  <a:lnTo>
                    <a:pt x="1727200" y="1555242"/>
                  </a:lnTo>
                  <a:close/>
                </a:path>
                <a:path w="2260600" h="1711960">
                  <a:moveTo>
                    <a:pt x="1727200" y="1540764"/>
                  </a:moveTo>
                  <a:lnTo>
                    <a:pt x="1727200" y="1538478"/>
                  </a:lnTo>
                  <a:lnTo>
                    <a:pt x="1714500" y="1532382"/>
                  </a:lnTo>
                  <a:lnTo>
                    <a:pt x="1710489" y="1534307"/>
                  </a:lnTo>
                  <a:lnTo>
                    <a:pt x="1714500" y="1536954"/>
                  </a:lnTo>
                  <a:lnTo>
                    <a:pt x="1714500" y="1540764"/>
                  </a:lnTo>
                  <a:lnTo>
                    <a:pt x="1727200" y="1540764"/>
                  </a:lnTo>
                  <a:close/>
                </a:path>
                <a:path w="2260600" h="1711960">
                  <a:moveTo>
                    <a:pt x="1714500" y="1538478"/>
                  </a:moveTo>
                  <a:lnTo>
                    <a:pt x="1714500" y="1536954"/>
                  </a:lnTo>
                  <a:lnTo>
                    <a:pt x="1713345" y="1537923"/>
                  </a:lnTo>
                  <a:lnTo>
                    <a:pt x="1714500" y="1538478"/>
                  </a:lnTo>
                  <a:close/>
                </a:path>
                <a:path w="2260600" h="1711960">
                  <a:moveTo>
                    <a:pt x="1727200" y="1538478"/>
                  </a:moveTo>
                  <a:lnTo>
                    <a:pt x="1727200" y="1532382"/>
                  </a:lnTo>
                  <a:lnTo>
                    <a:pt x="1714500" y="1532382"/>
                  </a:lnTo>
                  <a:lnTo>
                    <a:pt x="1727200" y="1538478"/>
                  </a:lnTo>
                  <a:close/>
                </a:path>
                <a:path w="2260600" h="1711960">
                  <a:moveTo>
                    <a:pt x="1739194" y="1546521"/>
                  </a:moveTo>
                  <a:lnTo>
                    <a:pt x="1727200" y="1540764"/>
                  </a:lnTo>
                  <a:lnTo>
                    <a:pt x="1714500" y="1546860"/>
                  </a:lnTo>
                  <a:lnTo>
                    <a:pt x="1727200" y="1546860"/>
                  </a:lnTo>
                  <a:lnTo>
                    <a:pt x="1727200" y="1549146"/>
                  </a:lnTo>
                  <a:lnTo>
                    <a:pt x="1737632" y="1549146"/>
                  </a:lnTo>
                  <a:lnTo>
                    <a:pt x="1739194" y="1546521"/>
                  </a:lnTo>
                  <a:close/>
                </a:path>
                <a:path w="2260600" h="1711960">
                  <a:moveTo>
                    <a:pt x="1727200" y="1571244"/>
                  </a:moveTo>
                  <a:lnTo>
                    <a:pt x="1714500" y="1563623"/>
                  </a:lnTo>
                  <a:lnTo>
                    <a:pt x="1714500" y="1571244"/>
                  </a:lnTo>
                  <a:lnTo>
                    <a:pt x="1727200" y="1571244"/>
                  </a:lnTo>
                  <a:close/>
                </a:path>
                <a:path w="2260600" h="1711960">
                  <a:moveTo>
                    <a:pt x="1727200" y="1562100"/>
                  </a:moveTo>
                  <a:lnTo>
                    <a:pt x="1727200" y="1555242"/>
                  </a:lnTo>
                  <a:lnTo>
                    <a:pt x="1715770" y="1562100"/>
                  </a:lnTo>
                  <a:lnTo>
                    <a:pt x="1727200" y="1562100"/>
                  </a:lnTo>
                  <a:close/>
                </a:path>
                <a:path w="2260600" h="1711960">
                  <a:moveTo>
                    <a:pt x="1752599" y="1549146"/>
                  </a:moveTo>
                  <a:lnTo>
                    <a:pt x="1752599" y="1546859"/>
                  </a:lnTo>
                  <a:lnTo>
                    <a:pt x="1739900" y="1540764"/>
                  </a:lnTo>
                  <a:lnTo>
                    <a:pt x="1727200" y="1540764"/>
                  </a:lnTo>
                  <a:lnTo>
                    <a:pt x="1739194" y="1546521"/>
                  </a:lnTo>
                  <a:lnTo>
                    <a:pt x="1739900" y="1545336"/>
                  </a:lnTo>
                  <a:lnTo>
                    <a:pt x="1745672" y="1549146"/>
                  </a:lnTo>
                  <a:lnTo>
                    <a:pt x="1752599" y="1549146"/>
                  </a:lnTo>
                  <a:close/>
                </a:path>
                <a:path w="2260600" h="1711960">
                  <a:moveTo>
                    <a:pt x="1737632" y="1549146"/>
                  </a:moveTo>
                  <a:lnTo>
                    <a:pt x="1727200" y="1549146"/>
                  </a:lnTo>
                  <a:lnTo>
                    <a:pt x="1727200" y="1566672"/>
                  </a:lnTo>
                  <a:lnTo>
                    <a:pt x="1737632" y="1549146"/>
                  </a:lnTo>
                  <a:close/>
                </a:path>
                <a:path w="2260600" h="1711960">
                  <a:moveTo>
                    <a:pt x="1740370" y="1563624"/>
                  </a:moveTo>
                  <a:lnTo>
                    <a:pt x="1739900" y="1563623"/>
                  </a:lnTo>
                  <a:lnTo>
                    <a:pt x="1727200" y="1571244"/>
                  </a:lnTo>
                  <a:lnTo>
                    <a:pt x="1730962" y="1571244"/>
                  </a:lnTo>
                  <a:lnTo>
                    <a:pt x="1740370" y="1563624"/>
                  </a:lnTo>
                  <a:close/>
                </a:path>
                <a:path w="2260600" h="1711960">
                  <a:moveTo>
                    <a:pt x="1730962" y="1571244"/>
                  </a:moveTo>
                  <a:lnTo>
                    <a:pt x="1727200" y="1571244"/>
                  </a:lnTo>
                  <a:lnTo>
                    <a:pt x="1727200" y="1574292"/>
                  </a:lnTo>
                  <a:lnTo>
                    <a:pt x="1730962" y="1571244"/>
                  </a:lnTo>
                  <a:close/>
                </a:path>
                <a:path w="2260600" h="1711960">
                  <a:moveTo>
                    <a:pt x="1778000" y="1565148"/>
                  </a:moveTo>
                  <a:lnTo>
                    <a:pt x="1778000" y="1563624"/>
                  </a:lnTo>
                  <a:lnTo>
                    <a:pt x="1752599" y="1563624"/>
                  </a:lnTo>
                  <a:lnTo>
                    <a:pt x="1739900" y="1571244"/>
                  </a:lnTo>
                  <a:lnTo>
                    <a:pt x="1730962" y="1571244"/>
                  </a:lnTo>
                  <a:lnTo>
                    <a:pt x="1727200" y="1574292"/>
                  </a:lnTo>
                  <a:lnTo>
                    <a:pt x="1727200" y="1578864"/>
                  </a:lnTo>
                  <a:lnTo>
                    <a:pt x="1739900" y="1578864"/>
                  </a:lnTo>
                  <a:lnTo>
                    <a:pt x="1739900" y="1572006"/>
                  </a:lnTo>
                  <a:lnTo>
                    <a:pt x="1765300" y="1572006"/>
                  </a:lnTo>
                  <a:lnTo>
                    <a:pt x="1778000" y="1565148"/>
                  </a:lnTo>
                  <a:close/>
                </a:path>
                <a:path w="2260600" h="1711960">
                  <a:moveTo>
                    <a:pt x="1752599" y="1563624"/>
                  </a:moveTo>
                  <a:lnTo>
                    <a:pt x="1740370" y="1563624"/>
                  </a:lnTo>
                  <a:lnTo>
                    <a:pt x="1730962" y="1571244"/>
                  </a:lnTo>
                  <a:lnTo>
                    <a:pt x="1739900" y="1571244"/>
                  </a:lnTo>
                  <a:lnTo>
                    <a:pt x="1752599" y="1563624"/>
                  </a:lnTo>
                  <a:close/>
                </a:path>
                <a:path w="2260600" h="1711960">
                  <a:moveTo>
                    <a:pt x="1739900" y="1549146"/>
                  </a:moveTo>
                  <a:lnTo>
                    <a:pt x="1739900" y="1546860"/>
                  </a:lnTo>
                  <a:lnTo>
                    <a:pt x="1739194" y="1546521"/>
                  </a:lnTo>
                  <a:lnTo>
                    <a:pt x="1737632" y="1549146"/>
                  </a:lnTo>
                  <a:lnTo>
                    <a:pt x="1739900" y="1549146"/>
                  </a:lnTo>
                  <a:close/>
                </a:path>
                <a:path w="2260600" h="1711960">
                  <a:moveTo>
                    <a:pt x="1745672" y="1549146"/>
                  </a:moveTo>
                  <a:lnTo>
                    <a:pt x="1739900" y="1545336"/>
                  </a:lnTo>
                  <a:lnTo>
                    <a:pt x="1739194" y="1546521"/>
                  </a:lnTo>
                  <a:lnTo>
                    <a:pt x="1739900" y="1546860"/>
                  </a:lnTo>
                  <a:lnTo>
                    <a:pt x="1739900" y="1549146"/>
                  </a:lnTo>
                  <a:lnTo>
                    <a:pt x="1745672" y="1549146"/>
                  </a:lnTo>
                  <a:close/>
                </a:path>
                <a:path w="2260600" h="1711960">
                  <a:moveTo>
                    <a:pt x="1752599" y="1553718"/>
                  </a:moveTo>
                  <a:lnTo>
                    <a:pt x="1748589" y="1551071"/>
                  </a:lnTo>
                  <a:lnTo>
                    <a:pt x="1739900" y="1555242"/>
                  </a:lnTo>
                  <a:lnTo>
                    <a:pt x="1739900" y="1563623"/>
                  </a:lnTo>
                  <a:lnTo>
                    <a:pt x="1741054" y="1563069"/>
                  </a:lnTo>
                  <a:lnTo>
                    <a:pt x="1752599" y="1553718"/>
                  </a:lnTo>
                  <a:close/>
                </a:path>
                <a:path w="2260600" h="1711960">
                  <a:moveTo>
                    <a:pt x="1741054" y="1563069"/>
                  </a:moveTo>
                  <a:lnTo>
                    <a:pt x="1739900" y="1563623"/>
                  </a:lnTo>
                  <a:lnTo>
                    <a:pt x="1740370" y="1563624"/>
                  </a:lnTo>
                  <a:lnTo>
                    <a:pt x="1741054" y="1563069"/>
                  </a:lnTo>
                  <a:close/>
                </a:path>
                <a:path w="2260600" h="1711960">
                  <a:moveTo>
                    <a:pt x="1765300" y="1572006"/>
                  </a:moveTo>
                  <a:lnTo>
                    <a:pt x="1739900" y="1572006"/>
                  </a:lnTo>
                  <a:lnTo>
                    <a:pt x="1752599" y="1578863"/>
                  </a:lnTo>
                  <a:lnTo>
                    <a:pt x="1765300" y="1572006"/>
                  </a:lnTo>
                  <a:close/>
                </a:path>
                <a:path w="2260600" h="1711960">
                  <a:moveTo>
                    <a:pt x="1752599" y="1578864"/>
                  </a:moveTo>
                  <a:lnTo>
                    <a:pt x="1739900" y="1572006"/>
                  </a:lnTo>
                  <a:lnTo>
                    <a:pt x="1739900" y="1578864"/>
                  </a:lnTo>
                  <a:lnTo>
                    <a:pt x="1752599" y="1578864"/>
                  </a:lnTo>
                  <a:close/>
                </a:path>
                <a:path w="2260600" h="1711960">
                  <a:moveTo>
                    <a:pt x="1778000" y="1572386"/>
                  </a:moveTo>
                  <a:lnTo>
                    <a:pt x="1778000" y="1572006"/>
                  </a:lnTo>
                  <a:lnTo>
                    <a:pt x="1765300" y="1578864"/>
                  </a:lnTo>
                  <a:lnTo>
                    <a:pt x="1739900" y="1578864"/>
                  </a:lnTo>
                  <a:lnTo>
                    <a:pt x="1739900" y="1580388"/>
                  </a:lnTo>
                  <a:lnTo>
                    <a:pt x="1752599" y="1587245"/>
                  </a:lnTo>
                  <a:lnTo>
                    <a:pt x="1765300" y="1587246"/>
                  </a:lnTo>
                  <a:lnTo>
                    <a:pt x="1765300" y="1582673"/>
                  </a:lnTo>
                  <a:lnTo>
                    <a:pt x="1778000" y="1572386"/>
                  </a:lnTo>
                  <a:close/>
                </a:path>
                <a:path w="2260600" h="1711960">
                  <a:moveTo>
                    <a:pt x="1778000" y="1563624"/>
                  </a:moveTo>
                  <a:lnTo>
                    <a:pt x="1765300" y="1557528"/>
                  </a:lnTo>
                  <a:lnTo>
                    <a:pt x="1752599" y="1557528"/>
                  </a:lnTo>
                  <a:lnTo>
                    <a:pt x="1741054" y="1563069"/>
                  </a:lnTo>
                  <a:lnTo>
                    <a:pt x="1740370" y="1563624"/>
                  </a:lnTo>
                  <a:lnTo>
                    <a:pt x="1778000" y="1563624"/>
                  </a:lnTo>
                  <a:close/>
                </a:path>
                <a:path w="2260600" h="1711960">
                  <a:moveTo>
                    <a:pt x="1752599" y="1557528"/>
                  </a:moveTo>
                  <a:lnTo>
                    <a:pt x="1752599" y="1553718"/>
                  </a:lnTo>
                  <a:lnTo>
                    <a:pt x="1741054" y="1563069"/>
                  </a:lnTo>
                  <a:lnTo>
                    <a:pt x="1752599" y="1557528"/>
                  </a:lnTo>
                  <a:close/>
                </a:path>
                <a:path w="2260600" h="1711960">
                  <a:moveTo>
                    <a:pt x="1752599" y="1549146"/>
                  </a:moveTo>
                  <a:lnTo>
                    <a:pt x="1745672" y="1549146"/>
                  </a:lnTo>
                  <a:lnTo>
                    <a:pt x="1748589" y="1551071"/>
                  </a:lnTo>
                  <a:lnTo>
                    <a:pt x="1752599" y="1549146"/>
                  </a:lnTo>
                  <a:close/>
                </a:path>
                <a:path w="2260600" h="1711960">
                  <a:moveTo>
                    <a:pt x="1765300" y="1557528"/>
                  </a:moveTo>
                  <a:lnTo>
                    <a:pt x="1765300" y="1555242"/>
                  </a:lnTo>
                  <a:lnTo>
                    <a:pt x="1752599" y="1549146"/>
                  </a:lnTo>
                  <a:lnTo>
                    <a:pt x="1748589" y="1551071"/>
                  </a:lnTo>
                  <a:lnTo>
                    <a:pt x="1752599" y="1553717"/>
                  </a:lnTo>
                  <a:lnTo>
                    <a:pt x="1752599" y="1557528"/>
                  </a:lnTo>
                  <a:lnTo>
                    <a:pt x="1765300" y="1557528"/>
                  </a:lnTo>
                  <a:close/>
                </a:path>
                <a:path w="2260600" h="1711960">
                  <a:moveTo>
                    <a:pt x="1778000" y="1557528"/>
                  </a:moveTo>
                  <a:lnTo>
                    <a:pt x="1778000" y="1555242"/>
                  </a:lnTo>
                  <a:lnTo>
                    <a:pt x="1765300" y="1549146"/>
                  </a:lnTo>
                  <a:lnTo>
                    <a:pt x="1752599" y="1549146"/>
                  </a:lnTo>
                  <a:lnTo>
                    <a:pt x="1765300" y="1555242"/>
                  </a:lnTo>
                  <a:lnTo>
                    <a:pt x="1765300" y="1557528"/>
                  </a:lnTo>
                  <a:lnTo>
                    <a:pt x="1778000" y="1557528"/>
                  </a:lnTo>
                  <a:close/>
                </a:path>
                <a:path w="2260600" h="1711960">
                  <a:moveTo>
                    <a:pt x="1778000" y="1572006"/>
                  </a:moveTo>
                  <a:lnTo>
                    <a:pt x="1765300" y="1572006"/>
                  </a:lnTo>
                  <a:lnTo>
                    <a:pt x="1752599" y="1578864"/>
                  </a:lnTo>
                  <a:lnTo>
                    <a:pt x="1765300" y="1578864"/>
                  </a:lnTo>
                  <a:lnTo>
                    <a:pt x="1778000" y="1572006"/>
                  </a:lnTo>
                  <a:close/>
                </a:path>
                <a:path w="2260600" h="1711960">
                  <a:moveTo>
                    <a:pt x="1789518" y="1563056"/>
                  </a:moveTo>
                  <a:lnTo>
                    <a:pt x="1778000" y="1557528"/>
                  </a:lnTo>
                  <a:lnTo>
                    <a:pt x="1765300" y="1557528"/>
                  </a:lnTo>
                  <a:lnTo>
                    <a:pt x="1778000" y="1563623"/>
                  </a:lnTo>
                  <a:lnTo>
                    <a:pt x="1778000" y="1565148"/>
                  </a:lnTo>
                  <a:lnTo>
                    <a:pt x="1786937" y="1565148"/>
                  </a:lnTo>
                  <a:lnTo>
                    <a:pt x="1789518" y="1563056"/>
                  </a:lnTo>
                  <a:close/>
                </a:path>
                <a:path w="2260600" h="1711960">
                  <a:moveTo>
                    <a:pt x="1786937" y="1565148"/>
                  </a:moveTo>
                  <a:lnTo>
                    <a:pt x="1778000" y="1565148"/>
                  </a:lnTo>
                  <a:lnTo>
                    <a:pt x="1765300" y="1572006"/>
                  </a:lnTo>
                  <a:lnTo>
                    <a:pt x="1778000" y="1572006"/>
                  </a:lnTo>
                  <a:lnTo>
                    <a:pt x="1778000" y="1572386"/>
                  </a:lnTo>
                  <a:lnTo>
                    <a:pt x="1786937" y="1565148"/>
                  </a:lnTo>
                  <a:close/>
                </a:path>
                <a:path w="2260600" h="1711960">
                  <a:moveTo>
                    <a:pt x="1801743" y="1571111"/>
                  </a:moveTo>
                  <a:lnTo>
                    <a:pt x="1790700" y="1565148"/>
                  </a:lnTo>
                  <a:lnTo>
                    <a:pt x="1786937" y="1565148"/>
                  </a:lnTo>
                  <a:lnTo>
                    <a:pt x="1765300" y="1582673"/>
                  </a:lnTo>
                  <a:lnTo>
                    <a:pt x="1769110" y="1585188"/>
                  </a:lnTo>
                  <a:lnTo>
                    <a:pt x="1778000" y="1580388"/>
                  </a:lnTo>
                  <a:lnTo>
                    <a:pt x="1778000" y="1587246"/>
                  </a:lnTo>
                  <a:lnTo>
                    <a:pt x="1781342" y="1585441"/>
                  </a:lnTo>
                  <a:lnTo>
                    <a:pt x="1790700" y="1569720"/>
                  </a:lnTo>
                  <a:lnTo>
                    <a:pt x="1790700" y="1573530"/>
                  </a:lnTo>
                  <a:lnTo>
                    <a:pt x="1798864" y="1573530"/>
                  </a:lnTo>
                  <a:lnTo>
                    <a:pt x="1801743" y="1571111"/>
                  </a:lnTo>
                  <a:close/>
                </a:path>
                <a:path w="2260600" h="1711960">
                  <a:moveTo>
                    <a:pt x="1769110" y="1585188"/>
                  </a:moveTo>
                  <a:lnTo>
                    <a:pt x="1765300" y="1582673"/>
                  </a:lnTo>
                  <a:lnTo>
                    <a:pt x="1765300" y="1587246"/>
                  </a:lnTo>
                  <a:lnTo>
                    <a:pt x="1769110" y="1585188"/>
                  </a:lnTo>
                  <a:close/>
                </a:path>
                <a:path w="2260600" h="1711960">
                  <a:moveTo>
                    <a:pt x="1772227" y="1587246"/>
                  </a:moveTo>
                  <a:lnTo>
                    <a:pt x="1769110" y="1585188"/>
                  </a:lnTo>
                  <a:lnTo>
                    <a:pt x="1765300" y="1587246"/>
                  </a:lnTo>
                  <a:lnTo>
                    <a:pt x="1772227" y="1587246"/>
                  </a:lnTo>
                  <a:close/>
                </a:path>
                <a:path w="2260600" h="1711960">
                  <a:moveTo>
                    <a:pt x="1784927" y="1595628"/>
                  </a:moveTo>
                  <a:lnTo>
                    <a:pt x="1772227" y="1587246"/>
                  </a:lnTo>
                  <a:lnTo>
                    <a:pt x="1765300" y="1587246"/>
                  </a:lnTo>
                  <a:lnTo>
                    <a:pt x="1765300" y="1588008"/>
                  </a:lnTo>
                  <a:lnTo>
                    <a:pt x="1778000" y="1595628"/>
                  </a:lnTo>
                  <a:lnTo>
                    <a:pt x="1784927" y="1595628"/>
                  </a:lnTo>
                  <a:close/>
                </a:path>
                <a:path w="2260600" h="1711960">
                  <a:moveTo>
                    <a:pt x="1778000" y="1587246"/>
                  </a:moveTo>
                  <a:lnTo>
                    <a:pt x="1778000" y="1580388"/>
                  </a:lnTo>
                  <a:lnTo>
                    <a:pt x="1769110" y="1585188"/>
                  </a:lnTo>
                  <a:lnTo>
                    <a:pt x="1772227" y="1587246"/>
                  </a:lnTo>
                  <a:lnTo>
                    <a:pt x="1778000" y="1587246"/>
                  </a:lnTo>
                  <a:close/>
                </a:path>
                <a:path w="2260600" h="1711960">
                  <a:moveTo>
                    <a:pt x="1781342" y="1585441"/>
                  </a:moveTo>
                  <a:lnTo>
                    <a:pt x="1778000" y="1587246"/>
                  </a:lnTo>
                  <a:lnTo>
                    <a:pt x="1772227" y="1587246"/>
                  </a:lnTo>
                  <a:lnTo>
                    <a:pt x="1778000" y="1591056"/>
                  </a:lnTo>
                  <a:lnTo>
                    <a:pt x="1781342" y="1585441"/>
                  </a:lnTo>
                  <a:close/>
                </a:path>
                <a:path w="2260600" h="1711960">
                  <a:moveTo>
                    <a:pt x="1790700" y="1580388"/>
                  </a:moveTo>
                  <a:lnTo>
                    <a:pt x="1781342" y="1585441"/>
                  </a:lnTo>
                  <a:lnTo>
                    <a:pt x="1778000" y="1591056"/>
                  </a:lnTo>
                  <a:lnTo>
                    <a:pt x="1790700" y="1580388"/>
                  </a:lnTo>
                  <a:close/>
                </a:path>
                <a:path w="2260600" h="1711960">
                  <a:moveTo>
                    <a:pt x="1813938" y="1579220"/>
                  </a:moveTo>
                  <a:lnTo>
                    <a:pt x="1803400" y="1573530"/>
                  </a:lnTo>
                  <a:lnTo>
                    <a:pt x="1790700" y="1580388"/>
                  </a:lnTo>
                  <a:lnTo>
                    <a:pt x="1778000" y="1591056"/>
                  </a:lnTo>
                  <a:lnTo>
                    <a:pt x="1784927" y="1595628"/>
                  </a:lnTo>
                  <a:lnTo>
                    <a:pt x="1790700" y="1595628"/>
                  </a:lnTo>
                  <a:lnTo>
                    <a:pt x="1803400" y="1588008"/>
                  </a:lnTo>
                  <a:lnTo>
                    <a:pt x="1803400" y="1581912"/>
                  </a:lnTo>
                  <a:lnTo>
                    <a:pt x="1810844" y="1581912"/>
                  </a:lnTo>
                  <a:lnTo>
                    <a:pt x="1813938" y="1579220"/>
                  </a:lnTo>
                  <a:close/>
                </a:path>
                <a:path w="2260600" h="1711960">
                  <a:moveTo>
                    <a:pt x="1798864" y="1573530"/>
                  </a:moveTo>
                  <a:lnTo>
                    <a:pt x="1790700" y="1573530"/>
                  </a:lnTo>
                  <a:lnTo>
                    <a:pt x="1790700" y="1569720"/>
                  </a:lnTo>
                  <a:lnTo>
                    <a:pt x="1781342" y="1585441"/>
                  </a:lnTo>
                  <a:lnTo>
                    <a:pt x="1790700" y="1580388"/>
                  </a:lnTo>
                  <a:lnTo>
                    <a:pt x="1798864" y="1573530"/>
                  </a:lnTo>
                  <a:close/>
                </a:path>
                <a:path w="2260600" h="1711960">
                  <a:moveTo>
                    <a:pt x="1795079" y="1595628"/>
                  </a:moveTo>
                  <a:lnTo>
                    <a:pt x="1784927" y="1595628"/>
                  </a:lnTo>
                  <a:lnTo>
                    <a:pt x="1790700" y="1599438"/>
                  </a:lnTo>
                  <a:lnTo>
                    <a:pt x="1790700" y="1596390"/>
                  </a:lnTo>
                  <a:lnTo>
                    <a:pt x="1792861" y="1597557"/>
                  </a:lnTo>
                  <a:lnTo>
                    <a:pt x="1795079" y="1595628"/>
                  </a:lnTo>
                  <a:close/>
                </a:path>
                <a:path w="2260600" h="1711960">
                  <a:moveTo>
                    <a:pt x="1790700" y="1565148"/>
                  </a:moveTo>
                  <a:lnTo>
                    <a:pt x="1790700" y="1563623"/>
                  </a:lnTo>
                  <a:lnTo>
                    <a:pt x="1789518" y="1563056"/>
                  </a:lnTo>
                  <a:lnTo>
                    <a:pt x="1786937" y="1565148"/>
                  </a:lnTo>
                  <a:lnTo>
                    <a:pt x="1790700" y="1565148"/>
                  </a:lnTo>
                  <a:close/>
                </a:path>
                <a:path w="2260600" h="1711960">
                  <a:moveTo>
                    <a:pt x="1790700" y="1563623"/>
                  </a:moveTo>
                  <a:lnTo>
                    <a:pt x="1790700" y="1562100"/>
                  </a:lnTo>
                  <a:lnTo>
                    <a:pt x="1789518" y="1563056"/>
                  </a:lnTo>
                  <a:lnTo>
                    <a:pt x="1790700" y="1563623"/>
                  </a:lnTo>
                  <a:close/>
                </a:path>
                <a:path w="2260600" h="1711960">
                  <a:moveTo>
                    <a:pt x="1803400" y="1569720"/>
                  </a:moveTo>
                  <a:lnTo>
                    <a:pt x="1803400" y="1565148"/>
                  </a:lnTo>
                  <a:lnTo>
                    <a:pt x="1790700" y="1565148"/>
                  </a:lnTo>
                  <a:lnTo>
                    <a:pt x="1801743" y="1571111"/>
                  </a:lnTo>
                  <a:lnTo>
                    <a:pt x="1803400" y="1569720"/>
                  </a:lnTo>
                  <a:close/>
                </a:path>
                <a:path w="2260600" h="1711960">
                  <a:moveTo>
                    <a:pt x="1803400" y="1573530"/>
                  </a:moveTo>
                  <a:lnTo>
                    <a:pt x="1798864" y="1573530"/>
                  </a:lnTo>
                  <a:lnTo>
                    <a:pt x="1790700" y="1580388"/>
                  </a:lnTo>
                  <a:lnTo>
                    <a:pt x="1803400" y="1573530"/>
                  </a:lnTo>
                  <a:close/>
                </a:path>
                <a:path w="2260600" h="1711960">
                  <a:moveTo>
                    <a:pt x="1804376" y="1587539"/>
                  </a:moveTo>
                  <a:lnTo>
                    <a:pt x="1803400" y="1588008"/>
                  </a:lnTo>
                  <a:lnTo>
                    <a:pt x="1790700" y="1595628"/>
                  </a:lnTo>
                  <a:lnTo>
                    <a:pt x="1795079" y="1595628"/>
                  </a:lnTo>
                  <a:lnTo>
                    <a:pt x="1804376" y="1587539"/>
                  </a:lnTo>
                  <a:close/>
                </a:path>
                <a:path w="2260600" h="1711960">
                  <a:moveTo>
                    <a:pt x="1792861" y="1597557"/>
                  </a:moveTo>
                  <a:lnTo>
                    <a:pt x="1790700" y="1596390"/>
                  </a:lnTo>
                  <a:lnTo>
                    <a:pt x="1790700" y="1599438"/>
                  </a:lnTo>
                  <a:lnTo>
                    <a:pt x="1792861" y="1597557"/>
                  </a:lnTo>
                  <a:close/>
                </a:path>
                <a:path w="2260600" h="1711960">
                  <a:moveTo>
                    <a:pt x="1803400" y="1603248"/>
                  </a:moveTo>
                  <a:lnTo>
                    <a:pt x="1792861" y="1597557"/>
                  </a:lnTo>
                  <a:lnTo>
                    <a:pt x="1790700" y="1599438"/>
                  </a:lnTo>
                  <a:lnTo>
                    <a:pt x="1790700" y="1603248"/>
                  </a:lnTo>
                  <a:lnTo>
                    <a:pt x="1803400" y="1603248"/>
                  </a:lnTo>
                  <a:close/>
                </a:path>
                <a:path w="2260600" h="1711960">
                  <a:moveTo>
                    <a:pt x="1824789" y="1583837"/>
                  </a:moveTo>
                  <a:lnTo>
                    <a:pt x="1821872" y="1581912"/>
                  </a:lnTo>
                  <a:lnTo>
                    <a:pt x="1816100" y="1581912"/>
                  </a:lnTo>
                  <a:lnTo>
                    <a:pt x="1812757" y="1583516"/>
                  </a:lnTo>
                  <a:lnTo>
                    <a:pt x="1803400" y="1598676"/>
                  </a:lnTo>
                  <a:lnTo>
                    <a:pt x="1803400" y="1595628"/>
                  </a:lnTo>
                  <a:lnTo>
                    <a:pt x="1795079" y="1595628"/>
                  </a:lnTo>
                  <a:lnTo>
                    <a:pt x="1792861" y="1597557"/>
                  </a:lnTo>
                  <a:lnTo>
                    <a:pt x="1803400" y="1603248"/>
                  </a:lnTo>
                  <a:lnTo>
                    <a:pt x="1816100" y="1596390"/>
                  </a:lnTo>
                  <a:lnTo>
                    <a:pt x="1816100" y="1588008"/>
                  </a:lnTo>
                  <a:lnTo>
                    <a:pt x="1824789" y="1583837"/>
                  </a:lnTo>
                  <a:close/>
                </a:path>
                <a:path w="2260600" h="1711960">
                  <a:moveTo>
                    <a:pt x="1812757" y="1583516"/>
                  </a:moveTo>
                  <a:lnTo>
                    <a:pt x="1804504" y="1587477"/>
                  </a:lnTo>
                  <a:lnTo>
                    <a:pt x="1804376" y="1587539"/>
                  </a:lnTo>
                  <a:lnTo>
                    <a:pt x="1795079" y="1595628"/>
                  </a:lnTo>
                  <a:lnTo>
                    <a:pt x="1803400" y="1595628"/>
                  </a:lnTo>
                  <a:lnTo>
                    <a:pt x="1803400" y="1598676"/>
                  </a:lnTo>
                  <a:lnTo>
                    <a:pt x="1812757" y="1583516"/>
                  </a:lnTo>
                  <a:close/>
                </a:path>
                <a:path w="2260600" h="1711960">
                  <a:moveTo>
                    <a:pt x="1803400" y="1573530"/>
                  </a:moveTo>
                  <a:lnTo>
                    <a:pt x="1803400" y="1572006"/>
                  </a:lnTo>
                  <a:lnTo>
                    <a:pt x="1801743" y="1571111"/>
                  </a:lnTo>
                  <a:lnTo>
                    <a:pt x="1798864" y="1573530"/>
                  </a:lnTo>
                  <a:lnTo>
                    <a:pt x="1803400" y="1573530"/>
                  </a:lnTo>
                  <a:close/>
                </a:path>
                <a:path w="2260600" h="1711960">
                  <a:moveTo>
                    <a:pt x="1809750" y="1573530"/>
                  </a:moveTo>
                  <a:lnTo>
                    <a:pt x="1803400" y="1569720"/>
                  </a:lnTo>
                  <a:lnTo>
                    <a:pt x="1801743" y="1571111"/>
                  </a:lnTo>
                  <a:lnTo>
                    <a:pt x="1803400" y="1572006"/>
                  </a:lnTo>
                  <a:lnTo>
                    <a:pt x="1803400" y="1573530"/>
                  </a:lnTo>
                  <a:lnTo>
                    <a:pt x="1809750" y="1573530"/>
                  </a:lnTo>
                  <a:close/>
                </a:path>
                <a:path w="2260600" h="1711960">
                  <a:moveTo>
                    <a:pt x="1816100" y="1577340"/>
                  </a:moveTo>
                  <a:lnTo>
                    <a:pt x="1809750" y="1573530"/>
                  </a:lnTo>
                  <a:lnTo>
                    <a:pt x="1803400" y="1573530"/>
                  </a:lnTo>
                  <a:lnTo>
                    <a:pt x="1813748" y="1579118"/>
                  </a:lnTo>
                  <a:lnTo>
                    <a:pt x="1813938" y="1579220"/>
                  </a:lnTo>
                  <a:lnTo>
                    <a:pt x="1816100" y="1577340"/>
                  </a:lnTo>
                  <a:close/>
                </a:path>
                <a:path w="2260600" h="1711960">
                  <a:moveTo>
                    <a:pt x="1810844" y="1581912"/>
                  </a:moveTo>
                  <a:lnTo>
                    <a:pt x="1803400" y="1581912"/>
                  </a:lnTo>
                  <a:lnTo>
                    <a:pt x="1803400" y="1588008"/>
                  </a:lnTo>
                  <a:lnTo>
                    <a:pt x="1804376" y="1587539"/>
                  </a:lnTo>
                  <a:lnTo>
                    <a:pt x="1810844" y="1581912"/>
                  </a:lnTo>
                  <a:close/>
                </a:path>
                <a:path w="2260600" h="1711960">
                  <a:moveTo>
                    <a:pt x="1816100" y="1596390"/>
                  </a:moveTo>
                  <a:lnTo>
                    <a:pt x="1803400" y="1603248"/>
                  </a:lnTo>
                  <a:lnTo>
                    <a:pt x="1807307" y="1603248"/>
                  </a:lnTo>
                  <a:lnTo>
                    <a:pt x="1816100" y="1596390"/>
                  </a:lnTo>
                  <a:close/>
                </a:path>
                <a:path w="2260600" h="1711960">
                  <a:moveTo>
                    <a:pt x="1807307" y="1603248"/>
                  </a:moveTo>
                  <a:lnTo>
                    <a:pt x="1803400" y="1603248"/>
                  </a:lnTo>
                  <a:lnTo>
                    <a:pt x="1803400" y="1604772"/>
                  </a:lnTo>
                  <a:lnTo>
                    <a:pt x="1804376" y="1605358"/>
                  </a:lnTo>
                  <a:lnTo>
                    <a:pt x="1804504" y="1605434"/>
                  </a:lnTo>
                  <a:lnTo>
                    <a:pt x="1807307" y="1603248"/>
                  </a:lnTo>
                  <a:close/>
                </a:path>
                <a:path w="2260600" h="1711960">
                  <a:moveTo>
                    <a:pt x="1804504" y="1605434"/>
                  </a:moveTo>
                  <a:lnTo>
                    <a:pt x="1803400" y="1604772"/>
                  </a:lnTo>
                  <a:lnTo>
                    <a:pt x="1803400" y="1606296"/>
                  </a:lnTo>
                  <a:lnTo>
                    <a:pt x="1804376" y="1605533"/>
                  </a:lnTo>
                  <a:lnTo>
                    <a:pt x="1804504" y="1605434"/>
                  </a:lnTo>
                  <a:close/>
                </a:path>
                <a:path w="2260600" h="1711960">
                  <a:moveTo>
                    <a:pt x="1816100" y="1612392"/>
                  </a:moveTo>
                  <a:lnTo>
                    <a:pt x="1804504" y="1605434"/>
                  </a:lnTo>
                  <a:lnTo>
                    <a:pt x="1803400" y="1606296"/>
                  </a:lnTo>
                  <a:lnTo>
                    <a:pt x="1803400" y="1612392"/>
                  </a:lnTo>
                  <a:lnTo>
                    <a:pt x="1816100" y="1612392"/>
                  </a:lnTo>
                  <a:close/>
                </a:path>
                <a:path w="2260600" h="1711960">
                  <a:moveTo>
                    <a:pt x="1813748" y="1581912"/>
                  </a:moveTo>
                  <a:lnTo>
                    <a:pt x="1810844" y="1581912"/>
                  </a:lnTo>
                  <a:lnTo>
                    <a:pt x="1804504" y="1587428"/>
                  </a:lnTo>
                  <a:lnTo>
                    <a:pt x="1807307" y="1586132"/>
                  </a:lnTo>
                  <a:lnTo>
                    <a:pt x="1812757" y="1583516"/>
                  </a:lnTo>
                  <a:lnTo>
                    <a:pt x="1813748" y="1581912"/>
                  </a:lnTo>
                  <a:close/>
                </a:path>
                <a:path w="2260600" h="1711960">
                  <a:moveTo>
                    <a:pt x="1850189" y="1592219"/>
                  </a:moveTo>
                  <a:lnTo>
                    <a:pt x="1847272" y="1590294"/>
                  </a:lnTo>
                  <a:lnTo>
                    <a:pt x="1839232" y="1590294"/>
                  </a:lnTo>
                  <a:lnTo>
                    <a:pt x="1828800" y="1607820"/>
                  </a:lnTo>
                  <a:lnTo>
                    <a:pt x="1828800" y="1596390"/>
                  </a:lnTo>
                  <a:lnTo>
                    <a:pt x="1816100" y="1603248"/>
                  </a:lnTo>
                  <a:lnTo>
                    <a:pt x="1807307" y="1603248"/>
                  </a:lnTo>
                  <a:lnTo>
                    <a:pt x="1804504" y="1605434"/>
                  </a:lnTo>
                  <a:lnTo>
                    <a:pt x="1816100" y="1612392"/>
                  </a:lnTo>
                  <a:lnTo>
                    <a:pt x="1816100" y="1604772"/>
                  </a:lnTo>
                  <a:lnTo>
                    <a:pt x="1828800" y="1612392"/>
                  </a:lnTo>
                  <a:lnTo>
                    <a:pt x="1841500" y="1604772"/>
                  </a:lnTo>
                  <a:lnTo>
                    <a:pt x="1841500" y="1596390"/>
                  </a:lnTo>
                  <a:lnTo>
                    <a:pt x="1850189" y="1592219"/>
                  </a:lnTo>
                  <a:close/>
                </a:path>
                <a:path w="2260600" h="1711960">
                  <a:moveTo>
                    <a:pt x="1828800" y="1596390"/>
                  </a:moveTo>
                  <a:lnTo>
                    <a:pt x="1828800" y="1586484"/>
                  </a:lnTo>
                  <a:lnTo>
                    <a:pt x="1807307" y="1603248"/>
                  </a:lnTo>
                  <a:lnTo>
                    <a:pt x="1816100" y="1603248"/>
                  </a:lnTo>
                  <a:lnTo>
                    <a:pt x="1828800" y="1596390"/>
                  </a:lnTo>
                  <a:close/>
                </a:path>
                <a:path w="2260600" h="1711960">
                  <a:moveTo>
                    <a:pt x="1828800" y="1581912"/>
                  </a:moveTo>
                  <a:lnTo>
                    <a:pt x="1828800" y="1580388"/>
                  </a:lnTo>
                  <a:lnTo>
                    <a:pt x="1816100" y="1573530"/>
                  </a:lnTo>
                  <a:lnTo>
                    <a:pt x="1809750" y="1573530"/>
                  </a:lnTo>
                  <a:lnTo>
                    <a:pt x="1816100" y="1577340"/>
                  </a:lnTo>
                  <a:lnTo>
                    <a:pt x="1816100" y="1578102"/>
                  </a:lnTo>
                  <a:lnTo>
                    <a:pt x="1821872" y="1581912"/>
                  </a:lnTo>
                  <a:lnTo>
                    <a:pt x="1828800" y="1581912"/>
                  </a:lnTo>
                  <a:close/>
                </a:path>
                <a:path w="2260600" h="1711960">
                  <a:moveTo>
                    <a:pt x="1815041" y="1579816"/>
                  </a:moveTo>
                  <a:lnTo>
                    <a:pt x="1813938" y="1579220"/>
                  </a:lnTo>
                  <a:lnTo>
                    <a:pt x="1810844" y="1581912"/>
                  </a:lnTo>
                  <a:lnTo>
                    <a:pt x="1813748" y="1581912"/>
                  </a:lnTo>
                  <a:lnTo>
                    <a:pt x="1815041" y="1579816"/>
                  </a:lnTo>
                  <a:close/>
                </a:path>
                <a:path w="2260600" h="1711960">
                  <a:moveTo>
                    <a:pt x="1816100" y="1581912"/>
                  </a:moveTo>
                  <a:lnTo>
                    <a:pt x="1813748" y="1581912"/>
                  </a:lnTo>
                  <a:lnTo>
                    <a:pt x="1812757" y="1583516"/>
                  </a:lnTo>
                  <a:lnTo>
                    <a:pt x="1816100" y="1581912"/>
                  </a:lnTo>
                  <a:close/>
                </a:path>
                <a:path w="2260600" h="1711960">
                  <a:moveTo>
                    <a:pt x="1816100" y="1581912"/>
                  </a:moveTo>
                  <a:lnTo>
                    <a:pt x="1816100" y="1580388"/>
                  </a:lnTo>
                  <a:lnTo>
                    <a:pt x="1815041" y="1579816"/>
                  </a:lnTo>
                  <a:lnTo>
                    <a:pt x="1813748" y="1581912"/>
                  </a:lnTo>
                  <a:lnTo>
                    <a:pt x="1816100" y="1581912"/>
                  </a:lnTo>
                  <a:close/>
                </a:path>
                <a:path w="2260600" h="1711960">
                  <a:moveTo>
                    <a:pt x="1816100" y="1578102"/>
                  </a:moveTo>
                  <a:lnTo>
                    <a:pt x="1816100" y="1577340"/>
                  </a:lnTo>
                  <a:lnTo>
                    <a:pt x="1813938" y="1579220"/>
                  </a:lnTo>
                  <a:lnTo>
                    <a:pt x="1815041" y="1579816"/>
                  </a:lnTo>
                  <a:lnTo>
                    <a:pt x="1816100" y="1578102"/>
                  </a:lnTo>
                  <a:close/>
                </a:path>
                <a:path w="2260600" h="1711960">
                  <a:moveTo>
                    <a:pt x="1821872" y="1581912"/>
                  </a:moveTo>
                  <a:lnTo>
                    <a:pt x="1816100" y="1578102"/>
                  </a:lnTo>
                  <a:lnTo>
                    <a:pt x="1815041" y="1579816"/>
                  </a:lnTo>
                  <a:lnTo>
                    <a:pt x="1816100" y="1580388"/>
                  </a:lnTo>
                  <a:lnTo>
                    <a:pt x="1816100" y="1581912"/>
                  </a:lnTo>
                  <a:lnTo>
                    <a:pt x="1821872" y="1581912"/>
                  </a:lnTo>
                  <a:close/>
                </a:path>
                <a:path w="2260600" h="1711960">
                  <a:moveTo>
                    <a:pt x="1828800" y="1586484"/>
                  </a:moveTo>
                  <a:lnTo>
                    <a:pt x="1824789" y="1583837"/>
                  </a:lnTo>
                  <a:lnTo>
                    <a:pt x="1816100" y="1588008"/>
                  </a:lnTo>
                  <a:lnTo>
                    <a:pt x="1816100" y="1596390"/>
                  </a:lnTo>
                  <a:lnTo>
                    <a:pt x="1828800" y="1586484"/>
                  </a:lnTo>
                  <a:close/>
                </a:path>
                <a:path w="2260600" h="1711960">
                  <a:moveTo>
                    <a:pt x="1828800" y="1612392"/>
                  </a:moveTo>
                  <a:lnTo>
                    <a:pt x="1816100" y="1604772"/>
                  </a:lnTo>
                  <a:lnTo>
                    <a:pt x="1816100" y="1612392"/>
                  </a:lnTo>
                  <a:lnTo>
                    <a:pt x="1828800" y="1612392"/>
                  </a:lnTo>
                  <a:close/>
                </a:path>
                <a:path w="2260600" h="1711960">
                  <a:moveTo>
                    <a:pt x="1828800" y="1581912"/>
                  </a:moveTo>
                  <a:lnTo>
                    <a:pt x="1821872" y="1581912"/>
                  </a:lnTo>
                  <a:lnTo>
                    <a:pt x="1824789" y="1583837"/>
                  </a:lnTo>
                  <a:lnTo>
                    <a:pt x="1828800" y="1581912"/>
                  </a:lnTo>
                  <a:close/>
                </a:path>
                <a:path w="2260600" h="1711960">
                  <a:moveTo>
                    <a:pt x="1840794" y="1587669"/>
                  </a:moveTo>
                  <a:lnTo>
                    <a:pt x="1828800" y="1581912"/>
                  </a:lnTo>
                  <a:lnTo>
                    <a:pt x="1824789" y="1583837"/>
                  </a:lnTo>
                  <a:lnTo>
                    <a:pt x="1828800" y="1586484"/>
                  </a:lnTo>
                  <a:lnTo>
                    <a:pt x="1828800" y="1590294"/>
                  </a:lnTo>
                  <a:lnTo>
                    <a:pt x="1839232" y="1590294"/>
                  </a:lnTo>
                  <a:lnTo>
                    <a:pt x="1840794" y="1587669"/>
                  </a:lnTo>
                  <a:close/>
                </a:path>
                <a:path w="2260600" h="1711960">
                  <a:moveTo>
                    <a:pt x="1854200" y="1590294"/>
                  </a:moveTo>
                  <a:lnTo>
                    <a:pt x="1854200" y="1588008"/>
                  </a:lnTo>
                  <a:lnTo>
                    <a:pt x="1841500" y="1581912"/>
                  </a:lnTo>
                  <a:lnTo>
                    <a:pt x="1828800" y="1581912"/>
                  </a:lnTo>
                  <a:lnTo>
                    <a:pt x="1840794" y="1587669"/>
                  </a:lnTo>
                  <a:lnTo>
                    <a:pt x="1841500" y="1586484"/>
                  </a:lnTo>
                  <a:lnTo>
                    <a:pt x="1847272" y="1590294"/>
                  </a:lnTo>
                  <a:lnTo>
                    <a:pt x="1854200" y="1590294"/>
                  </a:lnTo>
                  <a:close/>
                </a:path>
                <a:path w="2260600" h="1711960">
                  <a:moveTo>
                    <a:pt x="1839232" y="1590294"/>
                  </a:moveTo>
                  <a:lnTo>
                    <a:pt x="1828800" y="1590294"/>
                  </a:lnTo>
                  <a:lnTo>
                    <a:pt x="1828800" y="1607820"/>
                  </a:lnTo>
                  <a:lnTo>
                    <a:pt x="1839232" y="1590294"/>
                  </a:lnTo>
                  <a:close/>
                </a:path>
                <a:path w="2260600" h="1711960">
                  <a:moveTo>
                    <a:pt x="1854200" y="1594866"/>
                  </a:moveTo>
                  <a:lnTo>
                    <a:pt x="1850189" y="1592219"/>
                  </a:lnTo>
                  <a:lnTo>
                    <a:pt x="1841500" y="1596390"/>
                  </a:lnTo>
                  <a:lnTo>
                    <a:pt x="1841500" y="1604772"/>
                  </a:lnTo>
                  <a:lnTo>
                    <a:pt x="1828800" y="1612392"/>
                  </a:lnTo>
                  <a:lnTo>
                    <a:pt x="1832562" y="1612392"/>
                  </a:lnTo>
                  <a:lnTo>
                    <a:pt x="1854200" y="1594866"/>
                  </a:lnTo>
                  <a:close/>
                </a:path>
                <a:path w="2260600" h="1711960">
                  <a:moveTo>
                    <a:pt x="1832562" y="1612392"/>
                  </a:moveTo>
                  <a:lnTo>
                    <a:pt x="1828800" y="1612392"/>
                  </a:lnTo>
                  <a:lnTo>
                    <a:pt x="1828800" y="1615440"/>
                  </a:lnTo>
                  <a:lnTo>
                    <a:pt x="1832562" y="1612392"/>
                  </a:lnTo>
                  <a:close/>
                </a:path>
                <a:path w="2260600" h="1711960">
                  <a:moveTo>
                    <a:pt x="1874896" y="1598676"/>
                  </a:moveTo>
                  <a:lnTo>
                    <a:pt x="1866900" y="1598676"/>
                  </a:lnTo>
                  <a:lnTo>
                    <a:pt x="1854200" y="1604772"/>
                  </a:lnTo>
                  <a:lnTo>
                    <a:pt x="1841500" y="1612392"/>
                  </a:lnTo>
                  <a:lnTo>
                    <a:pt x="1832562" y="1612392"/>
                  </a:lnTo>
                  <a:lnTo>
                    <a:pt x="1828800" y="1615440"/>
                  </a:lnTo>
                  <a:lnTo>
                    <a:pt x="1828800" y="1620773"/>
                  </a:lnTo>
                  <a:lnTo>
                    <a:pt x="1841500" y="1620773"/>
                  </a:lnTo>
                  <a:lnTo>
                    <a:pt x="1841500" y="1613154"/>
                  </a:lnTo>
                  <a:lnTo>
                    <a:pt x="1854200" y="1620773"/>
                  </a:lnTo>
                  <a:lnTo>
                    <a:pt x="1854200" y="1615440"/>
                  </a:lnTo>
                  <a:lnTo>
                    <a:pt x="1866900" y="1605153"/>
                  </a:lnTo>
                  <a:lnTo>
                    <a:pt x="1866900" y="1604772"/>
                  </a:lnTo>
                  <a:lnTo>
                    <a:pt x="1867958" y="1604264"/>
                  </a:lnTo>
                  <a:lnTo>
                    <a:pt x="1868593" y="1603781"/>
                  </a:lnTo>
                  <a:lnTo>
                    <a:pt x="1874896" y="1598676"/>
                  </a:lnTo>
                  <a:close/>
                </a:path>
                <a:path w="2260600" h="1711960">
                  <a:moveTo>
                    <a:pt x="1854200" y="1604772"/>
                  </a:moveTo>
                  <a:lnTo>
                    <a:pt x="1854200" y="1594866"/>
                  </a:lnTo>
                  <a:lnTo>
                    <a:pt x="1832562" y="1612392"/>
                  </a:lnTo>
                  <a:lnTo>
                    <a:pt x="1841500" y="1612392"/>
                  </a:lnTo>
                  <a:lnTo>
                    <a:pt x="1854200" y="1604772"/>
                  </a:lnTo>
                  <a:close/>
                </a:path>
                <a:path w="2260600" h="1711960">
                  <a:moveTo>
                    <a:pt x="1841500" y="1590294"/>
                  </a:moveTo>
                  <a:lnTo>
                    <a:pt x="1841500" y="1588008"/>
                  </a:lnTo>
                  <a:lnTo>
                    <a:pt x="1840794" y="1587669"/>
                  </a:lnTo>
                  <a:lnTo>
                    <a:pt x="1839232" y="1590294"/>
                  </a:lnTo>
                  <a:lnTo>
                    <a:pt x="1841500" y="1590294"/>
                  </a:lnTo>
                  <a:close/>
                </a:path>
                <a:path w="2260600" h="1711960">
                  <a:moveTo>
                    <a:pt x="1847272" y="1590294"/>
                  </a:moveTo>
                  <a:lnTo>
                    <a:pt x="1841500" y="1586484"/>
                  </a:lnTo>
                  <a:lnTo>
                    <a:pt x="1840794" y="1587669"/>
                  </a:lnTo>
                  <a:lnTo>
                    <a:pt x="1841500" y="1588008"/>
                  </a:lnTo>
                  <a:lnTo>
                    <a:pt x="1841500" y="1590294"/>
                  </a:lnTo>
                  <a:lnTo>
                    <a:pt x="1847272" y="1590294"/>
                  </a:lnTo>
                  <a:close/>
                </a:path>
                <a:path w="2260600" h="1711960">
                  <a:moveTo>
                    <a:pt x="1854200" y="1620773"/>
                  </a:moveTo>
                  <a:lnTo>
                    <a:pt x="1841500" y="1613154"/>
                  </a:lnTo>
                  <a:lnTo>
                    <a:pt x="1841500" y="1620773"/>
                  </a:lnTo>
                  <a:lnTo>
                    <a:pt x="1854200" y="1620773"/>
                  </a:lnTo>
                  <a:close/>
                </a:path>
                <a:path w="2260600" h="1711960">
                  <a:moveTo>
                    <a:pt x="1854200" y="1590294"/>
                  </a:moveTo>
                  <a:lnTo>
                    <a:pt x="1847272" y="1590294"/>
                  </a:lnTo>
                  <a:lnTo>
                    <a:pt x="1850189" y="1592219"/>
                  </a:lnTo>
                  <a:lnTo>
                    <a:pt x="1854200" y="1590294"/>
                  </a:lnTo>
                  <a:close/>
                </a:path>
                <a:path w="2260600" h="1711960">
                  <a:moveTo>
                    <a:pt x="1879600" y="1594866"/>
                  </a:moveTo>
                  <a:lnTo>
                    <a:pt x="1879600" y="1590294"/>
                  </a:lnTo>
                  <a:lnTo>
                    <a:pt x="1854200" y="1590294"/>
                  </a:lnTo>
                  <a:lnTo>
                    <a:pt x="1850189" y="1592219"/>
                  </a:lnTo>
                  <a:lnTo>
                    <a:pt x="1854200" y="1594866"/>
                  </a:lnTo>
                  <a:lnTo>
                    <a:pt x="1854200" y="1604772"/>
                  </a:lnTo>
                  <a:lnTo>
                    <a:pt x="1866900" y="1598676"/>
                  </a:lnTo>
                  <a:lnTo>
                    <a:pt x="1874896" y="1598676"/>
                  </a:lnTo>
                  <a:lnTo>
                    <a:pt x="1879600" y="1594866"/>
                  </a:lnTo>
                  <a:close/>
                </a:path>
                <a:path w="2260600" h="1711960">
                  <a:moveTo>
                    <a:pt x="1891118" y="1604204"/>
                  </a:moveTo>
                  <a:lnTo>
                    <a:pt x="1879600" y="1598676"/>
                  </a:lnTo>
                  <a:lnTo>
                    <a:pt x="1868781" y="1603868"/>
                  </a:lnTo>
                  <a:lnTo>
                    <a:pt x="1867958" y="1604295"/>
                  </a:lnTo>
                  <a:lnTo>
                    <a:pt x="1854200" y="1615440"/>
                  </a:lnTo>
                  <a:lnTo>
                    <a:pt x="1862281" y="1620773"/>
                  </a:lnTo>
                  <a:lnTo>
                    <a:pt x="1868781" y="1620773"/>
                  </a:lnTo>
                  <a:lnTo>
                    <a:pt x="1879600" y="1603248"/>
                  </a:lnTo>
                  <a:lnTo>
                    <a:pt x="1879600" y="1606296"/>
                  </a:lnTo>
                  <a:lnTo>
                    <a:pt x="1888537" y="1606296"/>
                  </a:lnTo>
                  <a:lnTo>
                    <a:pt x="1891118" y="1604204"/>
                  </a:lnTo>
                  <a:close/>
                </a:path>
                <a:path w="2260600" h="1711960">
                  <a:moveTo>
                    <a:pt x="1862281" y="1620773"/>
                  </a:moveTo>
                  <a:lnTo>
                    <a:pt x="1854200" y="1615440"/>
                  </a:lnTo>
                  <a:lnTo>
                    <a:pt x="1854200" y="1620773"/>
                  </a:lnTo>
                  <a:lnTo>
                    <a:pt x="1862281" y="1620773"/>
                  </a:lnTo>
                  <a:close/>
                </a:path>
                <a:path w="2260600" h="1711960">
                  <a:moveTo>
                    <a:pt x="1873827" y="1628394"/>
                  </a:moveTo>
                  <a:lnTo>
                    <a:pt x="1862281" y="1620774"/>
                  </a:lnTo>
                  <a:lnTo>
                    <a:pt x="1854200" y="1620774"/>
                  </a:lnTo>
                  <a:lnTo>
                    <a:pt x="1854200" y="1621536"/>
                  </a:lnTo>
                  <a:lnTo>
                    <a:pt x="1866900" y="1628394"/>
                  </a:lnTo>
                  <a:lnTo>
                    <a:pt x="1873827" y="1628394"/>
                  </a:lnTo>
                  <a:close/>
                </a:path>
                <a:path w="2260600" h="1711960">
                  <a:moveTo>
                    <a:pt x="1868781" y="1620773"/>
                  </a:moveTo>
                  <a:lnTo>
                    <a:pt x="1862281" y="1620774"/>
                  </a:lnTo>
                  <a:lnTo>
                    <a:pt x="1866900" y="1623822"/>
                  </a:lnTo>
                  <a:lnTo>
                    <a:pt x="1866900" y="1621536"/>
                  </a:lnTo>
                  <a:lnTo>
                    <a:pt x="1867958" y="1622107"/>
                  </a:lnTo>
                  <a:lnTo>
                    <a:pt x="1868781" y="1620773"/>
                  </a:lnTo>
                  <a:close/>
                </a:path>
                <a:path w="2260600" h="1711960">
                  <a:moveTo>
                    <a:pt x="1867958" y="1604295"/>
                  </a:moveTo>
                  <a:lnTo>
                    <a:pt x="1866900" y="1604772"/>
                  </a:lnTo>
                  <a:lnTo>
                    <a:pt x="1866900" y="1605153"/>
                  </a:lnTo>
                  <a:lnTo>
                    <a:pt x="1867958" y="1604295"/>
                  </a:lnTo>
                  <a:close/>
                </a:path>
                <a:path w="2260600" h="1711960">
                  <a:moveTo>
                    <a:pt x="1867958" y="1622107"/>
                  </a:moveTo>
                  <a:lnTo>
                    <a:pt x="1866900" y="1621536"/>
                  </a:lnTo>
                  <a:lnTo>
                    <a:pt x="1866900" y="1623822"/>
                  </a:lnTo>
                  <a:lnTo>
                    <a:pt x="1867958" y="1622107"/>
                  </a:lnTo>
                  <a:close/>
                </a:path>
                <a:path w="2260600" h="1711960">
                  <a:moveTo>
                    <a:pt x="1868593" y="1622450"/>
                  </a:moveTo>
                  <a:lnTo>
                    <a:pt x="1867958" y="1622107"/>
                  </a:lnTo>
                  <a:lnTo>
                    <a:pt x="1866900" y="1623822"/>
                  </a:lnTo>
                  <a:lnTo>
                    <a:pt x="1868593" y="1622450"/>
                  </a:lnTo>
                  <a:close/>
                </a:path>
                <a:path w="2260600" h="1711960">
                  <a:moveTo>
                    <a:pt x="1879600" y="1628394"/>
                  </a:moveTo>
                  <a:lnTo>
                    <a:pt x="1868781" y="1622552"/>
                  </a:lnTo>
                  <a:lnTo>
                    <a:pt x="1868593" y="1622450"/>
                  </a:lnTo>
                  <a:lnTo>
                    <a:pt x="1866900" y="1623822"/>
                  </a:lnTo>
                  <a:lnTo>
                    <a:pt x="1873827" y="1628394"/>
                  </a:lnTo>
                  <a:lnTo>
                    <a:pt x="1879600" y="1628394"/>
                  </a:lnTo>
                  <a:close/>
                </a:path>
                <a:path w="2260600" h="1711960">
                  <a:moveTo>
                    <a:pt x="1879600" y="1598676"/>
                  </a:moveTo>
                  <a:lnTo>
                    <a:pt x="1874896" y="1598676"/>
                  </a:lnTo>
                  <a:lnTo>
                    <a:pt x="1867958" y="1604295"/>
                  </a:lnTo>
                  <a:lnTo>
                    <a:pt x="1868593" y="1603959"/>
                  </a:lnTo>
                  <a:lnTo>
                    <a:pt x="1879600" y="1598676"/>
                  </a:lnTo>
                  <a:close/>
                </a:path>
                <a:path w="2260600" h="1711960">
                  <a:moveTo>
                    <a:pt x="1870662" y="1620773"/>
                  </a:moveTo>
                  <a:lnTo>
                    <a:pt x="1868781" y="1620773"/>
                  </a:lnTo>
                  <a:lnTo>
                    <a:pt x="1867958" y="1622107"/>
                  </a:lnTo>
                  <a:lnTo>
                    <a:pt x="1868593" y="1622450"/>
                  </a:lnTo>
                  <a:lnTo>
                    <a:pt x="1870662" y="1620773"/>
                  </a:lnTo>
                  <a:close/>
                </a:path>
                <a:path w="2260600" h="1711960">
                  <a:moveTo>
                    <a:pt x="1879600" y="1628394"/>
                  </a:moveTo>
                  <a:lnTo>
                    <a:pt x="1879600" y="1620773"/>
                  </a:lnTo>
                  <a:lnTo>
                    <a:pt x="1870662" y="1620773"/>
                  </a:lnTo>
                  <a:lnTo>
                    <a:pt x="1868593" y="1622450"/>
                  </a:lnTo>
                  <a:lnTo>
                    <a:pt x="1879600" y="1628394"/>
                  </a:lnTo>
                  <a:close/>
                </a:path>
                <a:path w="2260600" h="1711960">
                  <a:moveTo>
                    <a:pt x="1881011" y="1612392"/>
                  </a:moveTo>
                  <a:lnTo>
                    <a:pt x="1879600" y="1613154"/>
                  </a:lnTo>
                  <a:lnTo>
                    <a:pt x="1879600" y="1603248"/>
                  </a:lnTo>
                  <a:lnTo>
                    <a:pt x="1868781" y="1620773"/>
                  </a:lnTo>
                  <a:lnTo>
                    <a:pt x="1870662" y="1620773"/>
                  </a:lnTo>
                  <a:lnTo>
                    <a:pt x="1881011" y="1612392"/>
                  </a:lnTo>
                  <a:close/>
                </a:path>
                <a:path w="2260600" h="1711960">
                  <a:moveTo>
                    <a:pt x="1900989" y="1608461"/>
                  </a:moveTo>
                  <a:lnTo>
                    <a:pt x="1897380" y="1606296"/>
                  </a:lnTo>
                  <a:lnTo>
                    <a:pt x="1892300" y="1606296"/>
                  </a:lnTo>
                  <a:lnTo>
                    <a:pt x="1881011" y="1612392"/>
                  </a:lnTo>
                  <a:lnTo>
                    <a:pt x="1870662" y="1620773"/>
                  </a:lnTo>
                  <a:lnTo>
                    <a:pt x="1879600" y="1620773"/>
                  </a:lnTo>
                  <a:lnTo>
                    <a:pt x="1879600" y="1628394"/>
                  </a:lnTo>
                  <a:lnTo>
                    <a:pt x="1892300" y="1621536"/>
                  </a:lnTo>
                  <a:lnTo>
                    <a:pt x="1892300" y="1613154"/>
                  </a:lnTo>
                  <a:lnTo>
                    <a:pt x="1900989" y="1608461"/>
                  </a:lnTo>
                  <a:close/>
                </a:path>
                <a:path w="2260600" h="1711960">
                  <a:moveTo>
                    <a:pt x="1884135" y="1628394"/>
                  </a:moveTo>
                  <a:lnTo>
                    <a:pt x="1873827" y="1628394"/>
                  </a:lnTo>
                  <a:lnTo>
                    <a:pt x="1879600" y="1632203"/>
                  </a:lnTo>
                  <a:lnTo>
                    <a:pt x="1879600" y="1629918"/>
                  </a:lnTo>
                  <a:lnTo>
                    <a:pt x="1881256" y="1630812"/>
                  </a:lnTo>
                  <a:lnTo>
                    <a:pt x="1884135" y="1628394"/>
                  </a:lnTo>
                  <a:close/>
                </a:path>
                <a:path w="2260600" h="1711960">
                  <a:moveTo>
                    <a:pt x="1879600" y="1598676"/>
                  </a:moveTo>
                  <a:lnTo>
                    <a:pt x="1879600" y="1594866"/>
                  </a:lnTo>
                  <a:lnTo>
                    <a:pt x="1874896" y="1598676"/>
                  </a:lnTo>
                  <a:lnTo>
                    <a:pt x="1879600" y="1598676"/>
                  </a:lnTo>
                  <a:close/>
                </a:path>
                <a:path w="2260600" h="1711960">
                  <a:moveTo>
                    <a:pt x="1892300" y="1603248"/>
                  </a:moveTo>
                  <a:lnTo>
                    <a:pt x="1892300" y="1598676"/>
                  </a:lnTo>
                  <a:lnTo>
                    <a:pt x="1879600" y="1598676"/>
                  </a:lnTo>
                  <a:lnTo>
                    <a:pt x="1891118" y="1604204"/>
                  </a:lnTo>
                  <a:lnTo>
                    <a:pt x="1892300" y="1603248"/>
                  </a:lnTo>
                  <a:close/>
                </a:path>
                <a:path w="2260600" h="1711960">
                  <a:moveTo>
                    <a:pt x="1888537" y="1606296"/>
                  </a:moveTo>
                  <a:lnTo>
                    <a:pt x="1879600" y="1606296"/>
                  </a:lnTo>
                  <a:lnTo>
                    <a:pt x="1879600" y="1613154"/>
                  </a:lnTo>
                  <a:lnTo>
                    <a:pt x="1881011" y="1612392"/>
                  </a:lnTo>
                  <a:lnTo>
                    <a:pt x="1888537" y="1606296"/>
                  </a:lnTo>
                  <a:close/>
                </a:path>
                <a:path w="2260600" h="1711960">
                  <a:moveTo>
                    <a:pt x="1892300" y="1621536"/>
                  </a:moveTo>
                  <a:lnTo>
                    <a:pt x="1879600" y="1628394"/>
                  </a:lnTo>
                  <a:lnTo>
                    <a:pt x="1884135" y="1628394"/>
                  </a:lnTo>
                  <a:lnTo>
                    <a:pt x="1892300" y="1621536"/>
                  </a:lnTo>
                  <a:close/>
                </a:path>
                <a:path w="2260600" h="1711960">
                  <a:moveTo>
                    <a:pt x="1881256" y="1630812"/>
                  </a:moveTo>
                  <a:lnTo>
                    <a:pt x="1879600" y="1629918"/>
                  </a:lnTo>
                  <a:lnTo>
                    <a:pt x="1879600" y="1632203"/>
                  </a:lnTo>
                  <a:lnTo>
                    <a:pt x="1881256" y="1630812"/>
                  </a:lnTo>
                  <a:close/>
                </a:path>
                <a:path w="2260600" h="1711960">
                  <a:moveTo>
                    <a:pt x="1892300" y="1636776"/>
                  </a:moveTo>
                  <a:lnTo>
                    <a:pt x="1881256" y="1630812"/>
                  </a:lnTo>
                  <a:lnTo>
                    <a:pt x="1879600" y="1632203"/>
                  </a:lnTo>
                  <a:lnTo>
                    <a:pt x="1879600" y="1636776"/>
                  </a:lnTo>
                  <a:lnTo>
                    <a:pt x="1892300" y="1636776"/>
                  </a:lnTo>
                  <a:close/>
                </a:path>
                <a:path w="2260600" h="1711960">
                  <a:moveTo>
                    <a:pt x="1892300" y="1606296"/>
                  </a:moveTo>
                  <a:lnTo>
                    <a:pt x="1888537" y="1606296"/>
                  </a:lnTo>
                  <a:lnTo>
                    <a:pt x="1881256" y="1612193"/>
                  </a:lnTo>
                  <a:lnTo>
                    <a:pt x="1884135" y="1610704"/>
                  </a:lnTo>
                  <a:lnTo>
                    <a:pt x="1892300" y="1606296"/>
                  </a:lnTo>
                  <a:close/>
                </a:path>
                <a:path w="2260600" h="1711960">
                  <a:moveTo>
                    <a:pt x="1899227" y="1636776"/>
                  </a:moveTo>
                  <a:lnTo>
                    <a:pt x="1892300" y="1632203"/>
                  </a:lnTo>
                  <a:lnTo>
                    <a:pt x="1892300" y="1628394"/>
                  </a:lnTo>
                  <a:lnTo>
                    <a:pt x="1884135" y="1628394"/>
                  </a:lnTo>
                  <a:lnTo>
                    <a:pt x="1881256" y="1630812"/>
                  </a:lnTo>
                  <a:lnTo>
                    <a:pt x="1892300" y="1636776"/>
                  </a:lnTo>
                  <a:lnTo>
                    <a:pt x="1899227" y="1636776"/>
                  </a:lnTo>
                  <a:close/>
                </a:path>
                <a:path w="2260600" h="1711960">
                  <a:moveTo>
                    <a:pt x="1913164" y="1614678"/>
                  </a:moveTo>
                  <a:lnTo>
                    <a:pt x="1905000" y="1614678"/>
                  </a:lnTo>
                  <a:lnTo>
                    <a:pt x="1905000" y="1610868"/>
                  </a:lnTo>
                  <a:lnTo>
                    <a:pt x="1884135" y="1628394"/>
                  </a:lnTo>
                  <a:lnTo>
                    <a:pt x="1892300" y="1628394"/>
                  </a:lnTo>
                  <a:lnTo>
                    <a:pt x="1892300" y="1629918"/>
                  </a:lnTo>
                  <a:lnTo>
                    <a:pt x="1893956" y="1630812"/>
                  </a:lnTo>
                  <a:lnTo>
                    <a:pt x="1913164" y="1614678"/>
                  </a:lnTo>
                  <a:close/>
                </a:path>
                <a:path w="2260600" h="1711960">
                  <a:moveTo>
                    <a:pt x="1892300" y="1606296"/>
                  </a:moveTo>
                  <a:lnTo>
                    <a:pt x="1892300" y="1604772"/>
                  </a:lnTo>
                  <a:lnTo>
                    <a:pt x="1891118" y="1604204"/>
                  </a:lnTo>
                  <a:lnTo>
                    <a:pt x="1888537" y="1606296"/>
                  </a:lnTo>
                  <a:lnTo>
                    <a:pt x="1892300" y="1606296"/>
                  </a:lnTo>
                  <a:close/>
                </a:path>
                <a:path w="2260600" h="1711960">
                  <a:moveTo>
                    <a:pt x="1897380" y="1606296"/>
                  </a:moveTo>
                  <a:lnTo>
                    <a:pt x="1892300" y="1603248"/>
                  </a:lnTo>
                  <a:lnTo>
                    <a:pt x="1891118" y="1604204"/>
                  </a:lnTo>
                  <a:lnTo>
                    <a:pt x="1892300" y="1604772"/>
                  </a:lnTo>
                  <a:lnTo>
                    <a:pt x="1892300" y="1606296"/>
                  </a:lnTo>
                  <a:lnTo>
                    <a:pt x="1897380" y="1606296"/>
                  </a:lnTo>
                  <a:close/>
                </a:path>
                <a:path w="2260600" h="1711960">
                  <a:moveTo>
                    <a:pt x="1905000" y="1610868"/>
                  </a:moveTo>
                  <a:lnTo>
                    <a:pt x="1900989" y="1608461"/>
                  </a:lnTo>
                  <a:lnTo>
                    <a:pt x="1892300" y="1613154"/>
                  </a:lnTo>
                  <a:lnTo>
                    <a:pt x="1892300" y="1621536"/>
                  </a:lnTo>
                  <a:lnTo>
                    <a:pt x="1905000" y="1610868"/>
                  </a:lnTo>
                  <a:close/>
                </a:path>
                <a:path w="2260600" h="1711960">
                  <a:moveTo>
                    <a:pt x="1893956" y="1630812"/>
                  </a:moveTo>
                  <a:lnTo>
                    <a:pt x="1892300" y="1629918"/>
                  </a:lnTo>
                  <a:lnTo>
                    <a:pt x="1892300" y="1632203"/>
                  </a:lnTo>
                  <a:lnTo>
                    <a:pt x="1893956" y="1630812"/>
                  </a:lnTo>
                  <a:close/>
                </a:path>
                <a:path w="2260600" h="1711960">
                  <a:moveTo>
                    <a:pt x="1905000" y="1636776"/>
                  </a:moveTo>
                  <a:lnTo>
                    <a:pt x="1893956" y="1630812"/>
                  </a:lnTo>
                  <a:lnTo>
                    <a:pt x="1892300" y="1632203"/>
                  </a:lnTo>
                  <a:lnTo>
                    <a:pt x="1899227" y="1636776"/>
                  </a:lnTo>
                  <a:lnTo>
                    <a:pt x="1905000" y="1636776"/>
                  </a:lnTo>
                  <a:close/>
                </a:path>
                <a:path w="2260600" h="1711960">
                  <a:moveTo>
                    <a:pt x="1928743" y="1620641"/>
                  </a:moveTo>
                  <a:lnTo>
                    <a:pt x="1917700" y="1614678"/>
                  </a:lnTo>
                  <a:lnTo>
                    <a:pt x="1905000" y="1621536"/>
                  </a:lnTo>
                  <a:lnTo>
                    <a:pt x="1893956" y="1630812"/>
                  </a:lnTo>
                  <a:lnTo>
                    <a:pt x="1905000" y="1636776"/>
                  </a:lnTo>
                  <a:lnTo>
                    <a:pt x="1917700" y="1629918"/>
                  </a:lnTo>
                  <a:lnTo>
                    <a:pt x="1928743" y="1620641"/>
                  </a:lnTo>
                  <a:close/>
                </a:path>
                <a:path w="2260600" h="1711960">
                  <a:moveTo>
                    <a:pt x="1905000" y="1606296"/>
                  </a:moveTo>
                  <a:lnTo>
                    <a:pt x="1897380" y="1606296"/>
                  </a:lnTo>
                  <a:lnTo>
                    <a:pt x="1900989" y="1608461"/>
                  </a:lnTo>
                  <a:lnTo>
                    <a:pt x="1905000" y="1606296"/>
                  </a:lnTo>
                  <a:close/>
                </a:path>
                <a:path w="2260600" h="1711960">
                  <a:moveTo>
                    <a:pt x="1909535" y="1636776"/>
                  </a:moveTo>
                  <a:lnTo>
                    <a:pt x="1899227" y="1636776"/>
                  </a:lnTo>
                  <a:lnTo>
                    <a:pt x="1905000" y="1640586"/>
                  </a:lnTo>
                  <a:lnTo>
                    <a:pt x="1905000" y="1639062"/>
                  </a:lnTo>
                  <a:lnTo>
                    <a:pt x="1906154" y="1639616"/>
                  </a:lnTo>
                  <a:lnTo>
                    <a:pt x="1909535" y="1636776"/>
                  </a:lnTo>
                  <a:close/>
                </a:path>
                <a:path w="2260600" h="1711960">
                  <a:moveTo>
                    <a:pt x="1916043" y="1612259"/>
                  </a:moveTo>
                  <a:lnTo>
                    <a:pt x="1905000" y="1606296"/>
                  </a:lnTo>
                  <a:lnTo>
                    <a:pt x="1900989" y="1608461"/>
                  </a:lnTo>
                  <a:lnTo>
                    <a:pt x="1905000" y="1610868"/>
                  </a:lnTo>
                  <a:lnTo>
                    <a:pt x="1905000" y="1614678"/>
                  </a:lnTo>
                  <a:lnTo>
                    <a:pt x="1913164" y="1614678"/>
                  </a:lnTo>
                  <a:lnTo>
                    <a:pt x="1916043" y="1612259"/>
                  </a:lnTo>
                  <a:close/>
                </a:path>
                <a:path w="2260600" h="1711960">
                  <a:moveTo>
                    <a:pt x="1917700" y="1610868"/>
                  </a:moveTo>
                  <a:lnTo>
                    <a:pt x="1917700" y="1606296"/>
                  </a:lnTo>
                  <a:lnTo>
                    <a:pt x="1905000" y="1606296"/>
                  </a:lnTo>
                  <a:lnTo>
                    <a:pt x="1916043" y="1612259"/>
                  </a:lnTo>
                  <a:lnTo>
                    <a:pt x="1917700" y="1610868"/>
                  </a:lnTo>
                  <a:close/>
                </a:path>
                <a:path w="2260600" h="1711960">
                  <a:moveTo>
                    <a:pt x="1917700" y="1614678"/>
                  </a:moveTo>
                  <a:lnTo>
                    <a:pt x="1913164" y="1614678"/>
                  </a:lnTo>
                  <a:lnTo>
                    <a:pt x="1905000" y="1621536"/>
                  </a:lnTo>
                  <a:lnTo>
                    <a:pt x="1917700" y="1614678"/>
                  </a:lnTo>
                  <a:close/>
                </a:path>
                <a:path w="2260600" h="1711960">
                  <a:moveTo>
                    <a:pt x="1917700" y="1629917"/>
                  </a:moveTo>
                  <a:lnTo>
                    <a:pt x="1905000" y="1636776"/>
                  </a:lnTo>
                  <a:lnTo>
                    <a:pt x="1909535" y="1636776"/>
                  </a:lnTo>
                  <a:lnTo>
                    <a:pt x="1917700" y="1629917"/>
                  </a:lnTo>
                  <a:close/>
                </a:path>
                <a:path w="2260600" h="1711960">
                  <a:moveTo>
                    <a:pt x="1906154" y="1639616"/>
                  </a:moveTo>
                  <a:lnTo>
                    <a:pt x="1905000" y="1639062"/>
                  </a:lnTo>
                  <a:lnTo>
                    <a:pt x="1905000" y="1640586"/>
                  </a:lnTo>
                  <a:lnTo>
                    <a:pt x="1906154" y="1639616"/>
                  </a:lnTo>
                  <a:close/>
                </a:path>
                <a:path w="2260600" h="1711960">
                  <a:moveTo>
                    <a:pt x="1917700" y="1645158"/>
                  </a:moveTo>
                  <a:lnTo>
                    <a:pt x="1906154" y="1639616"/>
                  </a:lnTo>
                  <a:lnTo>
                    <a:pt x="1905000" y="1640586"/>
                  </a:lnTo>
                  <a:lnTo>
                    <a:pt x="1905000" y="1645158"/>
                  </a:lnTo>
                  <a:lnTo>
                    <a:pt x="1917700" y="1645158"/>
                  </a:lnTo>
                  <a:close/>
                </a:path>
                <a:path w="2260600" h="1711960">
                  <a:moveTo>
                    <a:pt x="1917700" y="1645158"/>
                  </a:moveTo>
                  <a:lnTo>
                    <a:pt x="1917700" y="1636776"/>
                  </a:lnTo>
                  <a:lnTo>
                    <a:pt x="1909535" y="1636776"/>
                  </a:lnTo>
                  <a:lnTo>
                    <a:pt x="1906154" y="1639616"/>
                  </a:lnTo>
                  <a:lnTo>
                    <a:pt x="1917700" y="1645158"/>
                  </a:lnTo>
                  <a:close/>
                </a:path>
                <a:path w="2260600" h="1711960">
                  <a:moveTo>
                    <a:pt x="1930400" y="1639062"/>
                  </a:moveTo>
                  <a:lnTo>
                    <a:pt x="1930400" y="1621536"/>
                  </a:lnTo>
                  <a:lnTo>
                    <a:pt x="1928743" y="1620641"/>
                  </a:lnTo>
                  <a:lnTo>
                    <a:pt x="1909535" y="1636776"/>
                  </a:lnTo>
                  <a:lnTo>
                    <a:pt x="1917700" y="1636776"/>
                  </a:lnTo>
                  <a:lnTo>
                    <a:pt x="1917700" y="1645158"/>
                  </a:lnTo>
                  <a:lnTo>
                    <a:pt x="1930400" y="1639062"/>
                  </a:lnTo>
                  <a:close/>
                </a:path>
                <a:path w="2260600" h="1711960">
                  <a:moveTo>
                    <a:pt x="1917700" y="1614678"/>
                  </a:moveTo>
                  <a:lnTo>
                    <a:pt x="1917700" y="1613154"/>
                  </a:lnTo>
                  <a:lnTo>
                    <a:pt x="1916043" y="1612259"/>
                  </a:lnTo>
                  <a:lnTo>
                    <a:pt x="1913164" y="1614678"/>
                  </a:lnTo>
                  <a:lnTo>
                    <a:pt x="1917700" y="1614678"/>
                  </a:lnTo>
                  <a:close/>
                </a:path>
                <a:path w="2260600" h="1711960">
                  <a:moveTo>
                    <a:pt x="1923472" y="1614678"/>
                  </a:moveTo>
                  <a:lnTo>
                    <a:pt x="1917700" y="1610868"/>
                  </a:lnTo>
                  <a:lnTo>
                    <a:pt x="1916043" y="1612259"/>
                  </a:lnTo>
                  <a:lnTo>
                    <a:pt x="1917700" y="1613154"/>
                  </a:lnTo>
                  <a:lnTo>
                    <a:pt x="1917700" y="1614678"/>
                  </a:lnTo>
                  <a:lnTo>
                    <a:pt x="1923472" y="1614678"/>
                  </a:lnTo>
                  <a:close/>
                </a:path>
                <a:path w="2260600" h="1711960">
                  <a:moveTo>
                    <a:pt x="1930400" y="1619250"/>
                  </a:moveTo>
                  <a:lnTo>
                    <a:pt x="1923472" y="1614678"/>
                  </a:lnTo>
                  <a:lnTo>
                    <a:pt x="1917700" y="1614678"/>
                  </a:lnTo>
                  <a:lnTo>
                    <a:pt x="1928743" y="1620641"/>
                  </a:lnTo>
                  <a:lnTo>
                    <a:pt x="1930400" y="1619250"/>
                  </a:lnTo>
                  <a:close/>
                </a:path>
                <a:path w="2260600" h="1711960">
                  <a:moveTo>
                    <a:pt x="1981200" y="1639824"/>
                  </a:moveTo>
                  <a:lnTo>
                    <a:pt x="1981200" y="1637538"/>
                  </a:lnTo>
                  <a:lnTo>
                    <a:pt x="1930400" y="1637538"/>
                  </a:lnTo>
                  <a:lnTo>
                    <a:pt x="1930400" y="1639062"/>
                  </a:lnTo>
                  <a:lnTo>
                    <a:pt x="1917700" y="1645158"/>
                  </a:lnTo>
                  <a:lnTo>
                    <a:pt x="1930400" y="1645158"/>
                  </a:lnTo>
                  <a:lnTo>
                    <a:pt x="1943100" y="1639062"/>
                  </a:lnTo>
                  <a:lnTo>
                    <a:pt x="1943100" y="1645158"/>
                  </a:lnTo>
                  <a:lnTo>
                    <a:pt x="1955800" y="1645158"/>
                  </a:lnTo>
                  <a:lnTo>
                    <a:pt x="1955800" y="1645920"/>
                  </a:lnTo>
                  <a:lnTo>
                    <a:pt x="1968500" y="1645920"/>
                  </a:lnTo>
                  <a:lnTo>
                    <a:pt x="1981200" y="1639824"/>
                  </a:lnTo>
                  <a:close/>
                </a:path>
                <a:path w="2260600" h="1711960">
                  <a:moveTo>
                    <a:pt x="1943100" y="1623060"/>
                  </a:moveTo>
                  <a:lnTo>
                    <a:pt x="1943100" y="1621536"/>
                  </a:lnTo>
                  <a:lnTo>
                    <a:pt x="1930400" y="1614678"/>
                  </a:lnTo>
                  <a:lnTo>
                    <a:pt x="1923472" y="1614678"/>
                  </a:lnTo>
                  <a:lnTo>
                    <a:pt x="1930400" y="1619250"/>
                  </a:lnTo>
                  <a:lnTo>
                    <a:pt x="1930400" y="1623060"/>
                  </a:lnTo>
                  <a:lnTo>
                    <a:pt x="1943100" y="1623060"/>
                  </a:lnTo>
                  <a:close/>
                </a:path>
                <a:path w="2260600" h="1711960">
                  <a:moveTo>
                    <a:pt x="1930400" y="1621536"/>
                  </a:moveTo>
                  <a:lnTo>
                    <a:pt x="1930400" y="1619250"/>
                  </a:lnTo>
                  <a:lnTo>
                    <a:pt x="1928743" y="1620641"/>
                  </a:lnTo>
                  <a:lnTo>
                    <a:pt x="1930400" y="1621536"/>
                  </a:lnTo>
                  <a:close/>
                </a:path>
                <a:path w="2260600" h="1711960">
                  <a:moveTo>
                    <a:pt x="1955800" y="1623060"/>
                  </a:moveTo>
                  <a:lnTo>
                    <a:pt x="1955800" y="1614678"/>
                  </a:lnTo>
                  <a:lnTo>
                    <a:pt x="1930400" y="1614678"/>
                  </a:lnTo>
                  <a:lnTo>
                    <a:pt x="1943100" y="1621536"/>
                  </a:lnTo>
                  <a:lnTo>
                    <a:pt x="1943100" y="1623060"/>
                  </a:lnTo>
                  <a:lnTo>
                    <a:pt x="1955800" y="1623060"/>
                  </a:lnTo>
                  <a:close/>
                </a:path>
                <a:path w="2260600" h="1711960">
                  <a:moveTo>
                    <a:pt x="1943100" y="1623060"/>
                  </a:moveTo>
                  <a:lnTo>
                    <a:pt x="1930400" y="1623060"/>
                  </a:lnTo>
                  <a:lnTo>
                    <a:pt x="1930400" y="1629918"/>
                  </a:lnTo>
                  <a:lnTo>
                    <a:pt x="1943100" y="1623060"/>
                  </a:lnTo>
                  <a:close/>
                </a:path>
                <a:path w="2260600" h="1711960">
                  <a:moveTo>
                    <a:pt x="1968500" y="1631441"/>
                  </a:moveTo>
                  <a:lnTo>
                    <a:pt x="1968500" y="1629918"/>
                  </a:lnTo>
                  <a:lnTo>
                    <a:pt x="1955800" y="1623060"/>
                  </a:lnTo>
                  <a:lnTo>
                    <a:pt x="1943100" y="1623060"/>
                  </a:lnTo>
                  <a:lnTo>
                    <a:pt x="1930400" y="1629918"/>
                  </a:lnTo>
                  <a:lnTo>
                    <a:pt x="1955800" y="1629918"/>
                  </a:lnTo>
                  <a:lnTo>
                    <a:pt x="1955800" y="1631441"/>
                  </a:lnTo>
                  <a:lnTo>
                    <a:pt x="1968500" y="1631441"/>
                  </a:lnTo>
                  <a:close/>
                </a:path>
                <a:path w="2260600" h="1711960">
                  <a:moveTo>
                    <a:pt x="1968500" y="1631441"/>
                  </a:moveTo>
                  <a:lnTo>
                    <a:pt x="1955800" y="1631441"/>
                  </a:lnTo>
                  <a:lnTo>
                    <a:pt x="1955800" y="1629918"/>
                  </a:lnTo>
                  <a:lnTo>
                    <a:pt x="1930400" y="1629918"/>
                  </a:lnTo>
                  <a:lnTo>
                    <a:pt x="1930400" y="1637538"/>
                  </a:lnTo>
                  <a:lnTo>
                    <a:pt x="1955800" y="1637538"/>
                  </a:lnTo>
                  <a:lnTo>
                    <a:pt x="1968500" y="1631441"/>
                  </a:lnTo>
                  <a:close/>
                </a:path>
                <a:path w="2260600" h="1711960">
                  <a:moveTo>
                    <a:pt x="1943100" y="1645158"/>
                  </a:moveTo>
                  <a:lnTo>
                    <a:pt x="1943100" y="1639062"/>
                  </a:lnTo>
                  <a:lnTo>
                    <a:pt x="1930400" y="1645158"/>
                  </a:lnTo>
                  <a:lnTo>
                    <a:pt x="1943100" y="1645158"/>
                  </a:lnTo>
                  <a:close/>
                </a:path>
                <a:path w="2260600" h="1711960">
                  <a:moveTo>
                    <a:pt x="1968500" y="1645920"/>
                  </a:moveTo>
                  <a:lnTo>
                    <a:pt x="1955800" y="1645920"/>
                  </a:lnTo>
                  <a:lnTo>
                    <a:pt x="1955800" y="1645158"/>
                  </a:lnTo>
                  <a:lnTo>
                    <a:pt x="1930400" y="1645158"/>
                  </a:lnTo>
                  <a:lnTo>
                    <a:pt x="1930400" y="1645920"/>
                  </a:lnTo>
                  <a:lnTo>
                    <a:pt x="1943100" y="1652777"/>
                  </a:lnTo>
                  <a:lnTo>
                    <a:pt x="1955800" y="1652777"/>
                  </a:lnTo>
                  <a:lnTo>
                    <a:pt x="1968500" y="1645920"/>
                  </a:lnTo>
                  <a:close/>
                </a:path>
                <a:path w="2260600" h="1711960">
                  <a:moveTo>
                    <a:pt x="1955800" y="1653539"/>
                  </a:moveTo>
                  <a:lnTo>
                    <a:pt x="1943100" y="1652777"/>
                  </a:lnTo>
                  <a:lnTo>
                    <a:pt x="1930400" y="1645920"/>
                  </a:lnTo>
                  <a:lnTo>
                    <a:pt x="1930400" y="1653539"/>
                  </a:lnTo>
                  <a:lnTo>
                    <a:pt x="1955800" y="1653539"/>
                  </a:lnTo>
                  <a:close/>
                </a:path>
                <a:path w="2260600" h="1711960">
                  <a:moveTo>
                    <a:pt x="1981200" y="1645920"/>
                  </a:moveTo>
                  <a:lnTo>
                    <a:pt x="1968500" y="1645920"/>
                  </a:lnTo>
                  <a:lnTo>
                    <a:pt x="1955800" y="1652777"/>
                  </a:lnTo>
                  <a:lnTo>
                    <a:pt x="1943100" y="1652777"/>
                  </a:lnTo>
                  <a:lnTo>
                    <a:pt x="1955800" y="1653539"/>
                  </a:lnTo>
                  <a:lnTo>
                    <a:pt x="1968500" y="1653539"/>
                  </a:lnTo>
                  <a:lnTo>
                    <a:pt x="1981200" y="1645920"/>
                  </a:lnTo>
                  <a:close/>
                </a:path>
                <a:path w="2260600" h="1711960">
                  <a:moveTo>
                    <a:pt x="1981200" y="1631441"/>
                  </a:moveTo>
                  <a:lnTo>
                    <a:pt x="1981200" y="1629918"/>
                  </a:lnTo>
                  <a:lnTo>
                    <a:pt x="1968500" y="1623060"/>
                  </a:lnTo>
                  <a:lnTo>
                    <a:pt x="1955800" y="1623060"/>
                  </a:lnTo>
                  <a:lnTo>
                    <a:pt x="1968500" y="1629918"/>
                  </a:lnTo>
                  <a:lnTo>
                    <a:pt x="1968500" y="1631441"/>
                  </a:lnTo>
                  <a:lnTo>
                    <a:pt x="1981200" y="1631441"/>
                  </a:lnTo>
                  <a:close/>
                </a:path>
                <a:path w="2260600" h="1711960">
                  <a:moveTo>
                    <a:pt x="1974850" y="1634489"/>
                  </a:moveTo>
                  <a:lnTo>
                    <a:pt x="1968500" y="1631441"/>
                  </a:lnTo>
                  <a:lnTo>
                    <a:pt x="1955800" y="1637538"/>
                  </a:lnTo>
                  <a:lnTo>
                    <a:pt x="1968500" y="1637538"/>
                  </a:lnTo>
                  <a:lnTo>
                    <a:pt x="1974850" y="1634489"/>
                  </a:lnTo>
                  <a:close/>
                </a:path>
                <a:path w="2260600" h="1711960">
                  <a:moveTo>
                    <a:pt x="1993899" y="1648206"/>
                  </a:moveTo>
                  <a:lnTo>
                    <a:pt x="1993899" y="1645920"/>
                  </a:lnTo>
                  <a:lnTo>
                    <a:pt x="1981200" y="1645920"/>
                  </a:lnTo>
                  <a:lnTo>
                    <a:pt x="1968500" y="1653539"/>
                  </a:lnTo>
                  <a:lnTo>
                    <a:pt x="1955800" y="1653539"/>
                  </a:lnTo>
                  <a:lnTo>
                    <a:pt x="1955800" y="1654302"/>
                  </a:lnTo>
                  <a:lnTo>
                    <a:pt x="1968500" y="1661922"/>
                  </a:lnTo>
                  <a:lnTo>
                    <a:pt x="1968500" y="1654302"/>
                  </a:lnTo>
                  <a:lnTo>
                    <a:pt x="1981200" y="1654302"/>
                  </a:lnTo>
                  <a:lnTo>
                    <a:pt x="1993899" y="1648206"/>
                  </a:lnTo>
                  <a:close/>
                </a:path>
                <a:path w="2260600" h="1711960">
                  <a:moveTo>
                    <a:pt x="1968500" y="1661922"/>
                  </a:moveTo>
                  <a:lnTo>
                    <a:pt x="1955800" y="1654302"/>
                  </a:lnTo>
                  <a:lnTo>
                    <a:pt x="1955800" y="1661922"/>
                  </a:lnTo>
                  <a:lnTo>
                    <a:pt x="1968500" y="1661922"/>
                  </a:lnTo>
                  <a:close/>
                </a:path>
                <a:path w="2260600" h="1711960">
                  <a:moveTo>
                    <a:pt x="1981200" y="1631441"/>
                  </a:moveTo>
                  <a:lnTo>
                    <a:pt x="1968500" y="1631441"/>
                  </a:lnTo>
                  <a:lnTo>
                    <a:pt x="1974850" y="1634489"/>
                  </a:lnTo>
                  <a:lnTo>
                    <a:pt x="1981200" y="1631441"/>
                  </a:lnTo>
                  <a:close/>
                </a:path>
                <a:path w="2260600" h="1711960">
                  <a:moveTo>
                    <a:pt x="1981200" y="1637538"/>
                  </a:moveTo>
                  <a:lnTo>
                    <a:pt x="1974850" y="1634489"/>
                  </a:lnTo>
                  <a:lnTo>
                    <a:pt x="1968500" y="1637538"/>
                  </a:lnTo>
                  <a:lnTo>
                    <a:pt x="1981200" y="1637538"/>
                  </a:lnTo>
                  <a:close/>
                </a:path>
                <a:path w="2260600" h="1711960">
                  <a:moveTo>
                    <a:pt x="1993899" y="1639824"/>
                  </a:moveTo>
                  <a:lnTo>
                    <a:pt x="1981200" y="1639824"/>
                  </a:lnTo>
                  <a:lnTo>
                    <a:pt x="1968500" y="1645920"/>
                  </a:lnTo>
                  <a:lnTo>
                    <a:pt x="1981200" y="1645920"/>
                  </a:lnTo>
                  <a:lnTo>
                    <a:pt x="1993899" y="1639824"/>
                  </a:lnTo>
                  <a:close/>
                </a:path>
                <a:path w="2260600" h="1711960">
                  <a:moveTo>
                    <a:pt x="1981200" y="1654302"/>
                  </a:moveTo>
                  <a:lnTo>
                    <a:pt x="1968500" y="1654302"/>
                  </a:lnTo>
                  <a:lnTo>
                    <a:pt x="1974850" y="1658112"/>
                  </a:lnTo>
                  <a:lnTo>
                    <a:pt x="1981200" y="1654302"/>
                  </a:lnTo>
                  <a:close/>
                </a:path>
                <a:path w="2260600" h="1711960">
                  <a:moveTo>
                    <a:pt x="1974850" y="1658112"/>
                  </a:moveTo>
                  <a:lnTo>
                    <a:pt x="1968500" y="1654302"/>
                  </a:lnTo>
                  <a:lnTo>
                    <a:pt x="1968500" y="1661922"/>
                  </a:lnTo>
                  <a:lnTo>
                    <a:pt x="1974850" y="1658112"/>
                  </a:lnTo>
                  <a:close/>
                </a:path>
                <a:path w="2260600" h="1711960">
                  <a:moveTo>
                    <a:pt x="1981200" y="1661922"/>
                  </a:moveTo>
                  <a:lnTo>
                    <a:pt x="1974850" y="1658112"/>
                  </a:lnTo>
                  <a:lnTo>
                    <a:pt x="1968500" y="1661922"/>
                  </a:lnTo>
                  <a:lnTo>
                    <a:pt x="1981200" y="1661922"/>
                  </a:lnTo>
                  <a:close/>
                </a:path>
                <a:path w="2260600" h="1711960">
                  <a:moveTo>
                    <a:pt x="1993899" y="1662684"/>
                  </a:moveTo>
                  <a:lnTo>
                    <a:pt x="1993899" y="1661922"/>
                  </a:lnTo>
                  <a:lnTo>
                    <a:pt x="1968500" y="1661922"/>
                  </a:lnTo>
                  <a:lnTo>
                    <a:pt x="1968500" y="1662684"/>
                  </a:lnTo>
                  <a:lnTo>
                    <a:pt x="1981200" y="1669541"/>
                  </a:lnTo>
                  <a:lnTo>
                    <a:pt x="1981200" y="1662684"/>
                  </a:lnTo>
                  <a:lnTo>
                    <a:pt x="1993899" y="1662684"/>
                  </a:lnTo>
                  <a:close/>
                </a:path>
                <a:path w="2260600" h="1711960">
                  <a:moveTo>
                    <a:pt x="1993899" y="1639824"/>
                  </a:moveTo>
                  <a:lnTo>
                    <a:pt x="1993899" y="1637538"/>
                  </a:lnTo>
                  <a:lnTo>
                    <a:pt x="1981200" y="1631441"/>
                  </a:lnTo>
                  <a:lnTo>
                    <a:pt x="1974850" y="1634489"/>
                  </a:lnTo>
                  <a:lnTo>
                    <a:pt x="1981200" y="1637538"/>
                  </a:lnTo>
                  <a:lnTo>
                    <a:pt x="1981200" y="1639824"/>
                  </a:lnTo>
                  <a:lnTo>
                    <a:pt x="1993899" y="1639824"/>
                  </a:lnTo>
                  <a:close/>
                </a:path>
                <a:path w="2260600" h="1711960">
                  <a:moveTo>
                    <a:pt x="1993899" y="1654302"/>
                  </a:moveTo>
                  <a:lnTo>
                    <a:pt x="1981200" y="1654302"/>
                  </a:lnTo>
                  <a:lnTo>
                    <a:pt x="1974850" y="1658112"/>
                  </a:lnTo>
                  <a:lnTo>
                    <a:pt x="1981200" y="1661922"/>
                  </a:lnTo>
                  <a:lnTo>
                    <a:pt x="1993899" y="1654302"/>
                  </a:lnTo>
                  <a:close/>
                </a:path>
                <a:path w="2260600" h="1711960">
                  <a:moveTo>
                    <a:pt x="1993899" y="1637538"/>
                  </a:moveTo>
                  <a:lnTo>
                    <a:pt x="1993899" y="1631441"/>
                  </a:lnTo>
                  <a:lnTo>
                    <a:pt x="1981200" y="1631441"/>
                  </a:lnTo>
                  <a:lnTo>
                    <a:pt x="1993899" y="1637538"/>
                  </a:lnTo>
                  <a:close/>
                </a:path>
                <a:path w="2260600" h="1711960">
                  <a:moveTo>
                    <a:pt x="2006600" y="1648206"/>
                  </a:moveTo>
                  <a:lnTo>
                    <a:pt x="2006600" y="1645920"/>
                  </a:lnTo>
                  <a:lnTo>
                    <a:pt x="1993899" y="1639824"/>
                  </a:lnTo>
                  <a:lnTo>
                    <a:pt x="1981200" y="1645920"/>
                  </a:lnTo>
                  <a:lnTo>
                    <a:pt x="1993899" y="1645920"/>
                  </a:lnTo>
                  <a:lnTo>
                    <a:pt x="1993899" y="1648206"/>
                  </a:lnTo>
                  <a:lnTo>
                    <a:pt x="2006600" y="1648206"/>
                  </a:lnTo>
                  <a:close/>
                </a:path>
                <a:path w="2260600" h="1711960">
                  <a:moveTo>
                    <a:pt x="2019300" y="1654302"/>
                  </a:moveTo>
                  <a:lnTo>
                    <a:pt x="2006600" y="1648206"/>
                  </a:lnTo>
                  <a:lnTo>
                    <a:pt x="1993899" y="1648206"/>
                  </a:lnTo>
                  <a:lnTo>
                    <a:pt x="1981200" y="1654302"/>
                  </a:lnTo>
                  <a:lnTo>
                    <a:pt x="2019300" y="1654302"/>
                  </a:lnTo>
                  <a:close/>
                </a:path>
                <a:path w="2260600" h="1711960">
                  <a:moveTo>
                    <a:pt x="2019300" y="1655826"/>
                  </a:moveTo>
                  <a:lnTo>
                    <a:pt x="2019300" y="1654302"/>
                  </a:lnTo>
                  <a:lnTo>
                    <a:pt x="1993899" y="1654302"/>
                  </a:lnTo>
                  <a:lnTo>
                    <a:pt x="1981200" y="1661922"/>
                  </a:lnTo>
                  <a:lnTo>
                    <a:pt x="1993899" y="1661922"/>
                  </a:lnTo>
                  <a:lnTo>
                    <a:pt x="1993899" y="1662684"/>
                  </a:lnTo>
                  <a:lnTo>
                    <a:pt x="2006600" y="1662684"/>
                  </a:lnTo>
                  <a:lnTo>
                    <a:pt x="2019300" y="1655826"/>
                  </a:lnTo>
                  <a:close/>
                </a:path>
                <a:path w="2260600" h="1711960">
                  <a:moveTo>
                    <a:pt x="2006600" y="1662684"/>
                  </a:moveTo>
                  <a:lnTo>
                    <a:pt x="1981200" y="1662684"/>
                  </a:lnTo>
                  <a:lnTo>
                    <a:pt x="1993899" y="1669541"/>
                  </a:lnTo>
                  <a:lnTo>
                    <a:pt x="2006600" y="1662684"/>
                  </a:lnTo>
                  <a:close/>
                </a:path>
                <a:path w="2260600" h="1711960">
                  <a:moveTo>
                    <a:pt x="1993899" y="1669541"/>
                  </a:moveTo>
                  <a:lnTo>
                    <a:pt x="1981200" y="1662684"/>
                  </a:lnTo>
                  <a:lnTo>
                    <a:pt x="1981200" y="1669541"/>
                  </a:lnTo>
                  <a:lnTo>
                    <a:pt x="1993899" y="1669541"/>
                  </a:lnTo>
                  <a:close/>
                </a:path>
                <a:path w="2260600" h="1711960">
                  <a:moveTo>
                    <a:pt x="2020636" y="1661982"/>
                  </a:moveTo>
                  <a:lnTo>
                    <a:pt x="2019300" y="1662684"/>
                  </a:lnTo>
                  <a:lnTo>
                    <a:pt x="2006600" y="1669541"/>
                  </a:lnTo>
                  <a:lnTo>
                    <a:pt x="1981200" y="1669541"/>
                  </a:lnTo>
                  <a:lnTo>
                    <a:pt x="1981200" y="1671065"/>
                  </a:lnTo>
                  <a:lnTo>
                    <a:pt x="1993899" y="1677923"/>
                  </a:lnTo>
                  <a:lnTo>
                    <a:pt x="2006600" y="1677924"/>
                  </a:lnTo>
                  <a:lnTo>
                    <a:pt x="2006600" y="1673352"/>
                  </a:lnTo>
                  <a:lnTo>
                    <a:pt x="2020636" y="1661982"/>
                  </a:lnTo>
                  <a:close/>
                </a:path>
                <a:path w="2260600" h="1711960">
                  <a:moveTo>
                    <a:pt x="2019300" y="1648206"/>
                  </a:moveTo>
                  <a:lnTo>
                    <a:pt x="2019300" y="1645920"/>
                  </a:lnTo>
                  <a:lnTo>
                    <a:pt x="2006600" y="1639824"/>
                  </a:lnTo>
                  <a:lnTo>
                    <a:pt x="1993899" y="1639824"/>
                  </a:lnTo>
                  <a:lnTo>
                    <a:pt x="2006600" y="1645920"/>
                  </a:lnTo>
                  <a:lnTo>
                    <a:pt x="2006600" y="1648206"/>
                  </a:lnTo>
                  <a:lnTo>
                    <a:pt x="2019300" y="1648206"/>
                  </a:lnTo>
                  <a:close/>
                </a:path>
                <a:path w="2260600" h="1711960">
                  <a:moveTo>
                    <a:pt x="2019300" y="1662684"/>
                  </a:moveTo>
                  <a:lnTo>
                    <a:pt x="2006600" y="1662684"/>
                  </a:lnTo>
                  <a:lnTo>
                    <a:pt x="1993899" y="1669542"/>
                  </a:lnTo>
                  <a:lnTo>
                    <a:pt x="2006600" y="1669541"/>
                  </a:lnTo>
                  <a:lnTo>
                    <a:pt x="2019300" y="1662684"/>
                  </a:lnTo>
                  <a:close/>
                </a:path>
                <a:path w="2260600" h="1711960">
                  <a:moveTo>
                    <a:pt x="2030818" y="1653734"/>
                  </a:moveTo>
                  <a:lnTo>
                    <a:pt x="2019300" y="1648206"/>
                  </a:lnTo>
                  <a:lnTo>
                    <a:pt x="2006600" y="1648206"/>
                  </a:lnTo>
                  <a:lnTo>
                    <a:pt x="2019300" y="1654302"/>
                  </a:lnTo>
                  <a:lnTo>
                    <a:pt x="2019300" y="1655826"/>
                  </a:lnTo>
                  <a:lnTo>
                    <a:pt x="2028237" y="1655826"/>
                  </a:lnTo>
                  <a:lnTo>
                    <a:pt x="2030818" y="1653734"/>
                  </a:lnTo>
                  <a:close/>
                </a:path>
                <a:path w="2260600" h="1711960">
                  <a:moveTo>
                    <a:pt x="2028237" y="1655826"/>
                  </a:moveTo>
                  <a:lnTo>
                    <a:pt x="2019300" y="1655826"/>
                  </a:lnTo>
                  <a:lnTo>
                    <a:pt x="2006600" y="1662684"/>
                  </a:lnTo>
                  <a:lnTo>
                    <a:pt x="2019300" y="1662684"/>
                  </a:lnTo>
                  <a:lnTo>
                    <a:pt x="2020636" y="1661962"/>
                  </a:lnTo>
                  <a:lnTo>
                    <a:pt x="2028237" y="1655826"/>
                  </a:lnTo>
                  <a:close/>
                </a:path>
                <a:path w="2260600" h="1711960">
                  <a:moveTo>
                    <a:pt x="2044700" y="1664208"/>
                  </a:moveTo>
                  <a:lnTo>
                    <a:pt x="2044700" y="1662684"/>
                  </a:lnTo>
                  <a:lnTo>
                    <a:pt x="2032000" y="1655826"/>
                  </a:lnTo>
                  <a:lnTo>
                    <a:pt x="2022642" y="1660879"/>
                  </a:lnTo>
                  <a:lnTo>
                    <a:pt x="2020636" y="1661982"/>
                  </a:lnTo>
                  <a:lnTo>
                    <a:pt x="2006600" y="1673352"/>
                  </a:lnTo>
                  <a:lnTo>
                    <a:pt x="2010410" y="1675866"/>
                  </a:lnTo>
                  <a:lnTo>
                    <a:pt x="2019300" y="1671065"/>
                  </a:lnTo>
                  <a:lnTo>
                    <a:pt x="2019300" y="1677924"/>
                  </a:lnTo>
                  <a:lnTo>
                    <a:pt x="2022642" y="1676119"/>
                  </a:lnTo>
                  <a:lnTo>
                    <a:pt x="2032000" y="1660398"/>
                  </a:lnTo>
                  <a:lnTo>
                    <a:pt x="2032000" y="1671827"/>
                  </a:lnTo>
                  <a:lnTo>
                    <a:pt x="2044700" y="1664208"/>
                  </a:lnTo>
                  <a:close/>
                </a:path>
                <a:path w="2260600" h="1711960">
                  <a:moveTo>
                    <a:pt x="2010410" y="1675866"/>
                  </a:moveTo>
                  <a:lnTo>
                    <a:pt x="2006600" y="1673352"/>
                  </a:lnTo>
                  <a:lnTo>
                    <a:pt x="2006600" y="1677924"/>
                  </a:lnTo>
                  <a:lnTo>
                    <a:pt x="2010410" y="1675866"/>
                  </a:lnTo>
                  <a:close/>
                </a:path>
                <a:path w="2260600" h="1711960">
                  <a:moveTo>
                    <a:pt x="2013527" y="1677924"/>
                  </a:moveTo>
                  <a:lnTo>
                    <a:pt x="2010410" y="1675866"/>
                  </a:lnTo>
                  <a:lnTo>
                    <a:pt x="2006600" y="1677924"/>
                  </a:lnTo>
                  <a:lnTo>
                    <a:pt x="2013527" y="1677924"/>
                  </a:lnTo>
                  <a:close/>
                </a:path>
                <a:path w="2260600" h="1711960">
                  <a:moveTo>
                    <a:pt x="2032000" y="1686306"/>
                  </a:moveTo>
                  <a:lnTo>
                    <a:pt x="2020636" y="1679488"/>
                  </a:lnTo>
                  <a:lnTo>
                    <a:pt x="2019300" y="1681734"/>
                  </a:lnTo>
                  <a:lnTo>
                    <a:pt x="2013527" y="1677924"/>
                  </a:lnTo>
                  <a:lnTo>
                    <a:pt x="2006600" y="1677924"/>
                  </a:lnTo>
                  <a:lnTo>
                    <a:pt x="2006600" y="1678686"/>
                  </a:lnTo>
                  <a:lnTo>
                    <a:pt x="2019300" y="1686306"/>
                  </a:lnTo>
                  <a:lnTo>
                    <a:pt x="2032000" y="1686306"/>
                  </a:lnTo>
                  <a:close/>
                </a:path>
                <a:path w="2260600" h="1711960">
                  <a:moveTo>
                    <a:pt x="2019300" y="1677924"/>
                  </a:moveTo>
                  <a:lnTo>
                    <a:pt x="2019300" y="1671065"/>
                  </a:lnTo>
                  <a:lnTo>
                    <a:pt x="2010410" y="1675866"/>
                  </a:lnTo>
                  <a:lnTo>
                    <a:pt x="2013527" y="1677924"/>
                  </a:lnTo>
                  <a:lnTo>
                    <a:pt x="2019300" y="1677924"/>
                  </a:lnTo>
                  <a:close/>
                </a:path>
                <a:path w="2260600" h="1711960">
                  <a:moveTo>
                    <a:pt x="2022642" y="1676119"/>
                  </a:moveTo>
                  <a:lnTo>
                    <a:pt x="2019300" y="1677924"/>
                  </a:lnTo>
                  <a:lnTo>
                    <a:pt x="2013527" y="1677924"/>
                  </a:lnTo>
                  <a:lnTo>
                    <a:pt x="2019300" y="1681734"/>
                  </a:lnTo>
                  <a:lnTo>
                    <a:pt x="2019300" y="1678686"/>
                  </a:lnTo>
                  <a:lnTo>
                    <a:pt x="2020636" y="1679488"/>
                  </a:lnTo>
                  <a:lnTo>
                    <a:pt x="2022642" y="1676119"/>
                  </a:lnTo>
                  <a:close/>
                </a:path>
                <a:path w="2260600" h="1711960">
                  <a:moveTo>
                    <a:pt x="2020636" y="1679488"/>
                  </a:moveTo>
                  <a:lnTo>
                    <a:pt x="2019300" y="1678686"/>
                  </a:lnTo>
                  <a:lnTo>
                    <a:pt x="2019300" y="1681734"/>
                  </a:lnTo>
                  <a:lnTo>
                    <a:pt x="2020636" y="1679488"/>
                  </a:lnTo>
                  <a:close/>
                </a:path>
                <a:path w="2260600" h="1711960">
                  <a:moveTo>
                    <a:pt x="2032000" y="1655826"/>
                  </a:moveTo>
                  <a:lnTo>
                    <a:pt x="2028237" y="1655826"/>
                  </a:lnTo>
                  <a:lnTo>
                    <a:pt x="2020636" y="1661982"/>
                  </a:lnTo>
                  <a:lnTo>
                    <a:pt x="2022642" y="1660879"/>
                  </a:lnTo>
                  <a:lnTo>
                    <a:pt x="2032000" y="1655826"/>
                  </a:lnTo>
                  <a:close/>
                </a:path>
                <a:path w="2260600" h="1711960">
                  <a:moveTo>
                    <a:pt x="2057400" y="1664208"/>
                  </a:moveTo>
                  <a:lnTo>
                    <a:pt x="2052864" y="1664208"/>
                  </a:lnTo>
                  <a:lnTo>
                    <a:pt x="2032000" y="1681734"/>
                  </a:lnTo>
                  <a:lnTo>
                    <a:pt x="2032000" y="1671065"/>
                  </a:lnTo>
                  <a:lnTo>
                    <a:pt x="2022642" y="1676119"/>
                  </a:lnTo>
                  <a:lnTo>
                    <a:pt x="2020636" y="1679488"/>
                  </a:lnTo>
                  <a:lnTo>
                    <a:pt x="2032000" y="1686306"/>
                  </a:lnTo>
                  <a:lnTo>
                    <a:pt x="2044700" y="1678686"/>
                  </a:lnTo>
                  <a:lnTo>
                    <a:pt x="2044700" y="1671827"/>
                  </a:lnTo>
                  <a:lnTo>
                    <a:pt x="2057400" y="1664208"/>
                  </a:lnTo>
                  <a:close/>
                </a:path>
                <a:path w="2260600" h="1711960">
                  <a:moveTo>
                    <a:pt x="2032000" y="1671065"/>
                  </a:moveTo>
                  <a:lnTo>
                    <a:pt x="2032000" y="1660398"/>
                  </a:lnTo>
                  <a:lnTo>
                    <a:pt x="2022642" y="1676119"/>
                  </a:lnTo>
                  <a:lnTo>
                    <a:pt x="2032000" y="1671065"/>
                  </a:lnTo>
                  <a:close/>
                </a:path>
                <a:path w="2260600" h="1711960">
                  <a:moveTo>
                    <a:pt x="2032000" y="1655826"/>
                  </a:moveTo>
                  <a:lnTo>
                    <a:pt x="2032000" y="1654302"/>
                  </a:lnTo>
                  <a:lnTo>
                    <a:pt x="2030818" y="1653734"/>
                  </a:lnTo>
                  <a:lnTo>
                    <a:pt x="2028237" y="1655826"/>
                  </a:lnTo>
                  <a:lnTo>
                    <a:pt x="2032000" y="1655826"/>
                  </a:lnTo>
                  <a:close/>
                </a:path>
                <a:path w="2260600" h="1711960">
                  <a:moveTo>
                    <a:pt x="2032000" y="1654302"/>
                  </a:moveTo>
                  <a:lnTo>
                    <a:pt x="2032000" y="1652777"/>
                  </a:lnTo>
                  <a:lnTo>
                    <a:pt x="2030818" y="1653734"/>
                  </a:lnTo>
                  <a:lnTo>
                    <a:pt x="2032000" y="1654302"/>
                  </a:lnTo>
                  <a:close/>
                </a:path>
                <a:path w="2260600" h="1711960">
                  <a:moveTo>
                    <a:pt x="2055743" y="1661789"/>
                  </a:moveTo>
                  <a:lnTo>
                    <a:pt x="2044700" y="1655826"/>
                  </a:lnTo>
                  <a:lnTo>
                    <a:pt x="2032000" y="1655826"/>
                  </a:lnTo>
                  <a:lnTo>
                    <a:pt x="2044700" y="1662684"/>
                  </a:lnTo>
                  <a:lnTo>
                    <a:pt x="2044700" y="1664208"/>
                  </a:lnTo>
                  <a:lnTo>
                    <a:pt x="2052864" y="1664208"/>
                  </a:lnTo>
                  <a:lnTo>
                    <a:pt x="2055743" y="1661789"/>
                  </a:lnTo>
                  <a:close/>
                </a:path>
                <a:path w="2260600" h="1711960">
                  <a:moveTo>
                    <a:pt x="2052864" y="1664208"/>
                  </a:moveTo>
                  <a:lnTo>
                    <a:pt x="2044700" y="1664208"/>
                  </a:lnTo>
                  <a:lnTo>
                    <a:pt x="2032000" y="1671827"/>
                  </a:lnTo>
                  <a:lnTo>
                    <a:pt x="2032000" y="1681734"/>
                  </a:lnTo>
                  <a:lnTo>
                    <a:pt x="2052864" y="1664208"/>
                  </a:lnTo>
                  <a:close/>
                </a:path>
                <a:path w="2260600" h="1711960">
                  <a:moveTo>
                    <a:pt x="2063750" y="1668017"/>
                  </a:moveTo>
                  <a:lnTo>
                    <a:pt x="2057400" y="1664208"/>
                  </a:lnTo>
                  <a:lnTo>
                    <a:pt x="2044700" y="1671827"/>
                  </a:lnTo>
                  <a:lnTo>
                    <a:pt x="2044700" y="1678686"/>
                  </a:lnTo>
                  <a:lnTo>
                    <a:pt x="2032000" y="1686306"/>
                  </a:lnTo>
                  <a:lnTo>
                    <a:pt x="2036535" y="1686306"/>
                  </a:lnTo>
                  <a:lnTo>
                    <a:pt x="2057400" y="1668779"/>
                  </a:lnTo>
                  <a:lnTo>
                    <a:pt x="2057400" y="1671827"/>
                  </a:lnTo>
                  <a:lnTo>
                    <a:pt x="2063750" y="1668017"/>
                  </a:lnTo>
                  <a:close/>
                </a:path>
                <a:path w="2260600" h="1711960">
                  <a:moveTo>
                    <a:pt x="2036535" y="1686306"/>
                  </a:moveTo>
                  <a:lnTo>
                    <a:pt x="2032000" y="1686306"/>
                  </a:lnTo>
                  <a:lnTo>
                    <a:pt x="2032000" y="1687829"/>
                  </a:lnTo>
                  <a:lnTo>
                    <a:pt x="2033656" y="1688724"/>
                  </a:lnTo>
                  <a:lnTo>
                    <a:pt x="2036535" y="1686306"/>
                  </a:lnTo>
                  <a:close/>
                </a:path>
                <a:path w="2260600" h="1711960">
                  <a:moveTo>
                    <a:pt x="2033656" y="1688724"/>
                  </a:moveTo>
                  <a:lnTo>
                    <a:pt x="2032000" y="1687829"/>
                  </a:lnTo>
                  <a:lnTo>
                    <a:pt x="2032000" y="1690115"/>
                  </a:lnTo>
                  <a:lnTo>
                    <a:pt x="2033656" y="1688724"/>
                  </a:lnTo>
                  <a:close/>
                </a:path>
                <a:path w="2260600" h="1711960">
                  <a:moveTo>
                    <a:pt x="2063750" y="1691259"/>
                  </a:moveTo>
                  <a:lnTo>
                    <a:pt x="2057400" y="1687829"/>
                  </a:lnTo>
                  <a:lnTo>
                    <a:pt x="2057400" y="1678686"/>
                  </a:lnTo>
                  <a:lnTo>
                    <a:pt x="2044700" y="1686306"/>
                  </a:lnTo>
                  <a:lnTo>
                    <a:pt x="2036535" y="1686306"/>
                  </a:lnTo>
                  <a:lnTo>
                    <a:pt x="2033656" y="1688724"/>
                  </a:lnTo>
                  <a:lnTo>
                    <a:pt x="2044700" y="1694688"/>
                  </a:lnTo>
                  <a:lnTo>
                    <a:pt x="2044700" y="1687829"/>
                  </a:lnTo>
                  <a:lnTo>
                    <a:pt x="2057400" y="1694688"/>
                  </a:lnTo>
                  <a:lnTo>
                    <a:pt x="2063750" y="1691259"/>
                  </a:lnTo>
                  <a:close/>
                </a:path>
                <a:path w="2260600" h="1711960">
                  <a:moveTo>
                    <a:pt x="2057400" y="1678686"/>
                  </a:moveTo>
                  <a:lnTo>
                    <a:pt x="2057400" y="1668779"/>
                  </a:lnTo>
                  <a:lnTo>
                    <a:pt x="2036535" y="1686306"/>
                  </a:lnTo>
                  <a:lnTo>
                    <a:pt x="2044700" y="1686306"/>
                  </a:lnTo>
                  <a:lnTo>
                    <a:pt x="2057400" y="1678686"/>
                  </a:lnTo>
                  <a:close/>
                </a:path>
                <a:path w="2260600" h="1711960">
                  <a:moveTo>
                    <a:pt x="2057400" y="1694688"/>
                  </a:moveTo>
                  <a:lnTo>
                    <a:pt x="2044700" y="1687829"/>
                  </a:lnTo>
                  <a:lnTo>
                    <a:pt x="2044700" y="1694688"/>
                  </a:lnTo>
                  <a:lnTo>
                    <a:pt x="2057400" y="1694688"/>
                  </a:lnTo>
                  <a:close/>
                </a:path>
                <a:path w="2260600" h="1711960">
                  <a:moveTo>
                    <a:pt x="2057400" y="1664208"/>
                  </a:moveTo>
                  <a:lnTo>
                    <a:pt x="2057400" y="1662684"/>
                  </a:lnTo>
                  <a:lnTo>
                    <a:pt x="2055743" y="1661789"/>
                  </a:lnTo>
                  <a:lnTo>
                    <a:pt x="2052864" y="1664208"/>
                  </a:lnTo>
                  <a:lnTo>
                    <a:pt x="2057400" y="1664208"/>
                  </a:lnTo>
                  <a:close/>
                </a:path>
                <a:path w="2260600" h="1711960">
                  <a:moveTo>
                    <a:pt x="2057400" y="1662684"/>
                  </a:moveTo>
                  <a:lnTo>
                    <a:pt x="2057400" y="1660398"/>
                  </a:lnTo>
                  <a:lnTo>
                    <a:pt x="2055743" y="1661789"/>
                  </a:lnTo>
                  <a:lnTo>
                    <a:pt x="2057400" y="1662684"/>
                  </a:lnTo>
                  <a:close/>
                </a:path>
                <a:path w="2260600" h="1711960">
                  <a:moveTo>
                    <a:pt x="2070100" y="1664208"/>
                  </a:moveTo>
                  <a:lnTo>
                    <a:pt x="2057400" y="1664208"/>
                  </a:lnTo>
                  <a:lnTo>
                    <a:pt x="2063750" y="1668017"/>
                  </a:lnTo>
                  <a:lnTo>
                    <a:pt x="2070100" y="1664208"/>
                  </a:lnTo>
                  <a:close/>
                </a:path>
                <a:path w="2260600" h="1711960">
                  <a:moveTo>
                    <a:pt x="2101850" y="1691259"/>
                  </a:moveTo>
                  <a:lnTo>
                    <a:pt x="2095500" y="1687829"/>
                  </a:lnTo>
                  <a:lnTo>
                    <a:pt x="2095500" y="1664208"/>
                  </a:lnTo>
                  <a:lnTo>
                    <a:pt x="2082800" y="1671827"/>
                  </a:lnTo>
                  <a:lnTo>
                    <a:pt x="2076450" y="1668017"/>
                  </a:lnTo>
                  <a:lnTo>
                    <a:pt x="2070100" y="1671827"/>
                  </a:lnTo>
                  <a:lnTo>
                    <a:pt x="2063750" y="1668017"/>
                  </a:lnTo>
                  <a:lnTo>
                    <a:pt x="2057400" y="1671827"/>
                  </a:lnTo>
                  <a:lnTo>
                    <a:pt x="2057400" y="1687829"/>
                  </a:lnTo>
                  <a:lnTo>
                    <a:pt x="2063750" y="1691259"/>
                  </a:lnTo>
                  <a:lnTo>
                    <a:pt x="2070100" y="1687829"/>
                  </a:lnTo>
                  <a:lnTo>
                    <a:pt x="2076450" y="1691259"/>
                  </a:lnTo>
                  <a:lnTo>
                    <a:pt x="2082800" y="1687829"/>
                  </a:lnTo>
                  <a:lnTo>
                    <a:pt x="2095500" y="1694688"/>
                  </a:lnTo>
                  <a:lnTo>
                    <a:pt x="2095500" y="1671827"/>
                  </a:lnTo>
                  <a:lnTo>
                    <a:pt x="2101850" y="1668017"/>
                  </a:lnTo>
                  <a:lnTo>
                    <a:pt x="2101850" y="1691259"/>
                  </a:lnTo>
                  <a:close/>
                </a:path>
                <a:path w="2260600" h="1711960">
                  <a:moveTo>
                    <a:pt x="2070100" y="1694688"/>
                  </a:moveTo>
                  <a:lnTo>
                    <a:pt x="2063750" y="1691259"/>
                  </a:lnTo>
                  <a:lnTo>
                    <a:pt x="2057400" y="1694688"/>
                  </a:lnTo>
                  <a:lnTo>
                    <a:pt x="2070100" y="1694688"/>
                  </a:lnTo>
                  <a:close/>
                </a:path>
                <a:path w="2260600" h="1711960">
                  <a:moveTo>
                    <a:pt x="2076450" y="1668017"/>
                  </a:moveTo>
                  <a:lnTo>
                    <a:pt x="2070100" y="1664208"/>
                  </a:lnTo>
                  <a:lnTo>
                    <a:pt x="2063750" y="1668017"/>
                  </a:lnTo>
                  <a:lnTo>
                    <a:pt x="2070100" y="1671827"/>
                  </a:lnTo>
                  <a:lnTo>
                    <a:pt x="2076450" y="1668017"/>
                  </a:lnTo>
                  <a:close/>
                </a:path>
                <a:path w="2260600" h="1711960">
                  <a:moveTo>
                    <a:pt x="2076450" y="1691259"/>
                  </a:moveTo>
                  <a:lnTo>
                    <a:pt x="2070100" y="1687829"/>
                  </a:lnTo>
                  <a:lnTo>
                    <a:pt x="2063750" y="1691259"/>
                  </a:lnTo>
                  <a:lnTo>
                    <a:pt x="2070100" y="1694688"/>
                  </a:lnTo>
                  <a:lnTo>
                    <a:pt x="2076450" y="1691259"/>
                  </a:lnTo>
                  <a:close/>
                </a:path>
                <a:path w="2260600" h="1711960">
                  <a:moveTo>
                    <a:pt x="2082800" y="1664208"/>
                  </a:moveTo>
                  <a:lnTo>
                    <a:pt x="2070100" y="1664208"/>
                  </a:lnTo>
                  <a:lnTo>
                    <a:pt x="2076450" y="1668017"/>
                  </a:lnTo>
                  <a:lnTo>
                    <a:pt x="2082800" y="1664208"/>
                  </a:lnTo>
                  <a:close/>
                </a:path>
                <a:path w="2260600" h="1711960">
                  <a:moveTo>
                    <a:pt x="2082800" y="1694688"/>
                  </a:moveTo>
                  <a:lnTo>
                    <a:pt x="2076450" y="1691259"/>
                  </a:lnTo>
                  <a:lnTo>
                    <a:pt x="2070100" y="1694688"/>
                  </a:lnTo>
                  <a:lnTo>
                    <a:pt x="2082800" y="1694688"/>
                  </a:lnTo>
                  <a:close/>
                </a:path>
                <a:path w="2260600" h="1711960">
                  <a:moveTo>
                    <a:pt x="2095500" y="1664208"/>
                  </a:moveTo>
                  <a:lnTo>
                    <a:pt x="2082800" y="1664208"/>
                  </a:lnTo>
                  <a:lnTo>
                    <a:pt x="2076450" y="1668017"/>
                  </a:lnTo>
                  <a:lnTo>
                    <a:pt x="2082800" y="1671827"/>
                  </a:lnTo>
                  <a:lnTo>
                    <a:pt x="2095500" y="1664208"/>
                  </a:lnTo>
                  <a:close/>
                </a:path>
                <a:path w="2260600" h="1711960">
                  <a:moveTo>
                    <a:pt x="2095500" y="1694688"/>
                  </a:moveTo>
                  <a:lnTo>
                    <a:pt x="2082800" y="1687829"/>
                  </a:lnTo>
                  <a:lnTo>
                    <a:pt x="2076450" y="1691259"/>
                  </a:lnTo>
                  <a:lnTo>
                    <a:pt x="2082800" y="1694688"/>
                  </a:lnTo>
                  <a:lnTo>
                    <a:pt x="2095500" y="1694688"/>
                  </a:lnTo>
                  <a:close/>
                </a:path>
                <a:path w="2260600" h="1711960">
                  <a:moveTo>
                    <a:pt x="2108200" y="1664208"/>
                  </a:moveTo>
                  <a:lnTo>
                    <a:pt x="2095500" y="1664208"/>
                  </a:lnTo>
                  <a:lnTo>
                    <a:pt x="2101850" y="1668017"/>
                  </a:lnTo>
                  <a:lnTo>
                    <a:pt x="2108200" y="1664208"/>
                  </a:lnTo>
                  <a:close/>
                </a:path>
                <a:path w="2260600" h="1711960">
                  <a:moveTo>
                    <a:pt x="2131483" y="1670558"/>
                  </a:moveTo>
                  <a:lnTo>
                    <a:pt x="2120900" y="1664208"/>
                  </a:lnTo>
                  <a:lnTo>
                    <a:pt x="2108200" y="1671827"/>
                  </a:lnTo>
                  <a:lnTo>
                    <a:pt x="2101850" y="1668017"/>
                  </a:lnTo>
                  <a:lnTo>
                    <a:pt x="2095500" y="1671827"/>
                  </a:lnTo>
                  <a:lnTo>
                    <a:pt x="2095500" y="1687829"/>
                  </a:lnTo>
                  <a:lnTo>
                    <a:pt x="2101850" y="1691259"/>
                  </a:lnTo>
                  <a:lnTo>
                    <a:pt x="2108200" y="1687829"/>
                  </a:lnTo>
                  <a:lnTo>
                    <a:pt x="2109856" y="1688724"/>
                  </a:lnTo>
                  <a:lnTo>
                    <a:pt x="2120900" y="1679448"/>
                  </a:lnTo>
                  <a:lnTo>
                    <a:pt x="2120900" y="1672589"/>
                  </a:lnTo>
                  <a:lnTo>
                    <a:pt x="2129064" y="1672589"/>
                  </a:lnTo>
                  <a:lnTo>
                    <a:pt x="2131483" y="1670558"/>
                  </a:lnTo>
                  <a:close/>
                </a:path>
                <a:path w="2260600" h="1711960">
                  <a:moveTo>
                    <a:pt x="2108200" y="1694688"/>
                  </a:moveTo>
                  <a:lnTo>
                    <a:pt x="2101850" y="1691259"/>
                  </a:lnTo>
                  <a:lnTo>
                    <a:pt x="2095500" y="1694688"/>
                  </a:lnTo>
                  <a:lnTo>
                    <a:pt x="2108200" y="1694688"/>
                  </a:lnTo>
                  <a:close/>
                </a:path>
                <a:path w="2260600" h="1711960">
                  <a:moveTo>
                    <a:pt x="2120900" y="1664208"/>
                  </a:moveTo>
                  <a:lnTo>
                    <a:pt x="2108200" y="1664208"/>
                  </a:lnTo>
                  <a:lnTo>
                    <a:pt x="2101850" y="1668017"/>
                  </a:lnTo>
                  <a:lnTo>
                    <a:pt x="2108200" y="1671827"/>
                  </a:lnTo>
                  <a:lnTo>
                    <a:pt x="2120900" y="1664208"/>
                  </a:lnTo>
                  <a:close/>
                </a:path>
                <a:path w="2260600" h="1711960">
                  <a:moveTo>
                    <a:pt x="2115127" y="1694688"/>
                  </a:moveTo>
                  <a:lnTo>
                    <a:pt x="2108200" y="1690115"/>
                  </a:lnTo>
                  <a:lnTo>
                    <a:pt x="2108200" y="1687829"/>
                  </a:lnTo>
                  <a:lnTo>
                    <a:pt x="2101850" y="1691259"/>
                  </a:lnTo>
                  <a:lnTo>
                    <a:pt x="2108200" y="1694688"/>
                  </a:lnTo>
                  <a:lnTo>
                    <a:pt x="2108200" y="1690115"/>
                  </a:lnTo>
                  <a:lnTo>
                    <a:pt x="2109856" y="1688724"/>
                  </a:lnTo>
                  <a:lnTo>
                    <a:pt x="2109856" y="1694688"/>
                  </a:lnTo>
                  <a:lnTo>
                    <a:pt x="2115127" y="1694688"/>
                  </a:lnTo>
                  <a:close/>
                </a:path>
                <a:path w="2260600" h="1711960">
                  <a:moveTo>
                    <a:pt x="2120900" y="1694688"/>
                  </a:moveTo>
                  <a:lnTo>
                    <a:pt x="2109856" y="1688724"/>
                  </a:lnTo>
                  <a:lnTo>
                    <a:pt x="2108200" y="1690115"/>
                  </a:lnTo>
                  <a:lnTo>
                    <a:pt x="2115127" y="1694688"/>
                  </a:lnTo>
                  <a:lnTo>
                    <a:pt x="2120900" y="1694688"/>
                  </a:lnTo>
                  <a:close/>
                </a:path>
                <a:path w="2260600" h="1711960">
                  <a:moveTo>
                    <a:pt x="2144606" y="1677873"/>
                  </a:moveTo>
                  <a:lnTo>
                    <a:pt x="2133600" y="1672589"/>
                  </a:lnTo>
                  <a:lnTo>
                    <a:pt x="2122973" y="1677706"/>
                  </a:lnTo>
                  <a:lnTo>
                    <a:pt x="2109856" y="1688724"/>
                  </a:lnTo>
                  <a:lnTo>
                    <a:pt x="2120900" y="1694688"/>
                  </a:lnTo>
                  <a:lnTo>
                    <a:pt x="2132445" y="1688453"/>
                  </a:lnTo>
                  <a:lnTo>
                    <a:pt x="2144606" y="1677873"/>
                  </a:lnTo>
                  <a:close/>
                </a:path>
                <a:path w="2260600" h="1711960">
                  <a:moveTo>
                    <a:pt x="2125279" y="1694688"/>
                  </a:moveTo>
                  <a:lnTo>
                    <a:pt x="2115127" y="1694688"/>
                  </a:lnTo>
                  <a:lnTo>
                    <a:pt x="2120900" y="1698498"/>
                  </a:lnTo>
                  <a:lnTo>
                    <a:pt x="2120900" y="1695450"/>
                  </a:lnTo>
                  <a:lnTo>
                    <a:pt x="2122973" y="1696694"/>
                  </a:lnTo>
                  <a:lnTo>
                    <a:pt x="2125279" y="1694688"/>
                  </a:lnTo>
                  <a:close/>
                </a:path>
                <a:path w="2260600" h="1711960">
                  <a:moveTo>
                    <a:pt x="2133600" y="1668779"/>
                  </a:moveTo>
                  <a:lnTo>
                    <a:pt x="2133600" y="1664208"/>
                  </a:lnTo>
                  <a:lnTo>
                    <a:pt x="2120900" y="1664208"/>
                  </a:lnTo>
                  <a:lnTo>
                    <a:pt x="2131483" y="1670558"/>
                  </a:lnTo>
                  <a:lnTo>
                    <a:pt x="2133600" y="1668779"/>
                  </a:lnTo>
                  <a:close/>
                </a:path>
                <a:path w="2260600" h="1711960">
                  <a:moveTo>
                    <a:pt x="2129064" y="1672589"/>
                  </a:moveTo>
                  <a:lnTo>
                    <a:pt x="2120900" y="1672589"/>
                  </a:lnTo>
                  <a:lnTo>
                    <a:pt x="2120900" y="1678686"/>
                  </a:lnTo>
                  <a:lnTo>
                    <a:pt x="2122973" y="1677690"/>
                  </a:lnTo>
                  <a:lnTo>
                    <a:pt x="2129064" y="1672589"/>
                  </a:lnTo>
                  <a:close/>
                </a:path>
                <a:path w="2260600" h="1711960">
                  <a:moveTo>
                    <a:pt x="2122973" y="1677706"/>
                  </a:moveTo>
                  <a:lnTo>
                    <a:pt x="2120900" y="1678686"/>
                  </a:lnTo>
                  <a:lnTo>
                    <a:pt x="2120900" y="1679448"/>
                  </a:lnTo>
                  <a:lnTo>
                    <a:pt x="2122973" y="1677706"/>
                  </a:lnTo>
                  <a:close/>
                </a:path>
                <a:path w="2260600" h="1711960">
                  <a:moveTo>
                    <a:pt x="2132445" y="1688453"/>
                  </a:moveTo>
                  <a:lnTo>
                    <a:pt x="2120900" y="1694688"/>
                  </a:lnTo>
                  <a:lnTo>
                    <a:pt x="2125279" y="1694688"/>
                  </a:lnTo>
                  <a:lnTo>
                    <a:pt x="2132445" y="1688453"/>
                  </a:lnTo>
                  <a:close/>
                </a:path>
                <a:path w="2260600" h="1711960">
                  <a:moveTo>
                    <a:pt x="2122973" y="1696694"/>
                  </a:moveTo>
                  <a:lnTo>
                    <a:pt x="2120900" y="1695450"/>
                  </a:lnTo>
                  <a:lnTo>
                    <a:pt x="2120900" y="1698498"/>
                  </a:lnTo>
                  <a:lnTo>
                    <a:pt x="2122973" y="1696694"/>
                  </a:lnTo>
                  <a:close/>
                </a:path>
                <a:path w="2260600" h="1711960">
                  <a:moveTo>
                    <a:pt x="2133600" y="1703070"/>
                  </a:moveTo>
                  <a:lnTo>
                    <a:pt x="2122973" y="1696694"/>
                  </a:lnTo>
                  <a:lnTo>
                    <a:pt x="2120900" y="1698498"/>
                  </a:lnTo>
                  <a:lnTo>
                    <a:pt x="2120900" y="1703070"/>
                  </a:lnTo>
                  <a:lnTo>
                    <a:pt x="2133600" y="1703070"/>
                  </a:lnTo>
                  <a:close/>
                </a:path>
                <a:path w="2260600" h="1711960">
                  <a:moveTo>
                    <a:pt x="2133600" y="1672589"/>
                  </a:moveTo>
                  <a:lnTo>
                    <a:pt x="2129064" y="1672589"/>
                  </a:lnTo>
                  <a:lnTo>
                    <a:pt x="2122973" y="1677706"/>
                  </a:lnTo>
                  <a:lnTo>
                    <a:pt x="2133600" y="1672589"/>
                  </a:lnTo>
                  <a:close/>
                </a:path>
                <a:path w="2260600" h="1711960">
                  <a:moveTo>
                    <a:pt x="2133600" y="1703070"/>
                  </a:moveTo>
                  <a:lnTo>
                    <a:pt x="2133600" y="1694688"/>
                  </a:lnTo>
                  <a:lnTo>
                    <a:pt x="2125279" y="1694688"/>
                  </a:lnTo>
                  <a:lnTo>
                    <a:pt x="2122973" y="1696694"/>
                  </a:lnTo>
                  <a:lnTo>
                    <a:pt x="2133600" y="1703070"/>
                  </a:lnTo>
                  <a:close/>
                </a:path>
                <a:path w="2260600" h="1711960">
                  <a:moveTo>
                    <a:pt x="2133600" y="1694688"/>
                  </a:moveTo>
                  <a:lnTo>
                    <a:pt x="2133600" y="1687829"/>
                  </a:lnTo>
                  <a:lnTo>
                    <a:pt x="2132445" y="1688453"/>
                  </a:lnTo>
                  <a:lnTo>
                    <a:pt x="2125279" y="1694688"/>
                  </a:lnTo>
                  <a:lnTo>
                    <a:pt x="2133600" y="1694688"/>
                  </a:lnTo>
                  <a:close/>
                </a:path>
                <a:path w="2260600" h="1711960">
                  <a:moveTo>
                    <a:pt x="2133600" y="1672589"/>
                  </a:moveTo>
                  <a:lnTo>
                    <a:pt x="2133600" y="1671827"/>
                  </a:lnTo>
                  <a:lnTo>
                    <a:pt x="2131483" y="1670558"/>
                  </a:lnTo>
                  <a:lnTo>
                    <a:pt x="2129064" y="1672589"/>
                  </a:lnTo>
                  <a:lnTo>
                    <a:pt x="2133600" y="1672589"/>
                  </a:lnTo>
                  <a:close/>
                </a:path>
                <a:path w="2260600" h="1711960">
                  <a:moveTo>
                    <a:pt x="2139950" y="1672589"/>
                  </a:moveTo>
                  <a:lnTo>
                    <a:pt x="2133600" y="1668779"/>
                  </a:lnTo>
                  <a:lnTo>
                    <a:pt x="2131483" y="1670558"/>
                  </a:lnTo>
                  <a:lnTo>
                    <a:pt x="2133600" y="1671827"/>
                  </a:lnTo>
                  <a:lnTo>
                    <a:pt x="2133600" y="1672589"/>
                  </a:lnTo>
                  <a:lnTo>
                    <a:pt x="2139950" y="1672589"/>
                  </a:lnTo>
                  <a:close/>
                </a:path>
                <a:path w="2260600" h="1711960">
                  <a:moveTo>
                    <a:pt x="2184400" y="1703832"/>
                  </a:moveTo>
                  <a:lnTo>
                    <a:pt x="2184400" y="1687068"/>
                  </a:lnTo>
                  <a:lnTo>
                    <a:pt x="2178050" y="1684020"/>
                  </a:lnTo>
                  <a:lnTo>
                    <a:pt x="2171700" y="1687068"/>
                  </a:lnTo>
                  <a:lnTo>
                    <a:pt x="2146300" y="1687068"/>
                  </a:lnTo>
                  <a:lnTo>
                    <a:pt x="2146300" y="1678686"/>
                  </a:lnTo>
                  <a:lnTo>
                    <a:pt x="2144606" y="1677873"/>
                  </a:lnTo>
                  <a:lnTo>
                    <a:pt x="2132445" y="1688453"/>
                  </a:lnTo>
                  <a:lnTo>
                    <a:pt x="2133600" y="1687829"/>
                  </a:lnTo>
                  <a:lnTo>
                    <a:pt x="2133600" y="1703070"/>
                  </a:lnTo>
                  <a:lnTo>
                    <a:pt x="2146300" y="1695450"/>
                  </a:lnTo>
                  <a:lnTo>
                    <a:pt x="2171700" y="1695450"/>
                  </a:lnTo>
                  <a:lnTo>
                    <a:pt x="2171700" y="1703832"/>
                  </a:lnTo>
                  <a:lnTo>
                    <a:pt x="2178050" y="1707641"/>
                  </a:lnTo>
                  <a:lnTo>
                    <a:pt x="2184400" y="1703832"/>
                  </a:lnTo>
                  <a:close/>
                </a:path>
                <a:path w="2260600" h="1711960">
                  <a:moveTo>
                    <a:pt x="2146300" y="1676400"/>
                  </a:moveTo>
                  <a:lnTo>
                    <a:pt x="2139950" y="1672589"/>
                  </a:lnTo>
                  <a:lnTo>
                    <a:pt x="2133600" y="1672589"/>
                  </a:lnTo>
                  <a:lnTo>
                    <a:pt x="2144606" y="1677873"/>
                  </a:lnTo>
                  <a:lnTo>
                    <a:pt x="2146300" y="1676400"/>
                  </a:lnTo>
                  <a:close/>
                </a:path>
                <a:path w="2260600" h="1711960">
                  <a:moveTo>
                    <a:pt x="2159000" y="1695450"/>
                  </a:moveTo>
                  <a:lnTo>
                    <a:pt x="2146300" y="1695450"/>
                  </a:lnTo>
                  <a:lnTo>
                    <a:pt x="2133600" y="1703070"/>
                  </a:lnTo>
                  <a:lnTo>
                    <a:pt x="2146300" y="1703070"/>
                  </a:lnTo>
                  <a:lnTo>
                    <a:pt x="2159000" y="1695450"/>
                  </a:lnTo>
                  <a:close/>
                </a:path>
                <a:path w="2260600" h="1711960">
                  <a:moveTo>
                    <a:pt x="2159000" y="1680972"/>
                  </a:moveTo>
                  <a:lnTo>
                    <a:pt x="2159000" y="1678686"/>
                  </a:lnTo>
                  <a:lnTo>
                    <a:pt x="2146300" y="1672589"/>
                  </a:lnTo>
                  <a:lnTo>
                    <a:pt x="2139950" y="1672589"/>
                  </a:lnTo>
                  <a:lnTo>
                    <a:pt x="2146300" y="1676400"/>
                  </a:lnTo>
                  <a:lnTo>
                    <a:pt x="2146300" y="1680972"/>
                  </a:lnTo>
                  <a:lnTo>
                    <a:pt x="2159000" y="1680972"/>
                  </a:lnTo>
                  <a:close/>
                </a:path>
                <a:path w="2260600" h="1711960">
                  <a:moveTo>
                    <a:pt x="2146300" y="1678686"/>
                  </a:moveTo>
                  <a:lnTo>
                    <a:pt x="2146300" y="1676400"/>
                  </a:lnTo>
                  <a:lnTo>
                    <a:pt x="2144606" y="1677873"/>
                  </a:lnTo>
                  <a:lnTo>
                    <a:pt x="2146300" y="1678686"/>
                  </a:lnTo>
                  <a:close/>
                </a:path>
                <a:path w="2260600" h="1711960">
                  <a:moveTo>
                    <a:pt x="2171700" y="1680972"/>
                  </a:moveTo>
                  <a:lnTo>
                    <a:pt x="2171700" y="1678686"/>
                  </a:lnTo>
                  <a:lnTo>
                    <a:pt x="2159000" y="1672589"/>
                  </a:lnTo>
                  <a:lnTo>
                    <a:pt x="2146300" y="1672589"/>
                  </a:lnTo>
                  <a:lnTo>
                    <a:pt x="2159000" y="1678686"/>
                  </a:lnTo>
                  <a:lnTo>
                    <a:pt x="2159000" y="1680972"/>
                  </a:lnTo>
                  <a:lnTo>
                    <a:pt x="2171700" y="1680972"/>
                  </a:lnTo>
                  <a:close/>
                </a:path>
                <a:path w="2260600" h="1711960">
                  <a:moveTo>
                    <a:pt x="2159000" y="1680972"/>
                  </a:moveTo>
                  <a:lnTo>
                    <a:pt x="2146300" y="1680972"/>
                  </a:lnTo>
                  <a:lnTo>
                    <a:pt x="2146300" y="1687068"/>
                  </a:lnTo>
                  <a:lnTo>
                    <a:pt x="2159000" y="1680972"/>
                  </a:lnTo>
                  <a:close/>
                </a:path>
                <a:path w="2260600" h="1711960">
                  <a:moveTo>
                    <a:pt x="2171700" y="1687068"/>
                  </a:moveTo>
                  <a:lnTo>
                    <a:pt x="2159000" y="1680972"/>
                  </a:lnTo>
                  <a:lnTo>
                    <a:pt x="2146300" y="1687068"/>
                  </a:lnTo>
                  <a:lnTo>
                    <a:pt x="2171700" y="1687068"/>
                  </a:lnTo>
                  <a:close/>
                </a:path>
                <a:path w="2260600" h="1711960">
                  <a:moveTo>
                    <a:pt x="2171700" y="1695450"/>
                  </a:moveTo>
                  <a:lnTo>
                    <a:pt x="2159000" y="1695450"/>
                  </a:lnTo>
                  <a:lnTo>
                    <a:pt x="2146300" y="1703070"/>
                  </a:lnTo>
                  <a:lnTo>
                    <a:pt x="2159000" y="1703070"/>
                  </a:lnTo>
                  <a:lnTo>
                    <a:pt x="2171700" y="1695450"/>
                  </a:lnTo>
                  <a:close/>
                </a:path>
                <a:path w="2260600" h="1711960">
                  <a:moveTo>
                    <a:pt x="2171700" y="1703832"/>
                  </a:moveTo>
                  <a:lnTo>
                    <a:pt x="2171700" y="1695450"/>
                  </a:lnTo>
                  <a:lnTo>
                    <a:pt x="2159000" y="1703070"/>
                  </a:lnTo>
                  <a:lnTo>
                    <a:pt x="2146300" y="1703070"/>
                  </a:lnTo>
                  <a:lnTo>
                    <a:pt x="2146300" y="1703832"/>
                  </a:lnTo>
                  <a:lnTo>
                    <a:pt x="2159000" y="1711452"/>
                  </a:lnTo>
                  <a:lnTo>
                    <a:pt x="2171700" y="1703832"/>
                  </a:lnTo>
                  <a:close/>
                </a:path>
                <a:path w="2260600" h="1711960">
                  <a:moveTo>
                    <a:pt x="2159000" y="1711452"/>
                  </a:moveTo>
                  <a:lnTo>
                    <a:pt x="2146300" y="1703832"/>
                  </a:lnTo>
                  <a:lnTo>
                    <a:pt x="2146300" y="1711452"/>
                  </a:lnTo>
                  <a:lnTo>
                    <a:pt x="2159000" y="1711452"/>
                  </a:lnTo>
                  <a:close/>
                </a:path>
                <a:path w="2260600" h="1711960">
                  <a:moveTo>
                    <a:pt x="2178050" y="1684020"/>
                  </a:moveTo>
                  <a:lnTo>
                    <a:pt x="2171700" y="1680972"/>
                  </a:lnTo>
                  <a:lnTo>
                    <a:pt x="2159000" y="1680972"/>
                  </a:lnTo>
                  <a:lnTo>
                    <a:pt x="2171700" y="1687068"/>
                  </a:lnTo>
                  <a:lnTo>
                    <a:pt x="2178050" y="1684020"/>
                  </a:lnTo>
                  <a:close/>
                </a:path>
                <a:path w="2260600" h="1711960">
                  <a:moveTo>
                    <a:pt x="2178050" y="1707641"/>
                  </a:moveTo>
                  <a:lnTo>
                    <a:pt x="2171700" y="1703832"/>
                  </a:lnTo>
                  <a:lnTo>
                    <a:pt x="2159000" y="1711452"/>
                  </a:lnTo>
                  <a:lnTo>
                    <a:pt x="2171700" y="1711452"/>
                  </a:lnTo>
                  <a:lnTo>
                    <a:pt x="2178050" y="1707641"/>
                  </a:lnTo>
                  <a:close/>
                </a:path>
                <a:path w="2260600" h="1711960">
                  <a:moveTo>
                    <a:pt x="2184400" y="1680972"/>
                  </a:moveTo>
                  <a:lnTo>
                    <a:pt x="2171700" y="1680972"/>
                  </a:lnTo>
                  <a:lnTo>
                    <a:pt x="2178050" y="1684020"/>
                  </a:lnTo>
                  <a:lnTo>
                    <a:pt x="2184400" y="1680972"/>
                  </a:lnTo>
                  <a:close/>
                </a:path>
                <a:path w="2260600" h="1711960">
                  <a:moveTo>
                    <a:pt x="2184400" y="1711452"/>
                  </a:moveTo>
                  <a:lnTo>
                    <a:pt x="2178050" y="1707641"/>
                  </a:lnTo>
                  <a:lnTo>
                    <a:pt x="2171700" y="1711452"/>
                  </a:lnTo>
                  <a:lnTo>
                    <a:pt x="2184400" y="1711452"/>
                  </a:lnTo>
                  <a:close/>
                </a:path>
                <a:path w="2260600" h="1711960">
                  <a:moveTo>
                    <a:pt x="2209800" y="1703832"/>
                  </a:moveTo>
                  <a:lnTo>
                    <a:pt x="2209800" y="1687068"/>
                  </a:lnTo>
                  <a:lnTo>
                    <a:pt x="2203450" y="1684020"/>
                  </a:lnTo>
                  <a:lnTo>
                    <a:pt x="2197100" y="1687068"/>
                  </a:lnTo>
                  <a:lnTo>
                    <a:pt x="2184400" y="1680972"/>
                  </a:lnTo>
                  <a:lnTo>
                    <a:pt x="2178050" y="1684020"/>
                  </a:lnTo>
                  <a:lnTo>
                    <a:pt x="2184400" y="1687068"/>
                  </a:lnTo>
                  <a:lnTo>
                    <a:pt x="2184400" y="1711452"/>
                  </a:lnTo>
                  <a:lnTo>
                    <a:pt x="2197100" y="1703832"/>
                  </a:lnTo>
                  <a:lnTo>
                    <a:pt x="2203450" y="1707641"/>
                  </a:lnTo>
                  <a:lnTo>
                    <a:pt x="2209800" y="1703832"/>
                  </a:lnTo>
                  <a:close/>
                </a:path>
                <a:path w="2260600" h="1711960">
                  <a:moveTo>
                    <a:pt x="2184400" y="1711452"/>
                  </a:moveTo>
                  <a:lnTo>
                    <a:pt x="2184400" y="1703832"/>
                  </a:lnTo>
                  <a:lnTo>
                    <a:pt x="2178050" y="1707641"/>
                  </a:lnTo>
                  <a:lnTo>
                    <a:pt x="2184400" y="1711452"/>
                  </a:lnTo>
                  <a:close/>
                </a:path>
                <a:path w="2260600" h="1711960">
                  <a:moveTo>
                    <a:pt x="2203450" y="1684020"/>
                  </a:moveTo>
                  <a:lnTo>
                    <a:pt x="2197100" y="1680972"/>
                  </a:lnTo>
                  <a:lnTo>
                    <a:pt x="2184400" y="1680972"/>
                  </a:lnTo>
                  <a:lnTo>
                    <a:pt x="2197100" y="1687068"/>
                  </a:lnTo>
                  <a:lnTo>
                    <a:pt x="2203450" y="1684020"/>
                  </a:lnTo>
                  <a:close/>
                </a:path>
                <a:path w="2260600" h="1711960">
                  <a:moveTo>
                    <a:pt x="2203450" y="1707641"/>
                  </a:moveTo>
                  <a:lnTo>
                    <a:pt x="2197100" y="1703832"/>
                  </a:lnTo>
                  <a:lnTo>
                    <a:pt x="2184400" y="1711452"/>
                  </a:lnTo>
                  <a:lnTo>
                    <a:pt x="2197100" y="1711452"/>
                  </a:lnTo>
                  <a:lnTo>
                    <a:pt x="2203450" y="1707641"/>
                  </a:lnTo>
                  <a:close/>
                </a:path>
                <a:path w="2260600" h="1711960">
                  <a:moveTo>
                    <a:pt x="2209800" y="1680972"/>
                  </a:moveTo>
                  <a:lnTo>
                    <a:pt x="2197100" y="1680972"/>
                  </a:lnTo>
                  <a:lnTo>
                    <a:pt x="2203450" y="1684020"/>
                  </a:lnTo>
                  <a:lnTo>
                    <a:pt x="2209800" y="1680972"/>
                  </a:lnTo>
                  <a:close/>
                </a:path>
                <a:path w="2260600" h="1711960">
                  <a:moveTo>
                    <a:pt x="2209800" y="1711452"/>
                  </a:moveTo>
                  <a:lnTo>
                    <a:pt x="2203450" y="1707641"/>
                  </a:lnTo>
                  <a:lnTo>
                    <a:pt x="2197100" y="1711452"/>
                  </a:lnTo>
                  <a:lnTo>
                    <a:pt x="2209800" y="1711452"/>
                  </a:lnTo>
                  <a:close/>
                </a:path>
                <a:path w="2260600" h="1711960">
                  <a:moveTo>
                    <a:pt x="2221794" y="1686729"/>
                  </a:moveTo>
                  <a:lnTo>
                    <a:pt x="2209800" y="1680972"/>
                  </a:lnTo>
                  <a:lnTo>
                    <a:pt x="2203450" y="1684020"/>
                  </a:lnTo>
                  <a:lnTo>
                    <a:pt x="2209800" y="1687068"/>
                  </a:lnTo>
                  <a:lnTo>
                    <a:pt x="2209800" y="1692402"/>
                  </a:lnTo>
                  <a:lnTo>
                    <a:pt x="2212340" y="1692402"/>
                  </a:lnTo>
                  <a:lnTo>
                    <a:pt x="2221794" y="1686729"/>
                  </a:lnTo>
                  <a:close/>
                </a:path>
                <a:path w="2260600" h="1711960">
                  <a:moveTo>
                    <a:pt x="2221163" y="1704634"/>
                  </a:moveTo>
                  <a:lnTo>
                    <a:pt x="2209800" y="1698498"/>
                  </a:lnTo>
                  <a:lnTo>
                    <a:pt x="2209800" y="1703832"/>
                  </a:lnTo>
                  <a:lnTo>
                    <a:pt x="2203450" y="1707641"/>
                  </a:lnTo>
                  <a:lnTo>
                    <a:pt x="2209800" y="1711452"/>
                  </a:lnTo>
                  <a:lnTo>
                    <a:pt x="2221163" y="1704634"/>
                  </a:lnTo>
                  <a:close/>
                </a:path>
                <a:path w="2260600" h="1711960">
                  <a:moveTo>
                    <a:pt x="2228850" y="1684020"/>
                  </a:moveTo>
                  <a:lnTo>
                    <a:pt x="2222500" y="1680972"/>
                  </a:lnTo>
                  <a:lnTo>
                    <a:pt x="2209800" y="1680972"/>
                  </a:lnTo>
                  <a:lnTo>
                    <a:pt x="2221794" y="1686729"/>
                  </a:lnTo>
                  <a:lnTo>
                    <a:pt x="2222500" y="1686306"/>
                  </a:lnTo>
                  <a:lnTo>
                    <a:pt x="2222500" y="1685544"/>
                  </a:lnTo>
                  <a:lnTo>
                    <a:pt x="2225675" y="1685544"/>
                  </a:lnTo>
                  <a:lnTo>
                    <a:pt x="2228850" y="1684020"/>
                  </a:lnTo>
                  <a:close/>
                </a:path>
                <a:path w="2260600" h="1711960">
                  <a:moveTo>
                    <a:pt x="2212340" y="1692402"/>
                  </a:moveTo>
                  <a:lnTo>
                    <a:pt x="2209800" y="1692402"/>
                  </a:lnTo>
                  <a:lnTo>
                    <a:pt x="2209800" y="1693926"/>
                  </a:lnTo>
                  <a:lnTo>
                    <a:pt x="2212340" y="1692402"/>
                  </a:lnTo>
                  <a:close/>
                </a:path>
                <a:path w="2260600" h="1711960">
                  <a:moveTo>
                    <a:pt x="2222500" y="1698498"/>
                  </a:moveTo>
                  <a:lnTo>
                    <a:pt x="2222500" y="1692402"/>
                  </a:lnTo>
                  <a:lnTo>
                    <a:pt x="2212340" y="1692402"/>
                  </a:lnTo>
                  <a:lnTo>
                    <a:pt x="2209800" y="1693926"/>
                  </a:lnTo>
                  <a:lnTo>
                    <a:pt x="2209800" y="1698498"/>
                  </a:lnTo>
                  <a:lnTo>
                    <a:pt x="2222500" y="1698498"/>
                  </a:lnTo>
                  <a:close/>
                </a:path>
                <a:path w="2260600" h="1711960">
                  <a:moveTo>
                    <a:pt x="2222500" y="1703832"/>
                  </a:moveTo>
                  <a:lnTo>
                    <a:pt x="2222500" y="1698498"/>
                  </a:lnTo>
                  <a:lnTo>
                    <a:pt x="2209800" y="1698498"/>
                  </a:lnTo>
                  <a:lnTo>
                    <a:pt x="2221163" y="1704634"/>
                  </a:lnTo>
                  <a:lnTo>
                    <a:pt x="2222500" y="1703832"/>
                  </a:lnTo>
                  <a:close/>
                </a:path>
                <a:path w="2260600" h="1711960">
                  <a:moveTo>
                    <a:pt x="2228850" y="1707641"/>
                  </a:moveTo>
                  <a:lnTo>
                    <a:pt x="2227580" y="1706879"/>
                  </a:lnTo>
                  <a:lnTo>
                    <a:pt x="2222500" y="1706879"/>
                  </a:lnTo>
                  <a:lnTo>
                    <a:pt x="2222500" y="1705356"/>
                  </a:lnTo>
                  <a:lnTo>
                    <a:pt x="2221163" y="1704634"/>
                  </a:lnTo>
                  <a:lnTo>
                    <a:pt x="2209800" y="1711452"/>
                  </a:lnTo>
                  <a:lnTo>
                    <a:pt x="2222500" y="1711452"/>
                  </a:lnTo>
                  <a:lnTo>
                    <a:pt x="2228850" y="1707641"/>
                  </a:lnTo>
                  <a:close/>
                </a:path>
                <a:path w="2260600" h="1711960">
                  <a:moveTo>
                    <a:pt x="2235200" y="1703832"/>
                  </a:moveTo>
                  <a:lnTo>
                    <a:pt x="2235200" y="1687068"/>
                  </a:lnTo>
                  <a:lnTo>
                    <a:pt x="2232025" y="1685544"/>
                  </a:lnTo>
                  <a:lnTo>
                    <a:pt x="2225675" y="1685544"/>
                  </a:lnTo>
                  <a:lnTo>
                    <a:pt x="2222500" y="1687068"/>
                  </a:lnTo>
                  <a:lnTo>
                    <a:pt x="2221794" y="1686729"/>
                  </a:lnTo>
                  <a:lnTo>
                    <a:pt x="2212340" y="1692402"/>
                  </a:lnTo>
                  <a:lnTo>
                    <a:pt x="2222500" y="1692402"/>
                  </a:lnTo>
                  <a:lnTo>
                    <a:pt x="2222500" y="1703832"/>
                  </a:lnTo>
                  <a:lnTo>
                    <a:pt x="2227580" y="1706879"/>
                  </a:lnTo>
                  <a:lnTo>
                    <a:pt x="2230120" y="1706879"/>
                  </a:lnTo>
                  <a:lnTo>
                    <a:pt x="2235200" y="1703832"/>
                  </a:lnTo>
                  <a:close/>
                </a:path>
                <a:path w="2260600" h="1711960">
                  <a:moveTo>
                    <a:pt x="2227580" y="1706879"/>
                  </a:moveTo>
                  <a:lnTo>
                    <a:pt x="2222500" y="1703832"/>
                  </a:lnTo>
                  <a:lnTo>
                    <a:pt x="2221163" y="1704634"/>
                  </a:lnTo>
                  <a:lnTo>
                    <a:pt x="2222500" y="1705356"/>
                  </a:lnTo>
                  <a:lnTo>
                    <a:pt x="2222500" y="1706879"/>
                  </a:lnTo>
                  <a:lnTo>
                    <a:pt x="2227580" y="1706879"/>
                  </a:lnTo>
                  <a:close/>
                </a:path>
                <a:path w="2260600" h="1711960">
                  <a:moveTo>
                    <a:pt x="2225675" y="1685544"/>
                  </a:moveTo>
                  <a:lnTo>
                    <a:pt x="2222500" y="1685544"/>
                  </a:lnTo>
                  <a:lnTo>
                    <a:pt x="2222500" y="1686306"/>
                  </a:lnTo>
                  <a:lnTo>
                    <a:pt x="2221794" y="1686729"/>
                  </a:lnTo>
                  <a:lnTo>
                    <a:pt x="2222500" y="1687068"/>
                  </a:lnTo>
                  <a:lnTo>
                    <a:pt x="2225675" y="1685544"/>
                  </a:lnTo>
                  <a:close/>
                </a:path>
                <a:path w="2260600" h="1711960">
                  <a:moveTo>
                    <a:pt x="2235200" y="1680972"/>
                  </a:moveTo>
                  <a:lnTo>
                    <a:pt x="2222500" y="1680972"/>
                  </a:lnTo>
                  <a:lnTo>
                    <a:pt x="2228850" y="1684020"/>
                  </a:lnTo>
                  <a:lnTo>
                    <a:pt x="2235200" y="1680972"/>
                  </a:lnTo>
                  <a:close/>
                </a:path>
                <a:path w="2260600" h="1711960">
                  <a:moveTo>
                    <a:pt x="2235200" y="1711452"/>
                  </a:moveTo>
                  <a:lnTo>
                    <a:pt x="2228850" y="1707641"/>
                  </a:lnTo>
                  <a:lnTo>
                    <a:pt x="2222500" y="1711452"/>
                  </a:lnTo>
                  <a:lnTo>
                    <a:pt x="2235200" y="1711452"/>
                  </a:lnTo>
                  <a:close/>
                </a:path>
                <a:path w="2260600" h="1711960">
                  <a:moveTo>
                    <a:pt x="2232025" y="1685544"/>
                  </a:moveTo>
                  <a:lnTo>
                    <a:pt x="2228850" y="1684020"/>
                  </a:lnTo>
                  <a:lnTo>
                    <a:pt x="2225675" y="1685544"/>
                  </a:lnTo>
                  <a:lnTo>
                    <a:pt x="2232025" y="1685544"/>
                  </a:lnTo>
                  <a:close/>
                </a:path>
                <a:path w="2260600" h="1711960">
                  <a:moveTo>
                    <a:pt x="2230120" y="1706879"/>
                  </a:moveTo>
                  <a:lnTo>
                    <a:pt x="2227580" y="1706879"/>
                  </a:lnTo>
                  <a:lnTo>
                    <a:pt x="2228850" y="1707641"/>
                  </a:lnTo>
                  <a:lnTo>
                    <a:pt x="2230120" y="1706879"/>
                  </a:lnTo>
                  <a:close/>
                </a:path>
                <a:path w="2260600" h="1711960">
                  <a:moveTo>
                    <a:pt x="2241550" y="1684020"/>
                  </a:moveTo>
                  <a:lnTo>
                    <a:pt x="2238375" y="1682496"/>
                  </a:lnTo>
                  <a:lnTo>
                    <a:pt x="2235200" y="1682496"/>
                  </a:lnTo>
                  <a:lnTo>
                    <a:pt x="2235200" y="1680972"/>
                  </a:lnTo>
                  <a:lnTo>
                    <a:pt x="2228850" y="1684020"/>
                  </a:lnTo>
                  <a:lnTo>
                    <a:pt x="2232025" y="1685544"/>
                  </a:lnTo>
                  <a:lnTo>
                    <a:pt x="2235200" y="1685544"/>
                  </a:lnTo>
                  <a:lnTo>
                    <a:pt x="2235200" y="1681734"/>
                  </a:lnTo>
                  <a:lnTo>
                    <a:pt x="2236787" y="1681734"/>
                  </a:lnTo>
                  <a:lnTo>
                    <a:pt x="2236787" y="1685163"/>
                  </a:lnTo>
                  <a:lnTo>
                    <a:pt x="2241550" y="1684020"/>
                  </a:lnTo>
                  <a:close/>
                </a:path>
                <a:path w="2260600" h="1711960">
                  <a:moveTo>
                    <a:pt x="2241550" y="1707641"/>
                  </a:moveTo>
                  <a:lnTo>
                    <a:pt x="2235200" y="1706879"/>
                  </a:lnTo>
                  <a:lnTo>
                    <a:pt x="2230120" y="1706879"/>
                  </a:lnTo>
                  <a:lnTo>
                    <a:pt x="2228850" y="1707641"/>
                  </a:lnTo>
                  <a:lnTo>
                    <a:pt x="2235200" y="1711452"/>
                  </a:lnTo>
                  <a:lnTo>
                    <a:pt x="2235200" y="1708403"/>
                  </a:lnTo>
                  <a:lnTo>
                    <a:pt x="2240280" y="1708403"/>
                  </a:lnTo>
                  <a:lnTo>
                    <a:pt x="2241550" y="1707641"/>
                  </a:lnTo>
                  <a:close/>
                </a:path>
                <a:path w="2260600" h="1711960">
                  <a:moveTo>
                    <a:pt x="2235200" y="1706879"/>
                  </a:moveTo>
                  <a:lnTo>
                    <a:pt x="2235200" y="1703832"/>
                  </a:lnTo>
                  <a:lnTo>
                    <a:pt x="2230120" y="1706879"/>
                  </a:lnTo>
                  <a:lnTo>
                    <a:pt x="2235200" y="1706879"/>
                  </a:lnTo>
                  <a:close/>
                </a:path>
                <a:path w="2260600" h="1711960">
                  <a:moveTo>
                    <a:pt x="2247900" y="1702308"/>
                  </a:moveTo>
                  <a:lnTo>
                    <a:pt x="2247900" y="1690115"/>
                  </a:lnTo>
                  <a:lnTo>
                    <a:pt x="2235200" y="1685544"/>
                  </a:lnTo>
                  <a:lnTo>
                    <a:pt x="2232025" y="1685544"/>
                  </a:lnTo>
                  <a:lnTo>
                    <a:pt x="2235200" y="1687068"/>
                  </a:lnTo>
                  <a:lnTo>
                    <a:pt x="2235200" y="1706879"/>
                  </a:lnTo>
                  <a:lnTo>
                    <a:pt x="2247900" y="1702308"/>
                  </a:lnTo>
                  <a:close/>
                </a:path>
                <a:path w="2260600" h="1711960">
                  <a:moveTo>
                    <a:pt x="2249487" y="1681734"/>
                  </a:moveTo>
                  <a:lnTo>
                    <a:pt x="2247900" y="1680972"/>
                  </a:lnTo>
                  <a:lnTo>
                    <a:pt x="2235200" y="1680972"/>
                  </a:lnTo>
                  <a:lnTo>
                    <a:pt x="2236787" y="1681734"/>
                  </a:lnTo>
                  <a:lnTo>
                    <a:pt x="2249487" y="1681734"/>
                  </a:lnTo>
                  <a:close/>
                </a:path>
                <a:path w="2260600" h="1711960">
                  <a:moveTo>
                    <a:pt x="2238375" y="1682496"/>
                  </a:moveTo>
                  <a:lnTo>
                    <a:pt x="2236787" y="1681734"/>
                  </a:lnTo>
                  <a:lnTo>
                    <a:pt x="2235200" y="1681734"/>
                  </a:lnTo>
                  <a:lnTo>
                    <a:pt x="2235200" y="1682496"/>
                  </a:lnTo>
                  <a:lnTo>
                    <a:pt x="2238375" y="1682496"/>
                  </a:lnTo>
                  <a:close/>
                </a:path>
                <a:path w="2260600" h="1711960">
                  <a:moveTo>
                    <a:pt x="2247900" y="1690115"/>
                  </a:moveTo>
                  <a:lnTo>
                    <a:pt x="2247900" y="1687068"/>
                  </a:lnTo>
                  <a:lnTo>
                    <a:pt x="2241550" y="1684020"/>
                  </a:lnTo>
                  <a:lnTo>
                    <a:pt x="2235200" y="1685544"/>
                  </a:lnTo>
                  <a:lnTo>
                    <a:pt x="2247900" y="1690115"/>
                  </a:lnTo>
                  <a:close/>
                </a:path>
                <a:path w="2260600" h="1711960">
                  <a:moveTo>
                    <a:pt x="2247900" y="1703832"/>
                  </a:moveTo>
                  <a:lnTo>
                    <a:pt x="2247900" y="1702308"/>
                  </a:lnTo>
                  <a:lnTo>
                    <a:pt x="2235200" y="1706879"/>
                  </a:lnTo>
                  <a:lnTo>
                    <a:pt x="2241550" y="1707641"/>
                  </a:lnTo>
                  <a:lnTo>
                    <a:pt x="2247900" y="1703832"/>
                  </a:lnTo>
                  <a:close/>
                </a:path>
                <a:path w="2260600" h="1711960">
                  <a:moveTo>
                    <a:pt x="2240280" y="1708403"/>
                  </a:moveTo>
                  <a:lnTo>
                    <a:pt x="2235200" y="1708403"/>
                  </a:lnTo>
                  <a:lnTo>
                    <a:pt x="2235200" y="1709927"/>
                  </a:lnTo>
                  <a:lnTo>
                    <a:pt x="2237740" y="1709927"/>
                  </a:lnTo>
                  <a:lnTo>
                    <a:pt x="2240280" y="1708403"/>
                  </a:lnTo>
                  <a:close/>
                </a:path>
                <a:path w="2260600" h="1711960">
                  <a:moveTo>
                    <a:pt x="2237740" y="1709927"/>
                  </a:moveTo>
                  <a:lnTo>
                    <a:pt x="2235200" y="1709927"/>
                  </a:lnTo>
                  <a:lnTo>
                    <a:pt x="2235200" y="1711452"/>
                  </a:lnTo>
                  <a:lnTo>
                    <a:pt x="2237740" y="1709927"/>
                  </a:lnTo>
                  <a:close/>
                </a:path>
                <a:path w="2260600" h="1711960">
                  <a:moveTo>
                    <a:pt x="2250440" y="1709927"/>
                  </a:moveTo>
                  <a:lnTo>
                    <a:pt x="2237740" y="1709927"/>
                  </a:lnTo>
                  <a:lnTo>
                    <a:pt x="2235200" y="1711452"/>
                  </a:lnTo>
                  <a:lnTo>
                    <a:pt x="2247900" y="1711452"/>
                  </a:lnTo>
                  <a:lnTo>
                    <a:pt x="2250440" y="1709927"/>
                  </a:lnTo>
                  <a:close/>
                </a:path>
                <a:path w="2260600" h="1711960">
                  <a:moveTo>
                    <a:pt x="2251075" y="1682496"/>
                  </a:moveTo>
                  <a:lnTo>
                    <a:pt x="2249487" y="1681734"/>
                  </a:lnTo>
                  <a:lnTo>
                    <a:pt x="2236787" y="1681734"/>
                  </a:lnTo>
                  <a:lnTo>
                    <a:pt x="2238375" y="1682496"/>
                  </a:lnTo>
                  <a:lnTo>
                    <a:pt x="2251075" y="1682496"/>
                  </a:lnTo>
                  <a:close/>
                </a:path>
                <a:path w="2260600" h="1711960">
                  <a:moveTo>
                    <a:pt x="2252980" y="1708403"/>
                  </a:moveTo>
                  <a:lnTo>
                    <a:pt x="2240280" y="1708403"/>
                  </a:lnTo>
                  <a:lnTo>
                    <a:pt x="2237740" y="1709927"/>
                  </a:lnTo>
                  <a:lnTo>
                    <a:pt x="2250440" y="1709927"/>
                  </a:lnTo>
                  <a:lnTo>
                    <a:pt x="2252980" y="1708403"/>
                  </a:lnTo>
                  <a:close/>
                </a:path>
                <a:path w="2260600" h="1711960">
                  <a:moveTo>
                    <a:pt x="2247900" y="1682496"/>
                  </a:moveTo>
                  <a:lnTo>
                    <a:pt x="2238375" y="1682496"/>
                  </a:lnTo>
                  <a:lnTo>
                    <a:pt x="2241550" y="1684020"/>
                  </a:lnTo>
                  <a:lnTo>
                    <a:pt x="2247900" y="1682496"/>
                  </a:lnTo>
                  <a:close/>
                </a:path>
                <a:path w="2260600" h="1711960">
                  <a:moveTo>
                    <a:pt x="2247900" y="1708403"/>
                  </a:moveTo>
                  <a:lnTo>
                    <a:pt x="2241550" y="1707641"/>
                  </a:lnTo>
                  <a:lnTo>
                    <a:pt x="2240280" y="1708403"/>
                  </a:lnTo>
                  <a:lnTo>
                    <a:pt x="2247900" y="1708403"/>
                  </a:lnTo>
                  <a:close/>
                </a:path>
                <a:path w="2260600" h="1711960">
                  <a:moveTo>
                    <a:pt x="2260600" y="1703832"/>
                  </a:moveTo>
                  <a:lnTo>
                    <a:pt x="2260600" y="1687068"/>
                  </a:lnTo>
                  <a:lnTo>
                    <a:pt x="2251075" y="1682496"/>
                  </a:lnTo>
                  <a:lnTo>
                    <a:pt x="2247900" y="1682496"/>
                  </a:lnTo>
                  <a:lnTo>
                    <a:pt x="2241550" y="1684020"/>
                  </a:lnTo>
                  <a:lnTo>
                    <a:pt x="2247900" y="1687068"/>
                  </a:lnTo>
                  <a:lnTo>
                    <a:pt x="2247900" y="1708403"/>
                  </a:lnTo>
                  <a:lnTo>
                    <a:pt x="2252980" y="1708403"/>
                  </a:lnTo>
                  <a:lnTo>
                    <a:pt x="2260600" y="1703832"/>
                  </a:lnTo>
                  <a:close/>
                </a:path>
                <a:path w="2260600" h="1711960">
                  <a:moveTo>
                    <a:pt x="2247900" y="1708403"/>
                  </a:moveTo>
                  <a:lnTo>
                    <a:pt x="2247900" y="1703832"/>
                  </a:lnTo>
                  <a:lnTo>
                    <a:pt x="2241550" y="1707641"/>
                  </a:lnTo>
                  <a:lnTo>
                    <a:pt x="2247900" y="1708403"/>
                  </a:lnTo>
                  <a:close/>
                </a:path>
                <a:path w="2260600" h="1711960">
                  <a:moveTo>
                    <a:pt x="2260600" y="1681734"/>
                  </a:moveTo>
                  <a:lnTo>
                    <a:pt x="2260600" y="1680972"/>
                  </a:lnTo>
                  <a:lnTo>
                    <a:pt x="2247900" y="1680972"/>
                  </a:lnTo>
                  <a:lnTo>
                    <a:pt x="2249487" y="1681734"/>
                  </a:lnTo>
                  <a:lnTo>
                    <a:pt x="2260600" y="1681734"/>
                  </a:lnTo>
                  <a:close/>
                </a:path>
                <a:path w="2260600" h="1711960">
                  <a:moveTo>
                    <a:pt x="2260600" y="1711452"/>
                  </a:moveTo>
                  <a:lnTo>
                    <a:pt x="2260600" y="1709927"/>
                  </a:lnTo>
                  <a:lnTo>
                    <a:pt x="2250440" y="1709927"/>
                  </a:lnTo>
                  <a:lnTo>
                    <a:pt x="2247900" y="1711452"/>
                  </a:lnTo>
                  <a:lnTo>
                    <a:pt x="2260600" y="1711452"/>
                  </a:lnTo>
                  <a:close/>
                </a:path>
                <a:path w="2260600" h="1711960">
                  <a:moveTo>
                    <a:pt x="2260600" y="1682496"/>
                  </a:moveTo>
                  <a:lnTo>
                    <a:pt x="2260600" y="1681734"/>
                  </a:lnTo>
                  <a:lnTo>
                    <a:pt x="2249487" y="1681734"/>
                  </a:lnTo>
                  <a:lnTo>
                    <a:pt x="2251075" y="1682496"/>
                  </a:lnTo>
                  <a:lnTo>
                    <a:pt x="2260600" y="1682496"/>
                  </a:lnTo>
                  <a:close/>
                </a:path>
                <a:path w="2260600" h="1711960">
                  <a:moveTo>
                    <a:pt x="2260600" y="1709927"/>
                  </a:moveTo>
                  <a:lnTo>
                    <a:pt x="2260600" y="1708403"/>
                  </a:lnTo>
                  <a:lnTo>
                    <a:pt x="2252980" y="1708403"/>
                  </a:lnTo>
                  <a:lnTo>
                    <a:pt x="2250440" y="1709927"/>
                  </a:lnTo>
                  <a:lnTo>
                    <a:pt x="2260600" y="1709927"/>
                  </a:lnTo>
                  <a:close/>
                </a:path>
                <a:path w="2260600" h="1711960">
                  <a:moveTo>
                    <a:pt x="2260600" y="1687068"/>
                  </a:moveTo>
                  <a:lnTo>
                    <a:pt x="2260600" y="1682496"/>
                  </a:lnTo>
                  <a:lnTo>
                    <a:pt x="2251075" y="1682496"/>
                  </a:lnTo>
                  <a:lnTo>
                    <a:pt x="2260600" y="1687068"/>
                  </a:lnTo>
                  <a:close/>
                </a:path>
                <a:path w="2260600" h="1711960">
                  <a:moveTo>
                    <a:pt x="2260600" y="1708403"/>
                  </a:moveTo>
                  <a:lnTo>
                    <a:pt x="2260600" y="1703832"/>
                  </a:lnTo>
                  <a:lnTo>
                    <a:pt x="2252980" y="1708403"/>
                  </a:lnTo>
                  <a:lnTo>
                    <a:pt x="2260600" y="1708403"/>
                  </a:lnTo>
                  <a:close/>
                </a:path>
              </a:pathLst>
            </a:custGeom>
            <a:solidFill>
              <a:srgbClr val="0000FF"/>
            </a:solidFill>
          </p:spPr>
          <p:txBody>
            <a:bodyPr wrap="square" lIns="0" tIns="0" rIns="0" bIns="0" rtlCol="0"/>
            <a:lstStyle/>
            <a:p>
              <a:endParaRPr sz="1632"/>
            </a:p>
          </p:txBody>
        </p:sp>
        <p:pic>
          <p:nvPicPr>
            <p:cNvPr id="29" name="object 29"/>
            <p:cNvPicPr/>
            <p:nvPr/>
          </p:nvPicPr>
          <p:blipFill>
            <a:blip r:embed="rId13" cstate="print"/>
            <a:stretch>
              <a:fillRect/>
            </a:stretch>
          </p:blipFill>
          <p:spPr>
            <a:xfrm>
              <a:off x="6473837" y="4392929"/>
              <a:ext cx="846582" cy="419100"/>
            </a:xfrm>
            <a:prstGeom prst="rect">
              <a:avLst/>
            </a:prstGeom>
          </p:spPr>
        </p:pic>
        <p:pic>
          <p:nvPicPr>
            <p:cNvPr id="30" name="object 30"/>
            <p:cNvPicPr/>
            <p:nvPr/>
          </p:nvPicPr>
          <p:blipFill>
            <a:blip r:embed="rId14" cstate="print"/>
            <a:stretch>
              <a:fillRect/>
            </a:stretch>
          </p:blipFill>
          <p:spPr>
            <a:xfrm>
              <a:off x="4459109" y="4486655"/>
              <a:ext cx="429260" cy="241554"/>
            </a:xfrm>
            <a:prstGeom prst="rect">
              <a:avLst/>
            </a:prstGeom>
          </p:spPr>
        </p:pic>
        <p:pic>
          <p:nvPicPr>
            <p:cNvPr id="31" name="object 31"/>
            <p:cNvPicPr/>
            <p:nvPr/>
          </p:nvPicPr>
          <p:blipFill>
            <a:blip r:embed="rId15" cstate="print"/>
            <a:stretch>
              <a:fillRect/>
            </a:stretch>
          </p:blipFill>
          <p:spPr>
            <a:xfrm>
              <a:off x="5140337" y="3299460"/>
              <a:ext cx="660400" cy="414528"/>
            </a:xfrm>
            <a:prstGeom prst="rect">
              <a:avLst/>
            </a:prstGeom>
          </p:spPr>
        </p:pic>
        <p:pic>
          <p:nvPicPr>
            <p:cNvPr id="32" name="object 32"/>
            <p:cNvPicPr/>
            <p:nvPr/>
          </p:nvPicPr>
          <p:blipFill>
            <a:blip r:embed="rId16" cstate="print"/>
            <a:stretch>
              <a:fillRect/>
            </a:stretch>
          </p:blipFill>
          <p:spPr>
            <a:xfrm>
              <a:off x="5051945" y="4400550"/>
              <a:ext cx="1021588" cy="431292"/>
            </a:xfrm>
            <a:prstGeom prst="rect">
              <a:avLst/>
            </a:prstGeom>
          </p:spPr>
        </p:pic>
        <p:pic>
          <p:nvPicPr>
            <p:cNvPr id="33" name="object 33"/>
            <p:cNvPicPr/>
            <p:nvPr/>
          </p:nvPicPr>
          <p:blipFill>
            <a:blip r:embed="rId17" cstate="print"/>
            <a:stretch>
              <a:fillRect/>
            </a:stretch>
          </p:blipFill>
          <p:spPr>
            <a:xfrm>
              <a:off x="3875417" y="4459223"/>
              <a:ext cx="436880" cy="260603"/>
            </a:xfrm>
            <a:prstGeom prst="rect">
              <a:avLst/>
            </a:prstGeom>
          </p:spPr>
        </p:pic>
        <p:sp>
          <p:nvSpPr>
            <p:cNvPr id="34" name="object 34"/>
            <p:cNvSpPr/>
            <p:nvPr/>
          </p:nvSpPr>
          <p:spPr>
            <a:xfrm>
              <a:off x="7481188" y="4684776"/>
              <a:ext cx="107950" cy="19050"/>
            </a:xfrm>
            <a:custGeom>
              <a:avLst/>
              <a:gdLst/>
              <a:ahLst/>
              <a:cxnLst/>
              <a:rect l="l" t="t" r="r" b="b"/>
              <a:pathLst>
                <a:path w="107950" h="19050">
                  <a:moveTo>
                    <a:pt x="18288" y="14477"/>
                  </a:moveTo>
                  <a:lnTo>
                    <a:pt x="18288" y="4571"/>
                  </a:lnTo>
                  <a:lnTo>
                    <a:pt x="13716" y="761"/>
                  </a:lnTo>
                  <a:lnTo>
                    <a:pt x="4572" y="761"/>
                  </a:lnTo>
                  <a:lnTo>
                    <a:pt x="0" y="4571"/>
                  </a:lnTo>
                  <a:lnTo>
                    <a:pt x="0" y="14477"/>
                  </a:lnTo>
                  <a:lnTo>
                    <a:pt x="4572" y="18287"/>
                  </a:lnTo>
                  <a:lnTo>
                    <a:pt x="13716" y="18287"/>
                  </a:lnTo>
                  <a:lnTo>
                    <a:pt x="18288" y="14477"/>
                  </a:lnTo>
                  <a:close/>
                </a:path>
                <a:path w="107950" h="19050">
                  <a:moveTo>
                    <a:pt x="28956" y="18287"/>
                  </a:moveTo>
                  <a:lnTo>
                    <a:pt x="25146" y="14477"/>
                  </a:lnTo>
                  <a:lnTo>
                    <a:pt x="25146" y="277"/>
                  </a:lnTo>
                  <a:lnTo>
                    <a:pt x="9144" y="761"/>
                  </a:lnTo>
                  <a:lnTo>
                    <a:pt x="13716" y="761"/>
                  </a:lnTo>
                  <a:lnTo>
                    <a:pt x="18288" y="4571"/>
                  </a:lnTo>
                  <a:lnTo>
                    <a:pt x="18288" y="18287"/>
                  </a:lnTo>
                  <a:lnTo>
                    <a:pt x="25146" y="18287"/>
                  </a:lnTo>
                  <a:lnTo>
                    <a:pt x="25146" y="4571"/>
                  </a:lnTo>
                  <a:lnTo>
                    <a:pt x="28817" y="165"/>
                  </a:lnTo>
                  <a:lnTo>
                    <a:pt x="28817" y="18287"/>
                  </a:lnTo>
                  <a:lnTo>
                    <a:pt x="28956" y="18287"/>
                  </a:lnTo>
                  <a:close/>
                </a:path>
                <a:path w="107950" h="19050">
                  <a:moveTo>
                    <a:pt x="18288" y="18287"/>
                  </a:moveTo>
                  <a:lnTo>
                    <a:pt x="18288" y="14477"/>
                  </a:lnTo>
                  <a:lnTo>
                    <a:pt x="13716" y="18287"/>
                  </a:lnTo>
                  <a:lnTo>
                    <a:pt x="18288" y="18287"/>
                  </a:lnTo>
                  <a:close/>
                </a:path>
                <a:path w="107950" h="19050">
                  <a:moveTo>
                    <a:pt x="43434" y="14477"/>
                  </a:moveTo>
                  <a:lnTo>
                    <a:pt x="43434" y="4571"/>
                  </a:lnTo>
                  <a:lnTo>
                    <a:pt x="38862" y="0"/>
                  </a:lnTo>
                  <a:lnTo>
                    <a:pt x="34290" y="0"/>
                  </a:lnTo>
                  <a:lnTo>
                    <a:pt x="28956" y="161"/>
                  </a:lnTo>
                  <a:lnTo>
                    <a:pt x="28817" y="165"/>
                  </a:lnTo>
                  <a:lnTo>
                    <a:pt x="25146" y="4571"/>
                  </a:lnTo>
                  <a:lnTo>
                    <a:pt x="25146" y="14477"/>
                  </a:lnTo>
                  <a:lnTo>
                    <a:pt x="28956" y="18287"/>
                  </a:lnTo>
                  <a:lnTo>
                    <a:pt x="38862" y="18287"/>
                  </a:lnTo>
                  <a:lnTo>
                    <a:pt x="41910" y="15747"/>
                  </a:lnTo>
                  <a:lnTo>
                    <a:pt x="41910" y="4571"/>
                  </a:lnTo>
                  <a:lnTo>
                    <a:pt x="42602" y="3879"/>
                  </a:lnTo>
                  <a:lnTo>
                    <a:pt x="42602" y="15170"/>
                  </a:lnTo>
                  <a:lnTo>
                    <a:pt x="43434" y="14477"/>
                  </a:lnTo>
                  <a:close/>
                </a:path>
                <a:path w="107950" h="19050">
                  <a:moveTo>
                    <a:pt x="34290" y="0"/>
                  </a:moveTo>
                  <a:lnTo>
                    <a:pt x="28956" y="0"/>
                  </a:lnTo>
                  <a:lnTo>
                    <a:pt x="28817" y="165"/>
                  </a:lnTo>
                  <a:lnTo>
                    <a:pt x="34290" y="0"/>
                  </a:lnTo>
                  <a:close/>
                </a:path>
                <a:path w="107950" h="19050">
                  <a:moveTo>
                    <a:pt x="46264" y="18832"/>
                  </a:moveTo>
                  <a:lnTo>
                    <a:pt x="42602" y="15170"/>
                  </a:lnTo>
                  <a:lnTo>
                    <a:pt x="38862" y="18287"/>
                  </a:lnTo>
                  <a:lnTo>
                    <a:pt x="34290" y="18287"/>
                  </a:lnTo>
                  <a:lnTo>
                    <a:pt x="46264" y="18832"/>
                  </a:lnTo>
                  <a:close/>
                </a:path>
                <a:path w="107950" h="19050">
                  <a:moveTo>
                    <a:pt x="46482" y="0"/>
                  </a:moveTo>
                  <a:lnTo>
                    <a:pt x="38862" y="0"/>
                  </a:lnTo>
                  <a:lnTo>
                    <a:pt x="42602" y="3740"/>
                  </a:lnTo>
                  <a:lnTo>
                    <a:pt x="42602" y="3879"/>
                  </a:lnTo>
                  <a:lnTo>
                    <a:pt x="46482" y="0"/>
                  </a:lnTo>
                  <a:close/>
                </a:path>
                <a:path w="107950" h="19050">
                  <a:moveTo>
                    <a:pt x="42602" y="15170"/>
                  </a:moveTo>
                  <a:lnTo>
                    <a:pt x="42602" y="3879"/>
                  </a:lnTo>
                  <a:lnTo>
                    <a:pt x="41910" y="4571"/>
                  </a:lnTo>
                  <a:lnTo>
                    <a:pt x="41910" y="14477"/>
                  </a:lnTo>
                  <a:lnTo>
                    <a:pt x="42602" y="15170"/>
                  </a:lnTo>
                  <a:close/>
                </a:path>
                <a:path w="107950" h="19050">
                  <a:moveTo>
                    <a:pt x="42602" y="15170"/>
                  </a:moveTo>
                  <a:lnTo>
                    <a:pt x="41910" y="14477"/>
                  </a:lnTo>
                  <a:lnTo>
                    <a:pt x="41910" y="15747"/>
                  </a:lnTo>
                  <a:lnTo>
                    <a:pt x="42602" y="15170"/>
                  </a:lnTo>
                  <a:close/>
                </a:path>
                <a:path w="107950" h="19050">
                  <a:moveTo>
                    <a:pt x="59055" y="3200"/>
                  </a:moveTo>
                  <a:lnTo>
                    <a:pt x="56388" y="0"/>
                  </a:lnTo>
                  <a:lnTo>
                    <a:pt x="46482" y="0"/>
                  </a:lnTo>
                  <a:lnTo>
                    <a:pt x="42602" y="3879"/>
                  </a:lnTo>
                  <a:lnTo>
                    <a:pt x="42602" y="3740"/>
                  </a:lnTo>
                  <a:lnTo>
                    <a:pt x="43434" y="4571"/>
                  </a:lnTo>
                  <a:lnTo>
                    <a:pt x="43434" y="16001"/>
                  </a:lnTo>
                  <a:lnTo>
                    <a:pt x="46264" y="18832"/>
                  </a:lnTo>
                  <a:lnTo>
                    <a:pt x="51054" y="19049"/>
                  </a:lnTo>
                  <a:lnTo>
                    <a:pt x="56388" y="19049"/>
                  </a:lnTo>
                  <a:lnTo>
                    <a:pt x="57912" y="17221"/>
                  </a:lnTo>
                  <a:lnTo>
                    <a:pt x="57912" y="4571"/>
                  </a:lnTo>
                  <a:lnTo>
                    <a:pt x="59055" y="3200"/>
                  </a:lnTo>
                  <a:close/>
                </a:path>
                <a:path w="107950" h="19050">
                  <a:moveTo>
                    <a:pt x="43434" y="16001"/>
                  </a:moveTo>
                  <a:lnTo>
                    <a:pt x="43434" y="14477"/>
                  </a:lnTo>
                  <a:lnTo>
                    <a:pt x="42602" y="15170"/>
                  </a:lnTo>
                  <a:lnTo>
                    <a:pt x="43434" y="16001"/>
                  </a:lnTo>
                  <a:close/>
                </a:path>
                <a:path w="107950" h="19050">
                  <a:moveTo>
                    <a:pt x="51054" y="19049"/>
                  </a:moveTo>
                  <a:lnTo>
                    <a:pt x="46482" y="18842"/>
                  </a:lnTo>
                  <a:lnTo>
                    <a:pt x="46264" y="18832"/>
                  </a:lnTo>
                  <a:lnTo>
                    <a:pt x="46482" y="19049"/>
                  </a:lnTo>
                  <a:lnTo>
                    <a:pt x="51054" y="19049"/>
                  </a:lnTo>
                  <a:close/>
                </a:path>
                <a:path w="107950" h="19050">
                  <a:moveTo>
                    <a:pt x="61722" y="0"/>
                  </a:moveTo>
                  <a:lnTo>
                    <a:pt x="56388" y="0"/>
                  </a:lnTo>
                  <a:lnTo>
                    <a:pt x="59055" y="3200"/>
                  </a:lnTo>
                  <a:lnTo>
                    <a:pt x="61722" y="0"/>
                  </a:lnTo>
                  <a:close/>
                </a:path>
                <a:path w="107950" h="19050">
                  <a:moveTo>
                    <a:pt x="61722" y="19049"/>
                  </a:moveTo>
                  <a:lnTo>
                    <a:pt x="59055" y="15849"/>
                  </a:lnTo>
                  <a:lnTo>
                    <a:pt x="56388" y="19049"/>
                  </a:lnTo>
                  <a:lnTo>
                    <a:pt x="61722" y="19049"/>
                  </a:lnTo>
                  <a:close/>
                </a:path>
                <a:path w="107950" h="19050">
                  <a:moveTo>
                    <a:pt x="60198" y="14477"/>
                  </a:moveTo>
                  <a:lnTo>
                    <a:pt x="60198" y="4571"/>
                  </a:lnTo>
                  <a:lnTo>
                    <a:pt x="59055" y="3200"/>
                  </a:lnTo>
                  <a:lnTo>
                    <a:pt x="57912" y="4571"/>
                  </a:lnTo>
                  <a:lnTo>
                    <a:pt x="57912" y="14477"/>
                  </a:lnTo>
                  <a:lnTo>
                    <a:pt x="59055" y="15849"/>
                  </a:lnTo>
                  <a:lnTo>
                    <a:pt x="60198" y="14477"/>
                  </a:lnTo>
                  <a:close/>
                </a:path>
                <a:path w="107950" h="19050">
                  <a:moveTo>
                    <a:pt x="59055" y="15849"/>
                  </a:moveTo>
                  <a:lnTo>
                    <a:pt x="57912" y="14477"/>
                  </a:lnTo>
                  <a:lnTo>
                    <a:pt x="57912" y="17221"/>
                  </a:lnTo>
                  <a:lnTo>
                    <a:pt x="59055" y="15849"/>
                  </a:lnTo>
                  <a:close/>
                </a:path>
                <a:path w="107950" h="19050">
                  <a:moveTo>
                    <a:pt x="75922" y="3532"/>
                  </a:moveTo>
                  <a:lnTo>
                    <a:pt x="72618" y="228"/>
                  </a:lnTo>
                  <a:lnTo>
                    <a:pt x="67818" y="0"/>
                  </a:lnTo>
                  <a:lnTo>
                    <a:pt x="61722" y="0"/>
                  </a:lnTo>
                  <a:lnTo>
                    <a:pt x="59055" y="3200"/>
                  </a:lnTo>
                  <a:lnTo>
                    <a:pt x="60198" y="4571"/>
                  </a:lnTo>
                  <a:lnTo>
                    <a:pt x="60198" y="17221"/>
                  </a:lnTo>
                  <a:lnTo>
                    <a:pt x="61722" y="19049"/>
                  </a:lnTo>
                  <a:lnTo>
                    <a:pt x="67818" y="19049"/>
                  </a:lnTo>
                  <a:lnTo>
                    <a:pt x="72390" y="18832"/>
                  </a:lnTo>
                  <a:lnTo>
                    <a:pt x="72618" y="18821"/>
                  </a:lnTo>
                  <a:lnTo>
                    <a:pt x="74676" y="16763"/>
                  </a:lnTo>
                  <a:lnTo>
                    <a:pt x="74676" y="4571"/>
                  </a:lnTo>
                  <a:lnTo>
                    <a:pt x="75922" y="3532"/>
                  </a:lnTo>
                  <a:close/>
                </a:path>
                <a:path w="107950" h="19050">
                  <a:moveTo>
                    <a:pt x="60198" y="17221"/>
                  </a:moveTo>
                  <a:lnTo>
                    <a:pt x="60198" y="14477"/>
                  </a:lnTo>
                  <a:lnTo>
                    <a:pt x="59055" y="15849"/>
                  </a:lnTo>
                  <a:lnTo>
                    <a:pt x="60198" y="17221"/>
                  </a:lnTo>
                  <a:close/>
                </a:path>
                <a:path w="107950" h="19050">
                  <a:moveTo>
                    <a:pt x="72618" y="228"/>
                  </a:moveTo>
                  <a:lnTo>
                    <a:pt x="72390" y="0"/>
                  </a:lnTo>
                  <a:lnTo>
                    <a:pt x="67818" y="0"/>
                  </a:lnTo>
                  <a:lnTo>
                    <a:pt x="72390" y="217"/>
                  </a:lnTo>
                  <a:lnTo>
                    <a:pt x="72618" y="228"/>
                  </a:lnTo>
                  <a:close/>
                </a:path>
                <a:path w="107950" h="19050">
                  <a:moveTo>
                    <a:pt x="72618" y="18821"/>
                  </a:moveTo>
                  <a:lnTo>
                    <a:pt x="67818" y="19049"/>
                  </a:lnTo>
                  <a:lnTo>
                    <a:pt x="72390" y="19049"/>
                  </a:lnTo>
                  <a:lnTo>
                    <a:pt x="72618" y="18821"/>
                  </a:lnTo>
                  <a:close/>
                </a:path>
                <a:path w="107950" h="19050">
                  <a:moveTo>
                    <a:pt x="83820" y="761"/>
                  </a:moveTo>
                  <a:lnTo>
                    <a:pt x="79248" y="544"/>
                  </a:lnTo>
                  <a:lnTo>
                    <a:pt x="76962" y="435"/>
                  </a:lnTo>
                  <a:lnTo>
                    <a:pt x="74676" y="326"/>
                  </a:lnTo>
                  <a:lnTo>
                    <a:pt x="72618" y="228"/>
                  </a:lnTo>
                  <a:lnTo>
                    <a:pt x="75922" y="3532"/>
                  </a:lnTo>
                  <a:lnTo>
                    <a:pt x="79248" y="761"/>
                  </a:lnTo>
                  <a:lnTo>
                    <a:pt x="83820" y="761"/>
                  </a:lnTo>
                  <a:close/>
                </a:path>
                <a:path w="107950" h="19050">
                  <a:moveTo>
                    <a:pt x="83820" y="18287"/>
                  </a:moveTo>
                  <a:lnTo>
                    <a:pt x="79248" y="18287"/>
                  </a:lnTo>
                  <a:lnTo>
                    <a:pt x="75922" y="15517"/>
                  </a:lnTo>
                  <a:lnTo>
                    <a:pt x="72618" y="18821"/>
                  </a:lnTo>
                  <a:lnTo>
                    <a:pt x="83820" y="18287"/>
                  </a:lnTo>
                  <a:close/>
                </a:path>
                <a:path w="107950" h="19050">
                  <a:moveTo>
                    <a:pt x="76962" y="14477"/>
                  </a:moveTo>
                  <a:lnTo>
                    <a:pt x="76962" y="4571"/>
                  </a:lnTo>
                  <a:lnTo>
                    <a:pt x="75922" y="3532"/>
                  </a:lnTo>
                  <a:lnTo>
                    <a:pt x="74676" y="4571"/>
                  </a:lnTo>
                  <a:lnTo>
                    <a:pt x="74676" y="14477"/>
                  </a:lnTo>
                  <a:lnTo>
                    <a:pt x="75922" y="15517"/>
                  </a:lnTo>
                  <a:lnTo>
                    <a:pt x="76962" y="14477"/>
                  </a:lnTo>
                  <a:close/>
                </a:path>
                <a:path w="107950" h="19050">
                  <a:moveTo>
                    <a:pt x="75922" y="15517"/>
                  </a:moveTo>
                  <a:lnTo>
                    <a:pt x="74676" y="14477"/>
                  </a:lnTo>
                  <a:lnTo>
                    <a:pt x="74676" y="16763"/>
                  </a:lnTo>
                  <a:lnTo>
                    <a:pt x="75922" y="15517"/>
                  </a:lnTo>
                  <a:close/>
                </a:path>
                <a:path w="107950" h="19050">
                  <a:moveTo>
                    <a:pt x="92202" y="14477"/>
                  </a:moveTo>
                  <a:lnTo>
                    <a:pt x="92202" y="4571"/>
                  </a:lnTo>
                  <a:lnTo>
                    <a:pt x="88712" y="1082"/>
                  </a:lnTo>
                  <a:lnTo>
                    <a:pt x="85344" y="761"/>
                  </a:lnTo>
                  <a:lnTo>
                    <a:pt x="79248" y="761"/>
                  </a:lnTo>
                  <a:lnTo>
                    <a:pt x="75922" y="3532"/>
                  </a:lnTo>
                  <a:lnTo>
                    <a:pt x="76962" y="4571"/>
                  </a:lnTo>
                  <a:lnTo>
                    <a:pt x="76962" y="16382"/>
                  </a:lnTo>
                  <a:lnTo>
                    <a:pt x="79248" y="18287"/>
                  </a:lnTo>
                  <a:lnTo>
                    <a:pt x="85344" y="18287"/>
                  </a:lnTo>
                  <a:lnTo>
                    <a:pt x="88392" y="17852"/>
                  </a:lnTo>
                  <a:lnTo>
                    <a:pt x="88900" y="17779"/>
                  </a:lnTo>
                  <a:lnTo>
                    <a:pt x="92202" y="14477"/>
                  </a:lnTo>
                  <a:close/>
                </a:path>
                <a:path w="107950" h="19050">
                  <a:moveTo>
                    <a:pt x="76962" y="16382"/>
                  </a:moveTo>
                  <a:lnTo>
                    <a:pt x="76962" y="14477"/>
                  </a:lnTo>
                  <a:lnTo>
                    <a:pt x="75922" y="15517"/>
                  </a:lnTo>
                  <a:lnTo>
                    <a:pt x="76962" y="16382"/>
                  </a:lnTo>
                  <a:close/>
                </a:path>
                <a:path w="107950" h="19050">
                  <a:moveTo>
                    <a:pt x="88712" y="1082"/>
                  </a:moveTo>
                  <a:lnTo>
                    <a:pt x="88392" y="761"/>
                  </a:lnTo>
                  <a:lnTo>
                    <a:pt x="85344" y="761"/>
                  </a:lnTo>
                  <a:lnTo>
                    <a:pt x="88392" y="1052"/>
                  </a:lnTo>
                  <a:lnTo>
                    <a:pt x="88712" y="1082"/>
                  </a:lnTo>
                  <a:close/>
                </a:path>
                <a:path w="107950" h="19050">
                  <a:moveTo>
                    <a:pt x="88900" y="17779"/>
                  </a:moveTo>
                  <a:lnTo>
                    <a:pt x="85344" y="18287"/>
                  </a:lnTo>
                  <a:lnTo>
                    <a:pt x="88392" y="18287"/>
                  </a:lnTo>
                  <a:lnTo>
                    <a:pt x="88900" y="17779"/>
                  </a:lnTo>
                  <a:close/>
                </a:path>
                <a:path w="107950" h="19050">
                  <a:moveTo>
                    <a:pt x="101346" y="2285"/>
                  </a:moveTo>
                  <a:lnTo>
                    <a:pt x="88900" y="1100"/>
                  </a:lnTo>
                  <a:lnTo>
                    <a:pt x="88712" y="1082"/>
                  </a:lnTo>
                  <a:lnTo>
                    <a:pt x="92202" y="4571"/>
                  </a:lnTo>
                  <a:lnTo>
                    <a:pt x="92202" y="17308"/>
                  </a:lnTo>
                  <a:lnTo>
                    <a:pt x="94488" y="16981"/>
                  </a:lnTo>
                  <a:lnTo>
                    <a:pt x="94488" y="5333"/>
                  </a:lnTo>
                  <a:lnTo>
                    <a:pt x="96774" y="2285"/>
                  </a:lnTo>
                  <a:lnTo>
                    <a:pt x="101346" y="2285"/>
                  </a:lnTo>
                  <a:close/>
                </a:path>
                <a:path w="107950" h="19050">
                  <a:moveTo>
                    <a:pt x="92202" y="17308"/>
                  </a:moveTo>
                  <a:lnTo>
                    <a:pt x="92202" y="14477"/>
                  </a:lnTo>
                  <a:lnTo>
                    <a:pt x="88900" y="17779"/>
                  </a:lnTo>
                  <a:lnTo>
                    <a:pt x="92202" y="17308"/>
                  </a:lnTo>
                  <a:close/>
                </a:path>
                <a:path w="107950" h="19050">
                  <a:moveTo>
                    <a:pt x="107442" y="12191"/>
                  </a:moveTo>
                  <a:lnTo>
                    <a:pt x="107442" y="5333"/>
                  </a:lnTo>
                  <a:lnTo>
                    <a:pt x="104394" y="2285"/>
                  </a:lnTo>
                  <a:lnTo>
                    <a:pt x="96774" y="2285"/>
                  </a:lnTo>
                  <a:lnTo>
                    <a:pt x="94488" y="5333"/>
                  </a:lnTo>
                  <a:lnTo>
                    <a:pt x="94488" y="12191"/>
                  </a:lnTo>
                  <a:lnTo>
                    <a:pt x="96774" y="16001"/>
                  </a:lnTo>
                  <a:lnTo>
                    <a:pt x="104394" y="16001"/>
                  </a:lnTo>
                  <a:lnTo>
                    <a:pt x="107442" y="12191"/>
                  </a:lnTo>
                  <a:close/>
                </a:path>
                <a:path w="107950" h="19050">
                  <a:moveTo>
                    <a:pt x="101346" y="16001"/>
                  </a:moveTo>
                  <a:lnTo>
                    <a:pt x="96774" y="16001"/>
                  </a:lnTo>
                  <a:lnTo>
                    <a:pt x="94488" y="12191"/>
                  </a:lnTo>
                  <a:lnTo>
                    <a:pt x="94488" y="16981"/>
                  </a:lnTo>
                  <a:lnTo>
                    <a:pt x="101346" y="16001"/>
                  </a:lnTo>
                  <a:close/>
                </a:path>
              </a:pathLst>
            </a:custGeom>
            <a:solidFill>
              <a:srgbClr val="FF00FF"/>
            </a:solidFill>
          </p:spPr>
          <p:txBody>
            <a:bodyPr wrap="square" lIns="0" tIns="0" rIns="0" bIns="0" rtlCol="0"/>
            <a:lstStyle/>
            <a:p>
              <a:endParaRPr sz="1632"/>
            </a:p>
          </p:txBody>
        </p:sp>
        <p:pic>
          <p:nvPicPr>
            <p:cNvPr id="35" name="object 35"/>
            <p:cNvPicPr/>
            <p:nvPr/>
          </p:nvPicPr>
          <p:blipFill>
            <a:blip r:embed="rId18" cstate="print"/>
            <a:stretch>
              <a:fillRect/>
            </a:stretch>
          </p:blipFill>
          <p:spPr>
            <a:xfrm>
              <a:off x="4823345" y="4939283"/>
              <a:ext cx="303022" cy="137922"/>
            </a:xfrm>
            <a:prstGeom prst="rect">
              <a:avLst/>
            </a:prstGeom>
          </p:spPr>
        </p:pic>
        <p:pic>
          <p:nvPicPr>
            <p:cNvPr id="36" name="object 36"/>
            <p:cNvPicPr/>
            <p:nvPr/>
          </p:nvPicPr>
          <p:blipFill>
            <a:blip r:embed="rId19" cstate="print"/>
            <a:stretch>
              <a:fillRect/>
            </a:stretch>
          </p:blipFill>
          <p:spPr>
            <a:xfrm>
              <a:off x="4887353" y="4911851"/>
              <a:ext cx="1290066" cy="1554814"/>
            </a:xfrm>
            <a:prstGeom prst="rect">
              <a:avLst/>
            </a:prstGeom>
          </p:spPr>
        </p:pic>
        <p:pic>
          <p:nvPicPr>
            <p:cNvPr id="37" name="object 37"/>
            <p:cNvPicPr/>
            <p:nvPr/>
          </p:nvPicPr>
          <p:blipFill>
            <a:blip r:embed="rId20" cstate="print"/>
            <a:stretch>
              <a:fillRect/>
            </a:stretch>
          </p:blipFill>
          <p:spPr>
            <a:xfrm>
              <a:off x="6248273" y="6324600"/>
              <a:ext cx="41841" cy="163830"/>
            </a:xfrm>
            <a:prstGeom prst="rect">
              <a:avLst/>
            </a:prstGeom>
          </p:spPr>
        </p:pic>
        <p:pic>
          <p:nvPicPr>
            <p:cNvPr id="38" name="object 38"/>
            <p:cNvPicPr/>
            <p:nvPr/>
          </p:nvPicPr>
          <p:blipFill>
            <a:blip r:embed="rId21" cstate="print"/>
            <a:stretch>
              <a:fillRect/>
            </a:stretch>
          </p:blipFill>
          <p:spPr>
            <a:xfrm>
              <a:off x="6905129" y="6134862"/>
              <a:ext cx="428244" cy="435101"/>
            </a:xfrm>
            <a:prstGeom prst="rect">
              <a:avLst/>
            </a:prstGeom>
          </p:spPr>
        </p:pic>
        <p:pic>
          <p:nvPicPr>
            <p:cNvPr id="39" name="object 39"/>
            <p:cNvPicPr/>
            <p:nvPr/>
          </p:nvPicPr>
          <p:blipFill>
            <a:blip r:embed="rId22" cstate="print"/>
            <a:stretch>
              <a:fillRect/>
            </a:stretch>
          </p:blipFill>
          <p:spPr>
            <a:xfrm>
              <a:off x="7454531" y="6266687"/>
              <a:ext cx="234696" cy="159257"/>
            </a:xfrm>
            <a:prstGeom prst="rect">
              <a:avLst/>
            </a:prstGeom>
          </p:spPr>
        </p:pic>
      </p:grpSp>
      <p:pic>
        <p:nvPicPr>
          <p:cNvPr id="40" name="object 40"/>
          <p:cNvPicPr/>
          <p:nvPr/>
        </p:nvPicPr>
        <p:blipFill>
          <a:blip r:embed="rId23" cstate="print"/>
          <a:stretch>
            <a:fillRect/>
          </a:stretch>
        </p:blipFill>
        <p:spPr>
          <a:xfrm>
            <a:off x="1444432" y="1725383"/>
            <a:ext cx="241614" cy="129213"/>
          </a:xfrm>
          <a:prstGeom prst="rect">
            <a:avLst/>
          </a:prstGeom>
        </p:spPr>
      </p:pic>
      <p:pic>
        <p:nvPicPr>
          <p:cNvPr id="41" name="object 41"/>
          <p:cNvPicPr/>
          <p:nvPr/>
        </p:nvPicPr>
        <p:blipFill>
          <a:blip r:embed="rId24" cstate="print"/>
          <a:stretch>
            <a:fillRect/>
          </a:stretch>
        </p:blipFill>
        <p:spPr>
          <a:xfrm>
            <a:off x="6020809" y="1934060"/>
            <a:ext cx="1067568" cy="45605"/>
          </a:xfrm>
          <a:prstGeom prst="rect">
            <a:avLst/>
          </a:prstGeom>
        </p:spPr>
      </p:pic>
      <p:pic>
        <p:nvPicPr>
          <p:cNvPr id="42" name="object 42"/>
          <p:cNvPicPr/>
          <p:nvPr/>
        </p:nvPicPr>
        <p:blipFill>
          <a:blip r:embed="rId25" cstate="print"/>
          <a:stretch>
            <a:fillRect/>
          </a:stretch>
        </p:blipFill>
        <p:spPr>
          <a:xfrm>
            <a:off x="8164917" y="2027342"/>
            <a:ext cx="740041" cy="373821"/>
          </a:xfrm>
          <a:prstGeom prst="rect">
            <a:avLst/>
          </a:prstGeom>
        </p:spPr>
      </p:pic>
      <p:pic>
        <p:nvPicPr>
          <p:cNvPr id="43" name="object 43"/>
          <p:cNvPicPr/>
          <p:nvPr/>
        </p:nvPicPr>
        <p:blipFill>
          <a:blip r:embed="rId26" cstate="print"/>
          <a:stretch>
            <a:fillRect/>
          </a:stretch>
        </p:blipFill>
        <p:spPr>
          <a:xfrm>
            <a:off x="9003077" y="2110952"/>
            <a:ext cx="373130" cy="391095"/>
          </a:xfrm>
          <a:prstGeom prst="rect">
            <a:avLst/>
          </a:prstGeom>
        </p:spPr>
      </p:pic>
      <p:grpSp>
        <p:nvGrpSpPr>
          <p:cNvPr id="44" name="object 44"/>
          <p:cNvGrpSpPr/>
          <p:nvPr/>
        </p:nvGrpSpPr>
        <p:grpSpPr>
          <a:xfrm>
            <a:off x="9443925" y="2135827"/>
            <a:ext cx="461230" cy="703075"/>
            <a:chOff x="9038717" y="2355342"/>
            <a:chExt cx="508634" cy="775335"/>
          </a:xfrm>
        </p:grpSpPr>
        <p:pic>
          <p:nvPicPr>
            <p:cNvPr id="45" name="object 45"/>
            <p:cNvPicPr/>
            <p:nvPr/>
          </p:nvPicPr>
          <p:blipFill>
            <a:blip r:embed="rId27" cstate="print"/>
            <a:stretch>
              <a:fillRect/>
            </a:stretch>
          </p:blipFill>
          <p:spPr>
            <a:xfrm>
              <a:off x="9038717" y="2355342"/>
              <a:ext cx="114934" cy="354329"/>
            </a:xfrm>
            <a:prstGeom prst="rect">
              <a:avLst/>
            </a:prstGeom>
          </p:spPr>
        </p:pic>
        <p:pic>
          <p:nvPicPr>
            <p:cNvPr id="46" name="object 46"/>
            <p:cNvPicPr/>
            <p:nvPr/>
          </p:nvPicPr>
          <p:blipFill>
            <a:blip r:embed="rId28" cstate="print"/>
            <a:stretch>
              <a:fillRect/>
            </a:stretch>
          </p:blipFill>
          <p:spPr>
            <a:xfrm>
              <a:off x="9197225" y="2544318"/>
              <a:ext cx="349676" cy="585978"/>
            </a:xfrm>
            <a:prstGeom prst="rect">
              <a:avLst/>
            </a:prstGeom>
          </p:spPr>
        </p:pic>
      </p:grpSp>
      <p:pic>
        <p:nvPicPr>
          <p:cNvPr id="47" name="object 47"/>
          <p:cNvPicPr/>
          <p:nvPr/>
        </p:nvPicPr>
        <p:blipFill>
          <a:blip r:embed="rId29" cstate="print"/>
          <a:stretch>
            <a:fillRect/>
          </a:stretch>
        </p:blipFill>
        <p:spPr>
          <a:xfrm>
            <a:off x="10002250" y="2151027"/>
            <a:ext cx="384865" cy="334435"/>
          </a:xfrm>
          <a:prstGeom prst="rect">
            <a:avLst/>
          </a:prstGeom>
        </p:spPr>
      </p:pic>
      <p:pic>
        <p:nvPicPr>
          <p:cNvPr id="48" name="object 48"/>
          <p:cNvPicPr/>
          <p:nvPr/>
        </p:nvPicPr>
        <p:blipFill>
          <a:blip r:embed="rId30" cstate="print"/>
          <a:stretch>
            <a:fillRect/>
          </a:stretch>
        </p:blipFill>
        <p:spPr>
          <a:xfrm>
            <a:off x="10002941" y="2606386"/>
            <a:ext cx="177351" cy="210058"/>
          </a:xfrm>
          <a:prstGeom prst="rect">
            <a:avLst/>
          </a:prstGeom>
        </p:spPr>
      </p:pic>
      <p:sp>
        <p:nvSpPr>
          <p:cNvPr id="49" name="object 49"/>
          <p:cNvSpPr/>
          <p:nvPr/>
        </p:nvSpPr>
        <p:spPr>
          <a:xfrm>
            <a:off x="8206386" y="4249375"/>
            <a:ext cx="29366" cy="21881"/>
          </a:xfrm>
          <a:custGeom>
            <a:avLst/>
            <a:gdLst/>
            <a:ahLst/>
            <a:cxnLst/>
            <a:rect l="l" t="t" r="r" b="b"/>
            <a:pathLst>
              <a:path w="32384" h="24129">
                <a:moveTo>
                  <a:pt x="3962" y="9327"/>
                </a:moveTo>
                <a:lnTo>
                  <a:pt x="3048" y="9327"/>
                </a:lnTo>
                <a:lnTo>
                  <a:pt x="0" y="12375"/>
                </a:lnTo>
                <a:lnTo>
                  <a:pt x="0" y="19995"/>
                </a:lnTo>
                <a:lnTo>
                  <a:pt x="2286" y="22853"/>
                </a:lnTo>
                <a:lnTo>
                  <a:pt x="2286" y="10851"/>
                </a:lnTo>
                <a:lnTo>
                  <a:pt x="3962" y="9327"/>
                </a:lnTo>
                <a:close/>
              </a:path>
              <a:path w="32384" h="24129">
                <a:moveTo>
                  <a:pt x="15240" y="14661"/>
                </a:moveTo>
                <a:lnTo>
                  <a:pt x="15240" y="12375"/>
                </a:lnTo>
                <a:lnTo>
                  <a:pt x="11430" y="9327"/>
                </a:lnTo>
                <a:lnTo>
                  <a:pt x="3962" y="9327"/>
                </a:lnTo>
                <a:lnTo>
                  <a:pt x="2286" y="10851"/>
                </a:lnTo>
                <a:lnTo>
                  <a:pt x="8382" y="17416"/>
                </a:lnTo>
                <a:lnTo>
                  <a:pt x="8382" y="12375"/>
                </a:lnTo>
                <a:lnTo>
                  <a:pt x="11430" y="14661"/>
                </a:lnTo>
                <a:lnTo>
                  <a:pt x="15240" y="14661"/>
                </a:lnTo>
                <a:close/>
              </a:path>
              <a:path w="32384" h="24129">
                <a:moveTo>
                  <a:pt x="15240" y="19995"/>
                </a:moveTo>
                <a:lnTo>
                  <a:pt x="15240" y="18725"/>
                </a:lnTo>
                <a:lnTo>
                  <a:pt x="12192" y="21519"/>
                </a:lnTo>
                <a:lnTo>
                  <a:pt x="2286" y="10851"/>
                </a:lnTo>
                <a:lnTo>
                  <a:pt x="2286" y="22853"/>
                </a:lnTo>
                <a:lnTo>
                  <a:pt x="3048" y="23805"/>
                </a:lnTo>
                <a:lnTo>
                  <a:pt x="11430" y="23805"/>
                </a:lnTo>
                <a:lnTo>
                  <a:pt x="15240" y="19995"/>
                </a:lnTo>
                <a:close/>
              </a:path>
              <a:path w="32384" h="24129">
                <a:moveTo>
                  <a:pt x="21336" y="13137"/>
                </a:moveTo>
                <a:lnTo>
                  <a:pt x="10668" y="3231"/>
                </a:lnTo>
                <a:lnTo>
                  <a:pt x="3962" y="9327"/>
                </a:lnTo>
                <a:lnTo>
                  <a:pt x="11430" y="9327"/>
                </a:lnTo>
                <a:lnTo>
                  <a:pt x="15240" y="12375"/>
                </a:lnTo>
                <a:lnTo>
                  <a:pt x="15240" y="14661"/>
                </a:lnTo>
                <a:lnTo>
                  <a:pt x="16764" y="14627"/>
                </a:lnTo>
                <a:lnTo>
                  <a:pt x="16764" y="12375"/>
                </a:lnTo>
                <a:lnTo>
                  <a:pt x="17526" y="12833"/>
                </a:lnTo>
                <a:lnTo>
                  <a:pt x="17526" y="10851"/>
                </a:lnTo>
                <a:lnTo>
                  <a:pt x="20164" y="14150"/>
                </a:lnTo>
                <a:lnTo>
                  <a:pt x="20574" y="13836"/>
                </a:lnTo>
                <a:lnTo>
                  <a:pt x="21336" y="13137"/>
                </a:lnTo>
                <a:close/>
              </a:path>
              <a:path w="32384" h="24129">
                <a:moveTo>
                  <a:pt x="20574" y="183"/>
                </a:moveTo>
                <a:lnTo>
                  <a:pt x="11430" y="183"/>
                </a:lnTo>
                <a:lnTo>
                  <a:pt x="8382" y="3993"/>
                </a:lnTo>
                <a:lnTo>
                  <a:pt x="8382" y="5310"/>
                </a:lnTo>
                <a:lnTo>
                  <a:pt x="10668" y="3231"/>
                </a:lnTo>
                <a:lnTo>
                  <a:pt x="16764" y="8892"/>
                </a:lnTo>
                <a:lnTo>
                  <a:pt x="16764" y="3993"/>
                </a:lnTo>
                <a:lnTo>
                  <a:pt x="19628" y="1129"/>
                </a:lnTo>
                <a:lnTo>
                  <a:pt x="19628" y="0"/>
                </a:lnTo>
                <a:lnTo>
                  <a:pt x="20164" y="536"/>
                </a:lnTo>
                <a:lnTo>
                  <a:pt x="20574" y="183"/>
                </a:lnTo>
                <a:close/>
              </a:path>
              <a:path w="32384" h="24129">
                <a:moveTo>
                  <a:pt x="19628" y="14703"/>
                </a:moveTo>
                <a:lnTo>
                  <a:pt x="11430" y="14661"/>
                </a:lnTo>
                <a:lnTo>
                  <a:pt x="8382" y="12375"/>
                </a:lnTo>
                <a:lnTo>
                  <a:pt x="8382" y="17416"/>
                </a:lnTo>
                <a:lnTo>
                  <a:pt x="12192" y="21519"/>
                </a:lnTo>
                <a:lnTo>
                  <a:pt x="19628" y="14703"/>
                </a:lnTo>
                <a:close/>
              </a:path>
              <a:path w="32384" h="24129">
                <a:moveTo>
                  <a:pt x="20574" y="945"/>
                </a:moveTo>
                <a:lnTo>
                  <a:pt x="20164" y="593"/>
                </a:lnTo>
                <a:lnTo>
                  <a:pt x="16764" y="3993"/>
                </a:lnTo>
                <a:lnTo>
                  <a:pt x="16764" y="8892"/>
                </a:lnTo>
                <a:lnTo>
                  <a:pt x="17526" y="9599"/>
                </a:lnTo>
                <a:lnTo>
                  <a:pt x="17526" y="3993"/>
                </a:lnTo>
                <a:lnTo>
                  <a:pt x="20574" y="945"/>
                </a:lnTo>
                <a:close/>
              </a:path>
              <a:path w="32384" h="24129">
                <a:moveTo>
                  <a:pt x="20029" y="14335"/>
                </a:moveTo>
                <a:lnTo>
                  <a:pt x="16764" y="12375"/>
                </a:lnTo>
                <a:lnTo>
                  <a:pt x="16764" y="14627"/>
                </a:lnTo>
                <a:lnTo>
                  <a:pt x="19628" y="14660"/>
                </a:lnTo>
                <a:lnTo>
                  <a:pt x="20029" y="14335"/>
                </a:lnTo>
                <a:close/>
              </a:path>
              <a:path w="32384" h="24129">
                <a:moveTo>
                  <a:pt x="23622" y="12375"/>
                </a:moveTo>
                <a:lnTo>
                  <a:pt x="23622" y="3993"/>
                </a:lnTo>
                <a:lnTo>
                  <a:pt x="20574" y="945"/>
                </a:lnTo>
                <a:lnTo>
                  <a:pt x="17526" y="3993"/>
                </a:lnTo>
                <a:lnTo>
                  <a:pt x="17526" y="9599"/>
                </a:lnTo>
                <a:lnTo>
                  <a:pt x="21336" y="13137"/>
                </a:lnTo>
                <a:lnTo>
                  <a:pt x="21336" y="13731"/>
                </a:lnTo>
                <a:lnTo>
                  <a:pt x="23622" y="12375"/>
                </a:lnTo>
                <a:close/>
              </a:path>
              <a:path w="32384" h="24129">
                <a:moveTo>
                  <a:pt x="20164" y="14211"/>
                </a:moveTo>
                <a:lnTo>
                  <a:pt x="20029" y="13981"/>
                </a:lnTo>
                <a:lnTo>
                  <a:pt x="17526" y="10851"/>
                </a:lnTo>
                <a:lnTo>
                  <a:pt x="17526" y="12833"/>
                </a:lnTo>
                <a:lnTo>
                  <a:pt x="20029" y="14335"/>
                </a:lnTo>
                <a:lnTo>
                  <a:pt x="20164" y="14211"/>
                </a:lnTo>
                <a:close/>
              </a:path>
              <a:path w="32384" h="24129">
                <a:moveTo>
                  <a:pt x="20164" y="593"/>
                </a:moveTo>
                <a:lnTo>
                  <a:pt x="20029" y="401"/>
                </a:lnTo>
                <a:lnTo>
                  <a:pt x="19628" y="0"/>
                </a:lnTo>
                <a:lnTo>
                  <a:pt x="19628" y="1129"/>
                </a:lnTo>
                <a:lnTo>
                  <a:pt x="20164" y="593"/>
                </a:lnTo>
                <a:close/>
              </a:path>
              <a:path w="32384" h="24129">
                <a:moveTo>
                  <a:pt x="20164" y="14424"/>
                </a:moveTo>
                <a:lnTo>
                  <a:pt x="20029" y="14335"/>
                </a:lnTo>
                <a:lnTo>
                  <a:pt x="19628" y="14703"/>
                </a:lnTo>
                <a:lnTo>
                  <a:pt x="20029" y="14484"/>
                </a:lnTo>
                <a:lnTo>
                  <a:pt x="20164" y="14424"/>
                </a:lnTo>
                <a:close/>
              </a:path>
              <a:path w="32384" h="24129">
                <a:moveTo>
                  <a:pt x="20574" y="14661"/>
                </a:moveTo>
                <a:lnTo>
                  <a:pt x="20164" y="14424"/>
                </a:lnTo>
                <a:lnTo>
                  <a:pt x="19628" y="14661"/>
                </a:lnTo>
                <a:lnTo>
                  <a:pt x="20574" y="14661"/>
                </a:lnTo>
                <a:close/>
              </a:path>
              <a:path w="32384" h="24129">
                <a:moveTo>
                  <a:pt x="21336" y="13731"/>
                </a:moveTo>
                <a:lnTo>
                  <a:pt x="21336" y="13137"/>
                </a:lnTo>
                <a:lnTo>
                  <a:pt x="20164" y="14211"/>
                </a:lnTo>
                <a:lnTo>
                  <a:pt x="20029" y="14335"/>
                </a:lnTo>
                <a:lnTo>
                  <a:pt x="20164" y="14416"/>
                </a:lnTo>
                <a:lnTo>
                  <a:pt x="21336" y="13731"/>
                </a:lnTo>
                <a:close/>
              </a:path>
              <a:path w="32384" h="24129">
                <a:moveTo>
                  <a:pt x="32004" y="12375"/>
                </a:moveTo>
                <a:lnTo>
                  <a:pt x="32004" y="3993"/>
                </a:lnTo>
                <a:lnTo>
                  <a:pt x="28194" y="183"/>
                </a:lnTo>
                <a:lnTo>
                  <a:pt x="20574" y="183"/>
                </a:lnTo>
                <a:lnTo>
                  <a:pt x="20164" y="593"/>
                </a:lnTo>
                <a:lnTo>
                  <a:pt x="20574" y="945"/>
                </a:lnTo>
                <a:lnTo>
                  <a:pt x="28194" y="945"/>
                </a:lnTo>
                <a:lnTo>
                  <a:pt x="30480" y="3993"/>
                </a:lnTo>
                <a:lnTo>
                  <a:pt x="30480" y="13290"/>
                </a:lnTo>
                <a:lnTo>
                  <a:pt x="32004" y="12375"/>
                </a:lnTo>
                <a:close/>
              </a:path>
              <a:path w="32384" h="24129">
                <a:moveTo>
                  <a:pt x="23622" y="14661"/>
                </a:moveTo>
                <a:lnTo>
                  <a:pt x="23622" y="12375"/>
                </a:lnTo>
                <a:lnTo>
                  <a:pt x="20164" y="14425"/>
                </a:lnTo>
                <a:lnTo>
                  <a:pt x="20164" y="14150"/>
                </a:lnTo>
                <a:lnTo>
                  <a:pt x="20574" y="14661"/>
                </a:lnTo>
                <a:lnTo>
                  <a:pt x="23622" y="14661"/>
                </a:lnTo>
                <a:close/>
              </a:path>
              <a:path w="32384" h="24129">
                <a:moveTo>
                  <a:pt x="20574" y="14661"/>
                </a:moveTo>
                <a:lnTo>
                  <a:pt x="20164" y="14150"/>
                </a:lnTo>
                <a:lnTo>
                  <a:pt x="20164" y="14416"/>
                </a:lnTo>
                <a:lnTo>
                  <a:pt x="20574" y="14661"/>
                </a:lnTo>
                <a:close/>
              </a:path>
              <a:path w="32384" h="24129">
                <a:moveTo>
                  <a:pt x="30480" y="10851"/>
                </a:moveTo>
                <a:lnTo>
                  <a:pt x="30480" y="3993"/>
                </a:lnTo>
                <a:lnTo>
                  <a:pt x="28194" y="945"/>
                </a:lnTo>
                <a:lnTo>
                  <a:pt x="20574" y="945"/>
                </a:lnTo>
                <a:lnTo>
                  <a:pt x="23622" y="3993"/>
                </a:lnTo>
                <a:lnTo>
                  <a:pt x="23622" y="14661"/>
                </a:lnTo>
                <a:lnTo>
                  <a:pt x="28194" y="14661"/>
                </a:lnTo>
                <a:lnTo>
                  <a:pt x="30480" y="10851"/>
                </a:lnTo>
                <a:close/>
              </a:path>
              <a:path w="32384" h="24129">
                <a:moveTo>
                  <a:pt x="30480" y="13290"/>
                </a:moveTo>
                <a:lnTo>
                  <a:pt x="30480" y="10851"/>
                </a:lnTo>
                <a:lnTo>
                  <a:pt x="28194" y="14661"/>
                </a:lnTo>
                <a:lnTo>
                  <a:pt x="30480" y="13290"/>
                </a:lnTo>
                <a:close/>
              </a:path>
            </a:pathLst>
          </a:custGeom>
          <a:solidFill>
            <a:srgbClr val="FF00FF"/>
          </a:solidFill>
        </p:spPr>
        <p:txBody>
          <a:bodyPr wrap="square" lIns="0" tIns="0" rIns="0" bIns="0" rtlCol="0"/>
          <a:lstStyle/>
          <a:p>
            <a:endParaRPr sz="1632"/>
          </a:p>
        </p:txBody>
      </p:sp>
      <p:pic>
        <p:nvPicPr>
          <p:cNvPr id="50" name="object 50"/>
          <p:cNvPicPr/>
          <p:nvPr/>
        </p:nvPicPr>
        <p:blipFill>
          <a:blip r:embed="rId31" cstate="print"/>
          <a:stretch>
            <a:fillRect/>
          </a:stretch>
        </p:blipFill>
        <p:spPr>
          <a:xfrm>
            <a:off x="2644670" y="5021368"/>
            <a:ext cx="399387" cy="444302"/>
          </a:xfrm>
          <a:prstGeom prst="rect">
            <a:avLst/>
          </a:prstGeom>
        </p:spPr>
      </p:pic>
      <p:pic>
        <p:nvPicPr>
          <p:cNvPr id="51" name="object 51"/>
          <p:cNvPicPr/>
          <p:nvPr/>
        </p:nvPicPr>
        <p:blipFill>
          <a:blip r:embed="rId32" cstate="print"/>
          <a:stretch>
            <a:fillRect/>
          </a:stretch>
        </p:blipFill>
        <p:spPr>
          <a:xfrm>
            <a:off x="3186399" y="4837567"/>
            <a:ext cx="268792" cy="237698"/>
          </a:xfrm>
          <a:prstGeom prst="rect">
            <a:avLst/>
          </a:prstGeom>
        </p:spPr>
      </p:pic>
      <p:pic>
        <p:nvPicPr>
          <p:cNvPr id="52" name="object 52"/>
          <p:cNvPicPr/>
          <p:nvPr/>
        </p:nvPicPr>
        <p:blipFill>
          <a:blip r:embed="rId33" cstate="print"/>
          <a:stretch>
            <a:fillRect/>
          </a:stretch>
        </p:blipFill>
        <p:spPr>
          <a:xfrm>
            <a:off x="3255498" y="5140909"/>
            <a:ext cx="162380" cy="105719"/>
          </a:xfrm>
          <a:prstGeom prst="rect">
            <a:avLst/>
          </a:prstGeom>
        </p:spPr>
      </p:pic>
      <p:pic>
        <p:nvPicPr>
          <p:cNvPr id="53" name="object 53"/>
          <p:cNvPicPr/>
          <p:nvPr/>
        </p:nvPicPr>
        <p:blipFill>
          <a:blip r:embed="rId34" cstate="print"/>
          <a:stretch>
            <a:fillRect/>
          </a:stretch>
        </p:blipFill>
        <p:spPr>
          <a:xfrm>
            <a:off x="3659031" y="4710426"/>
            <a:ext cx="309790" cy="662652"/>
          </a:xfrm>
          <a:prstGeom prst="rect">
            <a:avLst/>
          </a:prstGeom>
        </p:spPr>
      </p:pic>
      <p:pic>
        <p:nvPicPr>
          <p:cNvPr id="54" name="object 54"/>
          <p:cNvPicPr/>
          <p:nvPr/>
        </p:nvPicPr>
        <p:blipFill>
          <a:blip r:embed="rId35" cstate="print"/>
          <a:stretch>
            <a:fillRect/>
          </a:stretch>
        </p:blipFill>
        <p:spPr>
          <a:xfrm>
            <a:off x="4066020" y="4756031"/>
            <a:ext cx="368984" cy="409062"/>
          </a:xfrm>
          <a:prstGeom prst="rect">
            <a:avLst/>
          </a:prstGeom>
        </p:spPr>
      </p:pic>
      <p:pic>
        <p:nvPicPr>
          <p:cNvPr id="55" name="object 55"/>
          <p:cNvPicPr/>
          <p:nvPr/>
        </p:nvPicPr>
        <p:blipFill>
          <a:blip r:embed="rId36" cstate="print"/>
          <a:stretch>
            <a:fillRect/>
          </a:stretch>
        </p:blipFill>
        <p:spPr>
          <a:xfrm>
            <a:off x="7004077" y="4754649"/>
            <a:ext cx="359990" cy="603919"/>
          </a:xfrm>
          <a:prstGeom prst="rect">
            <a:avLst/>
          </a:prstGeom>
        </p:spPr>
      </p:pic>
      <p:pic>
        <p:nvPicPr>
          <p:cNvPr id="56" name="object 56"/>
          <p:cNvPicPr/>
          <p:nvPr/>
        </p:nvPicPr>
        <p:blipFill>
          <a:blip r:embed="rId37" cstate="print"/>
          <a:stretch>
            <a:fillRect/>
          </a:stretch>
        </p:blipFill>
        <p:spPr>
          <a:xfrm>
            <a:off x="7493282" y="4701443"/>
            <a:ext cx="1351330" cy="697201"/>
          </a:xfrm>
          <a:prstGeom prst="rect">
            <a:avLst/>
          </a:prstGeom>
        </p:spPr>
      </p:pic>
      <p:pic>
        <p:nvPicPr>
          <p:cNvPr id="57" name="object 57"/>
          <p:cNvPicPr/>
          <p:nvPr/>
        </p:nvPicPr>
        <p:blipFill>
          <a:blip r:embed="rId38" cstate="print"/>
          <a:stretch>
            <a:fillRect/>
          </a:stretch>
        </p:blipFill>
        <p:spPr>
          <a:xfrm>
            <a:off x="2248736" y="5107050"/>
            <a:ext cx="288370" cy="160307"/>
          </a:xfrm>
          <a:prstGeom prst="rect">
            <a:avLst/>
          </a:prstGeom>
        </p:spPr>
      </p:pic>
      <p:pic>
        <p:nvPicPr>
          <p:cNvPr id="58" name="object 58"/>
          <p:cNvPicPr/>
          <p:nvPr/>
        </p:nvPicPr>
        <p:blipFill>
          <a:blip r:embed="rId39" cstate="print"/>
          <a:stretch>
            <a:fillRect/>
          </a:stretch>
        </p:blipFill>
        <p:spPr>
          <a:xfrm>
            <a:off x="5228943" y="5122942"/>
            <a:ext cx="291364" cy="174128"/>
          </a:xfrm>
          <a:prstGeom prst="rect">
            <a:avLst/>
          </a:prstGeom>
        </p:spPr>
      </p:pic>
      <p:sp>
        <p:nvSpPr>
          <p:cNvPr id="59" name="TextBox 58"/>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40339059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Box and whisker plot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112</a:t>
            </a:fld>
            <a:endParaRPr lang="en-US"/>
          </a:p>
        </p:txBody>
      </p:sp>
      <p:pic>
        <p:nvPicPr>
          <p:cNvPr id="23554" name="Picture 2" descr="Box And Whiskers Plot (video lessons, examples, solution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504" t="46316" r="3216" b="5835"/>
          <a:stretch/>
        </p:blipFill>
        <p:spPr bwMode="auto">
          <a:xfrm>
            <a:off x="2676277" y="3337107"/>
            <a:ext cx="7223000" cy="2633387"/>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3"/>
          <p:cNvSpPr txBox="1"/>
          <p:nvPr/>
        </p:nvSpPr>
        <p:spPr>
          <a:xfrm>
            <a:off x="407758" y="1690688"/>
            <a:ext cx="11049136" cy="1304872"/>
          </a:xfrm>
          <a:prstGeom prst="rect">
            <a:avLst/>
          </a:prstGeom>
        </p:spPr>
        <p:txBody>
          <a:bodyPr vert="horz" wrap="square" lIns="0" tIns="12092" rIns="0" bIns="0" rtlCol="0">
            <a:spAutoFit/>
          </a:bodyPr>
          <a:lstStyle/>
          <a:p>
            <a:pPr marL="468716" indent="-457200" algn="just">
              <a:spcBef>
                <a:spcPts val="95"/>
              </a:spcBef>
              <a:buFont typeface="Arial" panose="020B0604020202020204" pitchFamily="34" charset="0"/>
              <a:buChar char="•"/>
            </a:pPr>
            <a:r>
              <a:rPr lang="en-US" sz="2800" spc="-9" dirty="0" smtClean="0">
                <a:latin typeface="Times New Roman" panose="02020603050405020304" pitchFamily="18" charset="0"/>
                <a:cs typeface="Times New Roman" panose="02020603050405020304" pitchFamily="18" charset="0"/>
              </a:rPr>
              <a:t>A box and whisker plot is also known as box plot shows the five-number summary of a set of data: minimum, lower quartile, median, upper quartile, and maximum </a:t>
            </a: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43794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Box and whisker plot</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113</a:t>
            </a:fld>
            <a:endParaRPr lang="en-US"/>
          </a:p>
        </p:txBody>
      </p:sp>
      <p:pic>
        <p:nvPicPr>
          <p:cNvPr id="22530" name="Picture 2" descr="box plo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581" t="3619" r="5615" b="3369"/>
          <a:stretch/>
        </p:blipFill>
        <p:spPr bwMode="auto">
          <a:xfrm>
            <a:off x="3630706" y="1272538"/>
            <a:ext cx="4276166" cy="486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22468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114</a:t>
            </a:fld>
            <a:endParaRPr lang="en-US"/>
          </a:p>
        </p:txBody>
      </p:sp>
      <p:pic>
        <p:nvPicPr>
          <p:cNvPr id="4" name="Content Placeholder 3"/>
          <p:cNvPicPr>
            <a:picLocks noGrp="1" noChangeAspect="1"/>
          </p:cNvPicPr>
          <p:nvPr>
            <p:ph idx="1"/>
          </p:nvPr>
        </p:nvPicPr>
        <p:blipFill>
          <a:blip r:embed="rId2"/>
          <a:stretch>
            <a:fillRect/>
          </a:stretch>
        </p:blipFill>
        <p:spPr>
          <a:xfrm>
            <a:off x="2073747" y="927848"/>
            <a:ext cx="6410452" cy="5212630"/>
          </a:xfrm>
          <a:prstGeom prst="rect">
            <a:avLst/>
          </a:prstGeom>
        </p:spPr>
      </p:pic>
      <p:sp>
        <p:nvSpPr>
          <p:cNvPr id="7" name="Title 1"/>
          <p:cNvSpPr>
            <a:spLocks noGrp="1"/>
          </p:cNvSpPr>
          <p:nvPr>
            <p:ph type="title"/>
          </p:nvPr>
        </p:nvSpPr>
        <p:spPr>
          <a:xfrm>
            <a:off x="582706" y="0"/>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Box and whisker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plot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2453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115</a:t>
            </a:fld>
            <a:endParaRPr lang="en-US"/>
          </a:p>
        </p:txBody>
      </p:sp>
      <p:pic>
        <p:nvPicPr>
          <p:cNvPr id="4" name="Content Placeholder 3"/>
          <p:cNvPicPr>
            <a:picLocks noGrp="1" noChangeAspect="1"/>
          </p:cNvPicPr>
          <p:nvPr>
            <p:ph idx="1"/>
          </p:nvPr>
        </p:nvPicPr>
        <p:blipFill rotWithShape="1">
          <a:blip r:embed="rId2"/>
          <a:srcRect l="15054"/>
          <a:stretch/>
        </p:blipFill>
        <p:spPr>
          <a:xfrm>
            <a:off x="7745506" y="301428"/>
            <a:ext cx="3076310" cy="5805261"/>
          </a:xfrm>
          <a:prstGeom prst="rect">
            <a:avLst/>
          </a:prstGeom>
        </p:spPr>
      </p:pic>
      <p:pic>
        <p:nvPicPr>
          <p:cNvPr id="7" name="Picture 6"/>
          <p:cNvPicPr>
            <a:picLocks noChangeAspect="1"/>
          </p:cNvPicPr>
          <p:nvPr/>
        </p:nvPicPr>
        <p:blipFill rotWithShape="1">
          <a:blip r:embed="rId3"/>
          <a:srcRect l="4299" r="5164" b="3655"/>
          <a:stretch/>
        </p:blipFill>
        <p:spPr>
          <a:xfrm>
            <a:off x="497540" y="301428"/>
            <a:ext cx="7118207" cy="5805261"/>
          </a:xfrm>
          <a:prstGeom prst="rect">
            <a:avLst/>
          </a:prstGeom>
        </p:spPr>
      </p:pic>
    </p:spTree>
    <p:extLst>
      <p:ext uri="{BB962C8B-B14F-4D97-AF65-F5344CB8AC3E}">
        <p14:creationId xmlns:p14="http://schemas.microsoft.com/office/powerpoint/2010/main" val="6554667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68" y="2559685"/>
            <a:ext cx="10515600" cy="1325563"/>
          </a:xfrm>
        </p:spPr>
        <p:txBody>
          <a:bodyPr>
            <a:norm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Principal Component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Analysis (PCA)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116</a:t>
            </a:fld>
            <a:endParaRPr lang="en-US"/>
          </a:p>
        </p:txBody>
      </p:sp>
    </p:spTree>
    <p:extLst>
      <p:ext uri="{BB962C8B-B14F-4D97-AF65-F5344CB8AC3E}">
        <p14:creationId xmlns:p14="http://schemas.microsoft.com/office/powerpoint/2010/main" val="22544587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45459" y="1465729"/>
            <a:ext cx="10708341" cy="4711234"/>
          </a:xfrm>
        </p:spPr>
        <p:txBody>
          <a:bodyPr/>
          <a:lstStyle/>
          <a:p>
            <a:pPr algn="just"/>
            <a:r>
              <a:rPr lang="en-US" dirty="0" smtClean="0">
                <a:latin typeface="Times New Roman" panose="02020603050405020304" pitchFamily="18" charset="0"/>
                <a:cs typeface="Times New Roman" panose="02020603050405020304" pitchFamily="18" charset="0"/>
              </a:rPr>
              <a:t>PCA is </a:t>
            </a:r>
            <a:r>
              <a:rPr lang="en-US" dirty="0">
                <a:latin typeface="Times New Roman" panose="02020603050405020304" pitchFamily="18" charset="0"/>
                <a:cs typeface="Times New Roman" panose="02020603050405020304" pitchFamily="18" charset="0"/>
              </a:rPr>
              <a:t>a technique that can be used to simplify a </a:t>
            </a:r>
            <a:r>
              <a:rPr lang="en-US" dirty="0" smtClean="0">
                <a:latin typeface="Times New Roman" panose="02020603050405020304" pitchFamily="18" charset="0"/>
                <a:cs typeface="Times New Roman" panose="02020603050405020304" pitchFamily="18" charset="0"/>
              </a:rPr>
              <a:t>dataset. PCA </a:t>
            </a:r>
            <a:r>
              <a:rPr lang="en-US" dirty="0">
                <a:latin typeface="Times New Roman" panose="02020603050405020304" pitchFamily="18" charset="0"/>
                <a:cs typeface="Times New Roman" panose="02020603050405020304" pitchFamily="18" charset="0"/>
              </a:rPr>
              <a:t>can be used for reducing </a:t>
            </a:r>
            <a:r>
              <a:rPr lang="en-US" dirty="0" smtClean="0">
                <a:latin typeface="Times New Roman" panose="02020603050405020304" pitchFamily="18" charset="0"/>
                <a:cs typeface="Times New Roman" panose="02020603050405020304" pitchFamily="18" charset="0"/>
              </a:rPr>
              <a:t>dimensionality</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 linear transformation that chooses a new coordinate system for the data set such that greatest variance by any projection of the data set comes to lie on the first axis (then called the first principal component), the second greatest variance on the second axis, and so on.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DC0B2A6-010F-471F-851B-4A65FEBB73C7}" type="slidenum">
              <a:rPr lang="en-US" smtClean="0"/>
              <a:t>117</a:t>
            </a:fld>
            <a:endParaRPr lang="en-US"/>
          </a:p>
        </p:txBody>
      </p:sp>
    </p:spTree>
    <p:extLst>
      <p:ext uri="{BB962C8B-B14F-4D97-AF65-F5344CB8AC3E}">
        <p14:creationId xmlns:p14="http://schemas.microsoft.com/office/powerpoint/2010/main" val="28171396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5ECEB90-8FE3-47D4-8823-838F6BA1F00A}" type="slidenum">
              <a:rPr lang="en-US"/>
              <a:pPr/>
              <a:t>118</a:t>
            </a:fld>
            <a:endParaRPr lang="en-US"/>
          </a:p>
        </p:txBody>
      </p:sp>
      <p:sp>
        <p:nvSpPr>
          <p:cNvPr id="3074" name="Rectangle 2"/>
          <p:cNvSpPr>
            <a:spLocks noGrp="1" noChangeArrowheads="1"/>
          </p:cNvSpPr>
          <p:nvPr>
            <p:ph type="title"/>
          </p:nvPr>
        </p:nvSpPr>
        <p:spPr>
          <a:xfrm>
            <a:off x="551329" y="228600"/>
            <a:ext cx="9735671" cy="1143000"/>
          </a:xfrm>
        </p:spPr>
        <p:txBody>
          <a:bodyPr>
            <a:normAutofit/>
          </a:bodyPr>
          <a:lstStyle/>
          <a:p>
            <a:r>
              <a:rPr lang="sv-SE" sz="3600" b="1" dirty="0" smtClean="0">
                <a:solidFill>
                  <a:schemeClr val="accent1">
                    <a:lumMod val="50000"/>
                  </a:schemeClr>
                </a:solidFill>
                <a:latin typeface="Times New Roman" panose="02020603050405020304" pitchFamily="18" charset="0"/>
                <a:cs typeface="Times New Roman" panose="02020603050405020304" pitchFamily="18" charset="0"/>
              </a:rPr>
              <a:t>PCA</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body" idx="1"/>
          </p:nvPr>
        </p:nvSpPr>
        <p:spPr>
          <a:xfrm>
            <a:off x="551329" y="1447800"/>
            <a:ext cx="9659471" cy="5105400"/>
          </a:xfrm>
        </p:spPr>
        <p:txBody>
          <a:bodyPr>
            <a:normAutofit/>
          </a:bodyPr>
          <a:lstStyle/>
          <a:p>
            <a:pPr algn="just">
              <a:lnSpc>
                <a:spcPct val="90000"/>
              </a:lnSpc>
            </a:pPr>
            <a:r>
              <a:rPr lang="en-US" dirty="0">
                <a:latin typeface="Times New Roman" panose="02020603050405020304" pitchFamily="18" charset="0"/>
                <a:cs typeface="Times New Roman" panose="02020603050405020304" pitchFamily="18" charset="0"/>
              </a:rPr>
              <a:t>An exploratory technique used to reduce the dimensionality of the data set to 2D or 3D</a:t>
            </a:r>
            <a:endParaRPr lang="sv-SE" dirty="0">
              <a:latin typeface="Times New Roman" panose="02020603050405020304" pitchFamily="18" charset="0"/>
              <a:cs typeface="Times New Roman" panose="02020603050405020304" pitchFamily="18" charset="0"/>
            </a:endParaRPr>
          </a:p>
          <a:p>
            <a:pPr algn="just">
              <a:lnSpc>
                <a:spcPct val="90000"/>
              </a:lnSpc>
            </a:pPr>
            <a:r>
              <a:rPr lang="sv-SE" dirty="0">
                <a:latin typeface="Times New Roman" panose="02020603050405020304" pitchFamily="18" charset="0"/>
                <a:cs typeface="Times New Roman" panose="02020603050405020304" pitchFamily="18" charset="0"/>
              </a:rPr>
              <a:t>Can be used to:</a:t>
            </a:r>
          </a:p>
          <a:p>
            <a:pPr lvl="1" algn="just">
              <a:lnSpc>
                <a:spcPct val="90000"/>
              </a:lnSpc>
            </a:pPr>
            <a:r>
              <a:rPr lang="en-US" sz="2800" dirty="0">
                <a:latin typeface="Times New Roman" panose="02020603050405020304" pitchFamily="18" charset="0"/>
                <a:cs typeface="Times New Roman" panose="02020603050405020304" pitchFamily="18" charset="0"/>
              </a:rPr>
              <a:t>Reduce number of dimensions in data</a:t>
            </a:r>
          </a:p>
          <a:p>
            <a:pPr lvl="1" algn="just">
              <a:lnSpc>
                <a:spcPct val="90000"/>
              </a:lnSpc>
            </a:pPr>
            <a:r>
              <a:rPr lang="en-US" sz="2800" dirty="0">
                <a:latin typeface="Times New Roman" panose="02020603050405020304" pitchFamily="18" charset="0"/>
                <a:cs typeface="Times New Roman" panose="02020603050405020304" pitchFamily="18" charset="0"/>
              </a:rPr>
              <a:t>Find patterns in high-dimensional data</a:t>
            </a:r>
          </a:p>
          <a:p>
            <a:pPr lvl="1" algn="just">
              <a:lnSpc>
                <a:spcPct val="90000"/>
              </a:lnSpc>
            </a:pPr>
            <a:r>
              <a:rPr lang="en-US" sz="2800" dirty="0">
                <a:latin typeface="Times New Roman" panose="02020603050405020304" pitchFamily="18" charset="0"/>
                <a:cs typeface="Times New Roman" panose="02020603050405020304" pitchFamily="18" charset="0"/>
              </a:rPr>
              <a:t>Visualize data of high dimensionality</a:t>
            </a:r>
          </a:p>
          <a:p>
            <a:pPr algn="just">
              <a:lnSpc>
                <a:spcPct val="90000"/>
              </a:lnSpc>
            </a:pPr>
            <a:r>
              <a:rPr lang="en-US" dirty="0">
                <a:latin typeface="Times New Roman" panose="02020603050405020304" pitchFamily="18" charset="0"/>
                <a:cs typeface="Times New Roman" panose="02020603050405020304" pitchFamily="18" charset="0"/>
              </a:rPr>
              <a:t>Example applications:</a:t>
            </a:r>
          </a:p>
          <a:p>
            <a:pPr lvl="1" algn="just">
              <a:lnSpc>
                <a:spcPct val="90000"/>
              </a:lnSpc>
            </a:pPr>
            <a:r>
              <a:rPr lang="en-US" sz="2800" dirty="0">
                <a:latin typeface="Times New Roman" panose="02020603050405020304" pitchFamily="18" charset="0"/>
                <a:cs typeface="Times New Roman" panose="02020603050405020304" pitchFamily="18" charset="0"/>
              </a:rPr>
              <a:t>Face recognition</a:t>
            </a:r>
          </a:p>
          <a:p>
            <a:pPr lvl="1" algn="just">
              <a:lnSpc>
                <a:spcPct val="90000"/>
              </a:lnSpc>
            </a:pPr>
            <a:r>
              <a:rPr lang="en-US" sz="2800" dirty="0">
                <a:latin typeface="Times New Roman" panose="02020603050405020304" pitchFamily="18" charset="0"/>
                <a:cs typeface="Times New Roman" panose="02020603050405020304" pitchFamily="18" charset="0"/>
              </a:rPr>
              <a:t>Image compression</a:t>
            </a:r>
          </a:p>
          <a:p>
            <a:pPr lvl="1" algn="just">
              <a:lnSpc>
                <a:spcPct val="90000"/>
              </a:lnSpc>
            </a:pPr>
            <a:r>
              <a:rPr lang="en-US" sz="2800" dirty="0">
                <a:latin typeface="Times New Roman" panose="02020603050405020304" pitchFamily="18" charset="0"/>
                <a:cs typeface="Times New Roman" panose="02020603050405020304" pitchFamily="18" charset="0"/>
              </a:rPr>
              <a:t>Gene expression analysis</a:t>
            </a:r>
          </a:p>
        </p:txBody>
      </p:sp>
    </p:spTree>
    <p:extLst>
      <p:ext uri="{BB962C8B-B14F-4D97-AF65-F5344CB8AC3E}">
        <p14:creationId xmlns:p14="http://schemas.microsoft.com/office/powerpoint/2010/main" val="31854901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739588" y="2045447"/>
            <a:ext cx="10711959"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Motivation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I: Data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Compression</a:t>
            </a:r>
          </a:p>
        </p:txBody>
      </p:sp>
    </p:spTree>
    <p:extLst>
      <p:ext uri="{BB962C8B-B14F-4D97-AF65-F5344CB8AC3E}">
        <p14:creationId xmlns:p14="http://schemas.microsoft.com/office/powerpoint/2010/main" val="3683839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tlow\Desktop\cs229a\lectures-slides\assets\kmeansplot\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5543" y="1189318"/>
            <a:ext cx="6518834" cy="488095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093190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Cross 20"/>
          <p:cNvSpPr/>
          <p:nvPr/>
        </p:nvSpPr>
        <p:spPr>
          <a:xfrm rot="2734294">
            <a:off x="2904483" y="3691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2" name="TextBox 1"/>
          <p:cNvSpPr txBox="1"/>
          <p:nvPr/>
        </p:nvSpPr>
        <p:spPr>
          <a:xfrm rot="16200000">
            <a:off x="679985" y="1839022"/>
            <a:ext cx="1398515" cy="461665"/>
          </a:xfrm>
          <a:prstGeom prst="rect">
            <a:avLst/>
          </a:prstGeom>
          <a:noFill/>
        </p:spPr>
        <p:txBody>
          <a:bodyPr wrap="square" rtlCol="0">
            <a:spAutoFit/>
          </a:bodyPr>
          <a:lstStyle/>
          <a:p>
            <a:r>
              <a:rPr lang="en-US" sz="2400" dirty="0"/>
              <a:t>(inches)</a:t>
            </a:r>
          </a:p>
        </p:txBody>
      </p:sp>
      <p:sp>
        <p:nvSpPr>
          <p:cNvPr id="30" name="TextBox 29"/>
          <p:cNvSpPr txBox="1"/>
          <p:nvPr/>
        </p:nvSpPr>
        <p:spPr>
          <a:xfrm>
            <a:off x="5283200" y="4879582"/>
            <a:ext cx="1398515" cy="461665"/>
          </a:xfrm>
          <a:prstGeom prst="rect">
            <a:avLst/>
          </a:prstGeom>
          <a:noFill/>
        </p:spPr>
        <p:txBody>
          <a:bodyPr wrap="square" rtlCol="0">
            <a:spAutoFit/>
          </a:bodyPr>
          <a:lstStyle/>
          <a:p>
            <a:r>
              <a:rPr lang="en-US" sz="2400" dirty="0"/>
              <a:t>(cm)</a:t>
            </a:r>
          </a:p>
        </p:txBody>
      </p:sp>
      <p:sp>
        <p:nvSpPr>
          <p:cNvPr id="32" name="TextBox 31"/>
          <p:cNvSpPr txBox="1"/>
          <p:nvPr/>
        </p:nvSpPr>
        <p:spPr>
          <a:xfrm>
            <a:off x="6799929" y="1973398"/>
            <a:ext cx="500228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Reduce data from </a:t>
            </a:r>
            <a:r>
              <a:rPr lang="en-US" sz="2800" dirty="0" smtClean="0">
                <a:latin typeface="Times New Roman" panose="02020603050405020304" pitchFamily="18" charset="0"/>
                <a:cs typeface="Times New Roman" panose="02020603050405020304" pitchFamily="18" charset="0"/>
              </a:rPr>
              <a:t>2D </a:t>
            </a:r>
            <a:r>
              <a:rPr lang="en-US" sz="2800" dirty="0">
                <a:latin typeface="Times New Roman" panose="02020603050405020304" pitchFamily="18" charset="0"/>
                <a:cs typeface="Times New Roman" panose="02020603050405020304" pitchFamily="18" charset="0"/>
              </a:rPr>
              <a:t>to 1D</a:t>
            </a:r>
          </a:p>
        </p:txBody>
      </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370560" y="1621440"/>
              <a:ext cx="5651520" cy="4197120"/>
            </p14:xfrm>
          </p:contentPart>
        </mc:Choice>
        <mc:Fallback xmlns="">
          <p:pic>
            <p:nvPicPr>
              <p:cNvPr id="3" name="Ink 2"/>
              <p:cNvPicPr/>
              <p:nvPr/>
            </p:nvPicPr>
            <p:blipFill>
              <a:blip r:embed="rId8"/>
              <a:stretch>
                <a:fillRect/>
              </a:stretch>
            </p:blipFill>
            <p:spPr>
              <a:xfrm>
                <a:off x="363000" y="1609920"/>
                <a:ext cx="5668440" cy="4217279"/>
              </a:xfrm>
              <a:prstGeom prst="rect">
                <a:avLst/>
              </a:prstGeom>
            </p:spPr>
          </p:pic>
        </mc:Fallback>
      </mc:AlternateContent>
    </p:spTree>
    <p:extLst>
      <p:ext uri="{BB962C8B-B14F-4D97-AF65-F5344CB8AC3E}">
        <p14:creationId xmlns:p14="http://schemas.microsoft.com/office/powerpoint/2010/main" val="2091591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p>
        </p:txBody>
      </p:sp>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Straight Arrow Connector 19"/>
          <p:cNvCxnSpPr/>
          <p:nvPr/>
        </p:nvCxnSpPr>
        <p:spPr>
          <a:xfrm>
            <a:off x="1625600" y="5885752"/>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181601" y="6193093"/>
            <a:ext cx="256540" cy="200660"/>
          </a:xfrm>
          <a:prstGeom prst="rect">
            <a:avLst/>
          </a:prstGeom>
        </p:spPr>
      </p:pic>
      <p:sp>
        <p:nvSpPr>
          <p:cNvPr id="28" name="Cross 27"/>
          <p:cNvSpPr/>
          <p:nvPr/>
        </p:nvSpPr>
        <p:spPr>
          <a:xfrm rot="2734294">
            <a:off x="2091683" y="5741050"/>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Cross 30"/>
          <p:cNvSpPr/>
          <p:nvPr/>
        </p:nvSpPr>
        <p:spPr>
          <a:xfrm rot="2734294">
            <a:off x="2599683" y="57344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106498" y="572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3717283" y="5725217"/>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224098" y="5725217"/>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4538131" y="5725217"/>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5036898" y="5725217"/>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Cross 38"/>
          <p:cNvSpPr/>
          <p:nvPr/>
        </p:nvSpPr>
        <p:spPr>
          <a:xfrm rot="2734294">
            <a:off x="5341698" y="5726402"/>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extBox 39"/>
          <p:cNvSpPr txBox="1"/>
          <p:nvPr/>
        </p:nvSpPr>
        <p:spPr>
          <a:xfrm>
            <a:off x="6681715" y="1295401"/>
            <a:ext cx="500228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Reduce data from </a:t>
            </a:r>
            <a:r>
              <a:rPr lang="en-US" sz="2800" dirty="0" smtClean="0">
                <a:latin typeface="Times New Roman" panose="02020603050405020304" pitchFamily="18" charset="0"/>
                <a:cs typeface="Times New Roman" panose="02020603050405020304" pitchFamily="18" charset="0"/>
              </a:rPr>
              <a:t>2D </a:t>
            </a:r>
            <a:r>
              <a:rPr lang="en-US" sz="2800" dirty="0">
                <a:latin typeface="Times New Roman" panose="02020603050405020304" pitchFamily="18" charset="0"/>
                <a:cs typeface="Times New Roman" panose="02020603050405020304" pitchFamily="18" charset="0"/>
              </a:rPr>
              <a:t>to 1D</a:t>
            </a:r>
          </a:p>
        </p:txBody>
      </p:sp>
      <p:pic>
        <p:nvPicPr>
          <p:cNvPr id="10" name="Picture 9"/>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38868" y="2717800"/>
            <a:ext cx="657097" cy="399541"/>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8940800" y="2727878"/>
            <a:ext cx="1178813" cy="402844"/>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940800" y="3439417"/>
            <a:ext cx="1178813" cy="402844"/>
          </a:xfrm>
          <a:prstGeom prst="rect">
            <a:avLst/>
          </a:prstGeom>
        </p:spPr>
      </p:pic>
      <p:pic>
        <p:nvPicPr>
          <p:cNvPr id="14" name="Picture 1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838868" y="3442719"/>
            <a:ext cx="657097" cy="399541"/>
          </a:xfrm>
          <a:prstGeom prst="rect">
            <a:avLst/>
          </a:prstGeom>
        </p:spPr>
      </p:pic>
      <p:pic>
        <p:nvPicPr>
          <p:cNvPr id="15" name="Picture 1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838867" y="4833632"/>
            <a:ext cx="792480" cy="399541"/>
          </a:xfrm>
          <a:prstGeom prst="rect">
            <a:avLst/>
          </a:prstGeom>
        </p:spPr>
      </p:pic>
      <p:pic>
        <p:nvPicPr>
          <p:cNvPr id="16" name="Picture 1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940802" y="4854957"/>
            <a:ext cx="1314196" cy="402844"/>
          </a:xfrm>
          <a:prstGeom prst="rect">
            <a:avLst/>
          </a:prstGeom>
        </p:spPr>
      </p:pic>
      <p:pic>
        <p:nvPicPr>
          <p:cNvPr id="17" name="Picture 1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484872" y="4230891"/>
            <a:ext cx="49529" cy="399541"/>
          </a:xfrm>
          <a:prstGeom prst="rect">
            <a:avLst/>
          </a:prstGeom>
        </p:spPr>
      </p:pic>
      <p:pic>
        <p:nvPicPr>
          <p:cNvPr id="41" name="Picture 40"/>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pic>
        <p:nvPicPr>
          <p:cNvPr id="42" name="Picture 4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43" name="TextBox 42"/>
          <p:cNvSpPr txBox="1"/>
          <p:nvPr/>
        </p:nvSpPr>
        <p:spPr>
          <a:xfrm rot="16200000">
            <a:off x="679985" y="1839022"/>
            <a:ext cx="1398515" cy="461665"/>
          </a:xfrm>
          <a:prstGeom prst="rect">
            <a:avLst/>
          </a:prstGeom>
          <a:noFill/>
        </p:spPr>
        <p:txBody>
          <a:bodyPr wrap="square" rtlCol="0">
            <a:spAutoFit/>
          </a:bodyPr>
          <a:lstStyle/>
          <a:p>
            <a:r>
              <a:rPr lang="en-US" sz="2400" dirty="0"/>
              <a:t>(inches)</a:t>
            </a:r>
          </a:p>
        </p:txBody>
      </p:sp>
      <p:sp>
        <p:nvSpPr>
          <p:cNvPr id="44" name="TextBox 43"/>
          <p:cNvSpPr txBox="1"/>
          <p:nvPr/>
        </p:nvSpPr>
        <p:spPr>
          <a:xfrm>
            <a:off x="5283200" y="4879582"/>
            <a:ext cx="1398515" cy="461665"/>
          </a:xfrm>
          <a:prstGeom prst="rect">
            <a:avLst/>
          </a:prstGeom>
          <a:noFill/>
        </p:spPr>
        <p:txBody>
          <a:bodyPr wrap="square" rtlCol="0">
            <a:spAutoFit/>
          </a:bodyPr>
          <a:lstStyle/>
          <a:p>
            <a:r>
              <a:rPr lang="en-US" sz="2400" dirty="0"/>
              <a:t>(cm)</a:t>
            </a:r>
          </a:p>
        </p:txBody>
      </p:sp>
      <mc:AlternateContent xmlns:mc="http://schemas.openxmlformats.org/markup-compatibility/2006" xmlns:p14="http://schemas.microsoft.com/office/powerpoint/2010/main">
        <mc:Choice Requires="p14">
          <p:contentPart p14:bwMode="auto" r:id="rId23">
            <p14:nvContentPartPr>
              <p14:cNvPr id="2" name="Ink 1"/>
              <p14:cNvContentPartPr/>
              <p14:nvPr/>
            </p14:nvContentPartPr>
            <p14:xfrm>
              <a:off x="2038080" y="1440000"/>
              <a:ext cx="8928960" cy="4188000"/>
            </p14:xfrm>
          </p:contentPart>
        </mc:Choice>
        <mc:Fallback xmlns="">
          <p:pic>
            <p:nvPicPr>
              <p:cNvPr id="2" name="Ink 1"/>
              <p:cNvPicPr/>
              <p:nvPr/>
            </p:nvPicPr>
            <p:blipFill>
              <a:blip r:embed="rId24"/>
              <a:stretch>
                <a:fillRect/>
              </a:stretch>
            </p:blipFill>
            <p:spPr>
              <a:xfrm>
                <a:off x="2029800" y="1430280"/>
                <a:ext cx="8946960" cy="4207801"/>
              </a:xfrm>
              <a:prstGeom prst="rect">
                <a:avLst/>
              </a:prstGeom>
            </p:spPr>
          </p:pic>
        </mc:Fallback>
      </mc:AlternateContent>
    </p:spTree>
    <p:extLst>
      <p:ext uri="{BB962C8B-B14F-4D97-AF65-F5344CB8AC3E}">
        <p14:creationId xmlns:p14="http://schemas.microsoft.com/office/powerpoint/2010/main" val="110194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5" grpId="0" animBg="1"/>
      <p:bldP spid="37" grpId="0" animBg="1"/>
      <p:bldP spid="38" grpId="0" animBg="1"/>
      <p:bldP spid="3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Compression</a:t>
            </a:r>
          </a:p>
        </p:txBody>
      </p:sp>
      <p:sp>
        <p:nvSpPr>
          <p:cNvPr id="21" name="TextBox 20"/>
          <p:cNvSpPr txBox="1"/>
          <p:nvPr/>
        </p:nvSpPr>
        <p:spPr>
          <a:xfrm>
            <a:off x="5588000" y="902573"/>
            <a:ext cx="6096000" cy="584775"/>
          </a:xfrm>
          <a:prstGeom prst="rect">
            <a:avLst/>
          </a:prstGeom>
          <a:noFill/>
        </p:spPr>
        <p:txBody>
          <a:bodyPr wrap="square" rtlCol="0">
            <a:spAutoFit/>
          </a:bodyPr>
          <a:lstStyle/>
          <a:p>
            <a:r>
              <a:rPr lang="en-US" sz="3200" dirty="0"/>
              <a:t>Reduce data from 3D to 2D</a:t>
            </a:r>
          </a:p>
        </p:txBody>
      </p:sp>
      <p:pic>
        <p:nvPicPr>
          <p:cNvPr id="1026" name="Picture 2" descr="C:\Users\tlow\Desktop\cs229a\lectures-slides\assets\pca\pca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200" y="1824181"/>
            <a:ext cx="3835880" cy="3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C:\Users\tlow\Desktop\cs229a\lectures-slides\assets\pca\pca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1883" y="1835727"/>
            <a:ext cx="3835880" cy="365760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C:\Users\tlow\Desktop\cs229a\lectures-slides\assets\pca\proj.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8667" y="2006600"/>
            <a:ext cx="3928533" cy="294640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8001" y="4648201"/>
            <a:ext cx="297180" cy="200660"/>
          </a:xfrm>
          <a:prstGeom prst="rect">
            <a:avLst/>
          </a:prstGeom>
        </p:spPr>
      </p:pic>
      <p:pic>
        <p:nvPicPr>
          <p:cNvPr id="5" name="Picture 4"/>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743200" y="5156201"/>
            <a:ext cx="304800" cy="200660"/>
          </a:xfrm>
          <a:prstGeom prst="rect">
            <a:avLst/>
          </a:prstGeom>
        </p:spPr>
      </p:pic>
      <p:pic>
        <p:nvPicPr>
          <p:cNvPr id="6" name="Picture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7612963" y="4447541"/>
            <a:ext cx="304800" cy="200660"/>
          </a:xfrm>
          <a:prstGeom prst="rect">
            <a:avLst/>
          </a:prstGeom>
        </p:spPr>
      </p:pic>
      <p:pic>
        <p:nvPicPr>
          <p:cNvPr id="7"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90821" y="5156201"/>
            <a:ext cx="297180" cy="200660"/>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03201" y="3180927"/>
            <a:ext cx="307340" cy="205740"/>
          </a:xfrm>
          <a:prstGeom prst="rect">
            <a:avLst/>
          </a:prstGeom>
        </p:spPr>
      </p:pic>
      <p:pic>
        <p:nvPicPr>
          <p:cNvPr id="9" name="Picture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032653" y="3937001"/>
            <a:ext cx="307340" cy="205740"/>
          </a:xfrm>
          <a:prstGeom prst="rect">
            <a:avLst/>
          </a:prstGeom>
        </p:spPr>
      </p:pic>
      <p:pic>
        <p:nvPicPr>
          <p:cNvPr id="11" name="Picture 10"/>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1458969" y="4927441"/>
            <a:ext cx="256540" cy="200660"/>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958667" y="2108201"/>
            <a:ext cx="264160" cy="200660"/>
          </a:xfrm>
          <a:prstGeom prst="rect">
            <a:avLst/>
          </a:prstGeom>
        </p:spPr>
      </p:pic>
      <mc:AlternateContent xmlns:mc="http://schemas.openxmlformats.org/markup-compatibility/2006" xmlns:p14="http://schemas.microsoft.com/office/powerpoint/2010/main">
        <mc:Choice Requires="p14">
          <p:contentPart p14:bwMode="auto" r:id="rId19">
            <p14:nvContentPartPr>
              <p14:cNvPr id="3" name="Ink 2"/>
              <p14:cNvContentPartPr/>
              <p14:nvPr/>
            </p14:nvContentPartPr>
            <p14:xfrm>
              <a:off x="1199520" y="562560"/>
              <a:ext cx="10587840" cy="5808960"/>
            </p14:xfrm>
          </p:contentPart>
        </mc:Choice>
        <mc:Fallback xmlns="">
          <p:pic>
            <p:nvPicPr>
              <p:cNvPr id="3" name="Ink 2"/>
              <p:cNvPicPr/>
              <p:nvPr/>
            </p:nvPicPr>
            <p:blipFill>
              <a:blip r:embed="rId20"/>
              <a:stretch>
                <a:fillRect/>
              </a:stretch>
            </p:blipFill>
            <p:spPr>
              <a:xfrm>
                <a:off x="1191240" y="551760"/>
                <a:ext cx="10606920" cy="5833440"/>
              </a:xfrm>
              <a:prstGeom prst="rect">
                <a:avLst/>
              </a:prstGeom>
            </p:spPr>
          </p:pic>
        </mc:Fallback>
      </mc:AlternateContent>
    </p:spTree>
    <p:extLst>
      <p:ext uri="{BB962C8B-B14F-4D97-AF65-F5344CB8AC3E}">
        <p14:creationId xmlns:p14="http://schemas.microsoft.com/office/powerpoint/2010/main" val="237754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32013" y="2253129"/>
            <a:ext cx="10832982"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Motivation II: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Data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Visualization</a:t>
            </a:r>
          </a:p>
        </p:txBody>
      </p:sp>
    </p:spTree>
    <p:extLst>
      <p:ext uri="{BB962C8B-B14F-4D97-AF65-F5344CB8AC3E}">
        <p14:creationId xmlns:p14="http://schemas.microsoft.com/office/powerpoint/2010/main" val="21238228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p>
        </p:txBody>
      </p:sp>
      <p:sp>
        <p:nvSpPr>
          <p:cNvPr id="8" name="TextBox 7"/>
          <p:cNvSpPr txBox="1"/>
          <p:nvPr/>
        </p:nvSpPr>
        <p:spPr>
          <a:xfrm>
            <a:off x="0" y="6390958"/>
            <a:ext cx="11074400" cy="461665"/>
          </a:xfrm>
          <a:prstGeom prst="rect">
            <a:avLst/>
          </a:prstGeom>
          <a:noFill/>
        </p:spPr>
        <p:txBody>
          <a:bodyPr wrap="square" rtlCol="0">
            <a:spAutoFit/>
          </a:bodyPr>
          <a:lstStyle/>
          <a:p>
            <a:r>
              <a:rPr lang="en-US" sz="2400" dirty="0">
                <a:solidFill>
                  <a:schemeClr val="tx1">
                    <a:lumMod val="65000"/>
                    <a:lumOff val="35000"/>
                  </a:schemeClr>
                </a:solidFill>
              </a:rPr>
              <a:t>[resources from en.wikipedia.org]</a:t>
            </a:r>
          </a:p>
        </p:txBody>
      </p:sp>
      <p:graphicFrame>
        <p:nvGraphicFramePr>
          <p:cNvPr id="11" name="Table 10"/>
          <p:cNvGraphicFramePr>
            <a:graphicFrameLocks noGrp="1"/>
          </p:cNvGraphicFramePr>
          <p:nvPr>
            <p:extLst/>
          </p:nvPr>
        </p:nvGraphicFramePr>
        <p:xfrm>
          <a:off x="20320" y="1114634"/>
          <a:ext cx="12070080" cy="5260340"/>
        </p:xfrm>
        <a:graphic>
          <a:graphicData uri="http://schemas.openxmlformats.org/drawingml/2006/table">
            <a:tbl>
              <a:tblPr>
                <a:tableStyleId>{2D5ABB26-0587-4C30-8999-92F81FD0307C}</a:tableStyleId>
              </a:tblPr>
              <a:tblGrid>
                <a:gridCol w="1950720"/>
                <a:gridCol w="1584960"/>
                <a:gridCol w="1584960"/>
                <a:gridCol w="1584960"/>
                <a:gridCol w="1584960"/>
                <a:gridCol w="1584960"/>
                <a:gridCol w="1584960"/>
                <a:gridCol w="609600"/>
              </a:tblGrid>
              <a:tr h="1963420">
                <a:tc>
                  <a:txBody>
                    <a:bodyPr/>
                    <a:lstStyle/>
                    <a:p>
                      <a:pPr algn="ctr" fontAlgn="b"/>
                      <a:r>
                        <a:rPr lang="en-US" sz="2900" u="none" strike="noStrike" dirty="0">
                          <a:effectLst/>
                        </a:rPr>
                        <a:t>Country</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3200" b="0" i="0" u="none" strike="noStrike" dirty="0" smtClean="0">
                          <a:solidFill>
                            <a:srgbClr val="000000"/>
                          </a:solidFill>
                          <a:effectLst/>
                          <a:latin typeface="+mn-lt"/>
                        </a:rPr>
                        <a:t>GDP </a:t>
                      </a:r>
                      <a:r>
                        <a:rPr lang="en-US" sz="2400" b="0" i="0" u="none" strike="noStrike" dirty="0" smtClean="0">
                          <a:solidFill>
                            <a:srgbClr val="000000"/>
                          </a:solidFill>
                          <a:effectLst/>
                          <a:latin typeface="+mn-lt"/>
                        </a:rPr>
                        <a:t>(trillions of US$)</a:t>
                      </a:r>
                      <a:endParaRPr lang="en-US" sz="3200" b="0" i="0" u="none" strike="noStrike" dirty="0" smtClean="0">
                        <a:solidFill>
                          <a:srgbClr val="000000"/>
                        </a:solidFill>
                        <a:effectLst/>
                        <a:latin typeface="+mn-lt"/>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a:rPr>
                        <a:t>Per capita GDP </a:t>
                      </a:r>
                      <a:endParaRPr lang="en-US" sz="2700" b="0" i="0" u="none" strike="noStrike" dirty="0" smtClean="0">
                        <a:solidFill>
                          <a:srgbClr val="000000"/>
                        </a:solidFill>
                        <a:effectLst/>
                        <a:latin typeface="Calibri"/>
                      </a:endParaRPr>
                    </a:p>
                    <a:p>
                      <a:pPr algn="ctr" fontAlgn="b"/>
                      <a:r>
                        <a:rPr lang="en-US" sz="2400" b="0" i="0" u="none" strike="noStrike" dirty="0" smtClean="0">
                          <a:solidFill>
                            <a:srgbClr val="000000"/>
                          </a:solidFill>
                          <a:effectLst/>
                          <a:latin typeface="Calibri"/>
                        </a:rPr>
                        <a:t>(</a:t>
                      </a:r>
                      <a:r>
                        <a:rPr lang="en-US" sz="2400" b="0" i="0" u="none" strike="noStrike" dirty="0">
                          <a:solidFill>
                            <a:srgbClr val="000000"/>
                          </a:solidFill>
                          <a:effectLst/>
                          <a:latin typeface="Calibri"/>
                        </a:rPr>
                        <a:t>thousands of intl. $)</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a:rPr>
                        <a:t>Human </a:t>
                      </a:r>
                      <a:r>
                        <a:rPr lang="en-US" sz="2700" b="0" i="0" u="none" strike="noStrike" dirty="0" smtClean="0">
                          <a:solidFill>
                            <a:srgbClr val="000000"/>
                          </a:solidFill>
                          <a:effectLst/>
                          <a:latin typeface="Calibri"/>
                        </a:rPr>
                        <a:t>Develop-</a:t>
                      </a:r>
                      <a:r>
                        <a:rPr lang="en-US" sz="2700" b="0" i="0" u="none" strike="noStrike" dirty="0" err="1" smtClean="0">
                          <a:solidFill>
                            <a:srgbClr val="000000"/>
                          </a:solidFill>
                          <a:effectLst/>
                          <a:latin typeface="Calibri"/>
                        </a:rPr>
                        <a:t>ment</a:t>
                      </a:r>
                      <a:r>
                        <a:rPr lang="en-US" sz="2700" b="0" i="0" u="none" strike="noStrike" dirty="0" smtClean="0">
                          <a:solidFill>
                            <a:srgbClr val="000000"/>
                          </a:solidFill>
                          <a:effectLst/>
                          <a:latin typeface="Calibri"/>
                        </a:rPr>
                        <a:t> </a:t>
                      </a:r>
                      <a:r>
                        <a:rPr lang="en-US" sz="2700" b="0" i="0" u="none" strike="noStrike" dirty="0">
                          <a:solidFill>
                            <a:srgbClr val="000000"/>
                          </a:solidFill>
                          <a:effectLst/>
                          <a:latin typeface="Calibri"/>
                        </a:rPr>
                        <a:t>Index</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a:rPr>
                        <a:t>Life expectancy</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smtClean="0">
                          <a:solidFill>
                            <a:srgbClr val="000000"/>
                          </a:solidFill>
                          <a:effectLst/>
                          <a:latin typeface="Calibri"/>
                        </a:rPr>
                        <a:t>Poverty Index</a:t>
                      </a:r>
                    </a:p>
                    <a:p>
                      <a:pPr algn="ctr" fontAlgn="b"/>
                      <a:r>
                        <a:rPr lang="en-US" sz="2400" b="0" i="0" u="none" strike="noStrike" dirty="0" smtClean="0">
                          <a:solidFill>
                            <a:srgbClr val="000000"/>
                          </a:solidFill>
                          <a:effectLst/>
                          <a:latin typeface="Calibri"/>
                        </a:rPr>
                        <a:t> </a:t>
                      </a:r>
                      <a:r>
                        <a:rPr lang="en-US" sz="2400" b="0" i="0" u="none" strike="noStrike" dirty="0">
                          <a:solidFill>
                            <a:srgbClr val="000000"/>
                          </a:solidFill>
                          <a:effectLst/>
                          <a:latin typeface="Calibri"/>
                        </a:rPr>
                        <a:t>(</a:t>
                      </a:r>
                      <a:r>
                        <a:rPr lang="en-US" sz="2400" b="0" i="0" u="none" strike="noStrike" dirty="0" err="1">
                          <a:solidFill>
                            <a:srgbClr val="000000"/>
                          </a:solidFill>
                          <a:effectLst/>
                          <a:latin typeface="Calibri"/>
                        </a:rPr>
                        <a:t>Gini</a:t>
                      </a:r>
                      <a:r>
                        <a:rPr lang="en-US" sz="2400" b="0" i="0" u="none" strike="noStrike" dirty="0">
                          <a:solidFill>
                            <a:srgbClr val="000000"/>
                          </a:solidFill>
                          <a:effectLst/>
                          <a:latin typeface="Calibri"/>
                        </a:rPr>
                        <a:t> as percentage)</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700" b="0" i="0" u="none" strike="noStrike" dirty="0">
                          <a:solidFill>
                            <a:srgbClr val="000000"/>
                          </a:solidFill>
                          <a:effectLst/>
                          <a:latin typeface="Calibri"/>
                        </a:rPr>
                        <a:t>Mean household income </a:t>
                      </a:r>
                      <a:r>
                        <a:rPr lang="en-US" sz="2400" b="0" i="0" u="none" strike="noStrike" dirty="0">
                          <a:solidFill>
                            <a:srgbClr val="000000"/>
                          </a:solidFill>
                          <a:effectLst/>
                          <a:latin typeface="Calibri"/>
                        </a:rPr>
                        <a:t>(thousands of US$)</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a:rPr>
                        <a:t>…</a:t>
                      </a:r>
                      <a:endParaRPr lang="en-US" sz="24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459740">
                <a:tc>
                  <a:txBody>
                    <a:bodyPr/>
                    <a:lstStyle/>
                    <a:p>
                      <a:pPr algn="ctr" fontAlgn="b"/>
                      <a:r>
                        <a:rPr lang="en-US" sz="2900" u="none" strike="noStrike" dirty="0">
                          <a:effectLst/>
                        </a:rPr>
                        <a:t>Canada</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a:rPr>
                        <a:t>1.577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a:rPr>
                        <a:t>39.17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a:rPr>
                        <a:t>0.908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a:solidFill>
                            <a:srgbClr val="000000"/>
                          </a:solidFill>
                          <a:effectLst/>
                          <a:latin typeface="Calibri"/>
                        </a:rPr>
                        <a:t>80.7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a:rPr>
                        <a:t>32.6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a:solidFill>
                            <a:srgbClr val="000000"/>
                          </a:solidFill>
                          <a:effectLst/>
                          <a:latin typeface="Calibri"/>
                        </a:rPr>
                        <a:t>67.293</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523240">
                <a:tc>
                  <a:txBody>
                    <a:bodyPr/>
                    <a:lstStyle/>
                    <a:p>
                      <a:pPr algn="ctr" fontAlgn="b"/>
                      <a:r>
                        <a:rPr lang="en-US" sz="2900" u="none" strike="noStrike" dirty="0">
                          <a:effectLst/>
                        </a:rPr>
                        <a:t>China</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5.878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7.54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0.687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73</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46.9</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10.22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India</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1.632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3.41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0.547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64.7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36.8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0.735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Russia</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1.48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19.84</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0.755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65.5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39.9</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0.72</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Singapore</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0.223</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56.69</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0.866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80</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42.5</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67.1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u="none" strike="noStrike" dirty="0">
                          <a:effectLst/>
                        </a:rPr>
                        <a:t>USA</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14.527</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46.86</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0.91</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a:solidFill>
                            <a:srgbClr val="000000"/>
                          </a:solidFill>
                          <a:effectLst/>
                          <a:latin typeface="Calibri"/>
                        </a:rPr>
                        <a:t>78.3</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40.8</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a:solidFill>
                            <a:srgbClr val="000000"/>
                          </a:solidFill>
                          <a:effectLst/>
                          <a:latin typeface="Calibri"/>
                        </a:rPr>
                        <a:t>84.3</a:t>
                      </a: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59740">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2900" b="0" i="0" u="none" strike="noStrike" dirty="0" smtClean="0">
                          <a:solidFill>
                            <a:srgbClr val="000000"/>
                          </a:solidFill>
                          <a:effectLst/>
                          <a:latin typeface="Calibri"/>
                        </a:rPr>
                        <a:t>…</a:t>
                      </a:r>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29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3760" y="171360"/>
              <a:ext cx="10644480" cy="3272160"/>
            </p14:xfrm>
          </p:contentPart>
        </mc:Choice>
        <mc:Fallback xmlns="">
          <p:pic>
            <p:nvPicPr>
              <p:cNvPr id="2" name="Ink 1"/>
              <p:cNvPicPr/>
              <p:nvPr/>
            </p:nvPicPr>
            <p:blipFill>
              <a:blip r:embed="rId4"/>
              <a:stretch>
                <a:fillRect/>
              </a:stretch>
            </p:blipFill>
            <p:spPr>
              <a:xfrm>
                <a:off x="102600" y="161640"/>
                <a:ext cx="10667160" cy="3290161"/>
              </a:xfrm>
              <a:prstGeom prst="rect">
                <a:avLst/>
              </a:prstGeom>
            </p:spPr>
          </p:pic>
        </mc:Fallback>
      </mc:AlternateContent>
    </p:spTree>
    <p:extLst>
      <p:ext uri="{BB962C8B-B14F-4D97-AF65-F5344CB8AC3E}">
        <p14:creationId xmlns:p14="http://schemas.microsoft.com/office/powerpoint/2010/main" val="36798706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p>
        </p:txBody>
      </p:sp>
      <p:graphicFrame>
        <p:nvGraphicFramePr>
          <p:cNvPr id="2" name="Table 1"/>
          <p:cNvGraphicFramePr>
            <a:graphicFrameLocks noGrp="1"/>
          </p:cNvGraphicFramePr>
          <p:nvPr>
            <p:extLst/>
          </p:nvPr>
        </p:nvGraphicFramePr>
        <p:xfrm>
          <a:off x="711201" y="1295400"/>
          <a:ext cx="8737599" cy="5181600"/>
        </p:xfrm>
        <a:graphic>
          <a:graphicData uri="http://schemas.openxmlformats.org/drawingml/2006/table">
            <a:tbl>
              <a:tblPr>
                <a:tableStyleId>{2D5ABB26-0587-4C30-8999-92F81FD0307C}</a:tableStyleId>
              </a:tblPr>
              <a:tblGrid>
                <a:gridCol w="3328609"/>
                <a:gridCol w="2704495"/>
                <a:gridCol w="2704495"/>
              </a:tblGrid>
              <a:tr h="636707">
                <a:tc>
                  <a:txBody>
                    <a:bodyPr/>
                    <a:lstStyle/>
                    <a:p>
                      <a:pPr algn="ctr" fontAlgn="b"/>
                      <a:r>
                        <a:rPr lang="en-US" sz="3700" u="none" strike="noStrike" dirty="0">
                          <a:effectLst/>
                        </a:rPr>
                        <a:t>Country</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r h="636707">
                <a:tc>
                  <a:txBody>
                    <a:bodyPr/>
                    <a:lstStyle/>
                    <a:p>
                      <a:pPr algn="ctr" fontAlgn="b"/>
                      <a:r>
                        <a:rPr lang="en-US" sz="3700" u="none" strike="noStrike" dirty="0">
                          <a:effectLst/>
                        </a:rPr>
                        <a:t>Canada</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700" u="none" strike="noStrike" dirty="0">
                          <a:effectLst/>
                        </a:rPr>
                        <a:t>1.6</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3700" u="none" strike="noStrike" dirty="0">
                          <a:effectLst/>
                        </a:rPr>
                        <a:t>1.2</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724651">
                <a:tc>
                  <a:txBody>
                    <a:bodyPr/>
                    <a:lstStyle/>
                    <a:p>
                      <a:pPr algn="ctr" fontAlgn="b"/>
                      <a:r>
                        <a:rPr lang="en-US" sz="3700" u="none" strike="noStrike" dirty="0">
                          <a:effectLst/>
                        </a:rPr>
                        <a:t>China</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1.7</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0.3</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India</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1.6</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0.2</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Russia</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a:effectLst/>
                        </a:rPr>
                        <a:t>1.4</a:t>
                      </a:r>
                      <a:endParaRPr lang="en-US" sz="3700" b="0" i="0" u="none" strike="noStrike">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0.5</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Singapore</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0.5</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1.7</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u="none" strike="noStrike" dirty="0">
                          <a:effectLst/>
                        </a:rPr>
                        <a:t>USA</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2</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u="none" strike="noStrike" dirty="0">
                          <a:effectLst/>
                        </a:rPr>
                        <a:t>1.5</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r h="636707">
                <a:tc>
                  <a:txBody>
                    <a:bodyPr/>
                    <a:lstStyle/>
                    <a:p>
                      <a:pPr algn="ctr" fontAlgn="b"/>
                      <a:r>
                        <a:rPr lang="en-US" sz="3700" b="0" i="0" u="none" strike="noStrike" dirty="0" smtClean="0">
                          <a:solidFill>
                            <a:srgbClr val="000000"/>
                          </a:solidFill>
                          <a:effectLst/>
                          <a:latin typeface="Calibri"/>
                        </a:rPr>
                        <a:t>…</a:t>
                      </a:r>
                      <a:endParaRPr lang="en-US" sz="3700" b="0" i="0" u="none" strike="noStrike" dirty="0">
                        <a:solidFill>
                          <a:srgbClr val="000000"/>
                        </a:solidFill>
                        <a:effectLst/>
                        <a:latin typeface="Calibri"/>
                      </a:endParaRPr>
                    </a:p>
                  </a:txBody>
                  <a:tcPr marL="12700" marR="12700" marT="12700" marB="0" anchor="b">
                    <a:lnR w="12700" cap="flat" cmpd="sng" algn="ctr">
                      <a:solidFill>
                        <a:schemeClr val="tx1"/>
                      </a:solidFill>
                      <a:prstDash val="solid"/>
                      <a:round/>
                      <a:headEnd type="none" w="med" len="med"/>
                      <a:tailEnd type="none" w="med" len="med"/>
                    </a:lnR>
                  </a:tcPr>
                </a:tc>
                <a:tc>
                  <a:txBody>
                    <a:bodyPr/>
                    <a:lstStyle/>
                    <a:p>
                      <a:pPr algn="ctr" fontAlgn="b"/>
                      <a:r>
                        <a:rPr lang="en-US" sz="3700" b="0" i="0" u="none" strike="noStrike" dirty="0" smtClean="0">
                          <a:solidFill>
                            <a:srgbClr val="000000"/>
                          </a:solidFill>
                          <a:effectLst/>
                          <a:latin typeface="Calibri"/>
                        </a:rPr>
                        <a:t>…</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3700" b="0" i="0" u="none" strike="noStrike" dirty="0" smtClean="0">
                          <a:solidFill>
                            <a:srgbClr val="000000"/>
                          </a:solidFill>
                          <a:effectLst/>
                          <a:latin typeface="Calibri"/>
                        </a:rPr>
                        <a:t>…</a:t>
                      </a:r>
                      <a:endParaRPr lang="en-US" sz="3700" b="0" i="0" u="none" strike="noStrike" dirty="0">
                        <a:solidFill>
                          <a:srgbClr val="000000"/>
                        </a:solidFill>
                        <a:effectLst/>
                        <a:latin typeface="Calibri"/>
                      </a:endParaRPr>
                    </a:p>
                  </a:txBody>
                  <a:tcPr marL="12700" marR="12700" marT="12700" marB="0" anchor="b">
                    <a:lnL w="12700" cap="flat" cmpd="sng" algn="ctr">
                      <a:solidFill>
                        <a:schemeClr val="tx1"/>
                      </a:solidFill>
                      <a:prstDash val="solid"/>
                      <a:round/>
                      <a:headEnd type="none" w="med" len="med"/>
                      <a:tailEnd type="none" w="med" len="med"/>
                    </a:lnL>
                  </a:tcPr>
                </a:tc>
              </a:tr>
            </a:tbl>
          </a:graphicData>
        </a:graphic>
      </p:graphicFrame>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4801" y="1599918"/>
            <a:ext cx="358900" cy="272625"/>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266327" y="1599920"/>
            <a:ext cx="348547" cy="272625"/>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5707200" y="934560"/>
              <a:ext cx="5793600" cy="3300480"/>
            </p14:xfrm>
          </p:contentPart>
        </mc:Choice>
        <mc:Fallback xmlns="">
          <p:pic>
            <p:nvPicPr>
              <p:cNvPr id="5" name="Ink 4"/>
              <p:cNvPicPr/>
              <p:nvPr/>
            </p:nvPicPr>
            <p:blipFill>
              <a:blip r:embed="rId8"/>
              <a:stretch>
                <a:fillRect/>
              </a:stretch>
            </p:blipFill>
            <p:spPr>
              <a:xfrm>
                <a:off x="5697120" y="924480"/>
                <a:ext cx="5811599" cy="3318480"/>
              </a:xfrm>
              <a:prstGeom prst="rect">
                <a:avLst/>
              </a:prstGeom>
            </p:spPr>
          </p:pic>
        </mc:Fallback>
      </mc:AlternateContent>
    </p:spTree>
    <p:extLst>
      <p:ext uri="{BB962C8B-B14F-4D97-AF65-F5344CB8AC3E}">
        <p14:creationId xmlns:p14="http://schemas.microsoft.com/office/powerpoint/2010/main" val="41999232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Visualization</a:t>
            </a:r>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497061" y="5664201"/>
            <a:ext cx="256540" cy="200660"/>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2645251" y="1295401"/>
            <a:ext cx="264160" cy="200660"/>
          </a:xfrm>
          <a:prstGeom prst="rect">
            <a:avLst/>
          </a:prstGeom>
        </p:spPr>
      </p:pic>
      <p:pic>
        <p:nvPicPr>
          <p:cNvPr id="2" name="Picture 2" descr="C:\Users\tlow\Desktop\cs229a\lectures-slides\assets\pca\countrie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5251" y="1017357"/>
            <a:ext cx="7112000" cy="5334000"/>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380160" y="905760"/>
              <a:ext cx="11273280" cy="5246880"/>
            </p14:xfrm>
          </p:contentPart>
        </mc:Choice>
        <mc:Fallback xmlns="">
          <p:pic>
            <p:nvPicPr>
              <p:cNvPr id="5" name="Ink 4"/>
              <p:cNvPicPr/>
              <p:nvPr/>
            </p:nvPicPr>
            <p:blipFill>
              <a:blip r:embed="rId9"/>
              <a:stretch>
                <a:fillRect/>
              </a:stretch>
            </p:blipFill>
            <p:spPr>
              <a:xfrm>
                <a:off x="370440" y="896040"/>
                <a:ext cx="11294880" cy="5263800"/>
              </a:xfrm>
              <a:prstGeom prst="rect">
                <a:avLst/>
              </a:prstGeom>
            </p:spPr>
          </p:pic>
        </mc:Fallback>
      </mc:AlternateContent>
    </p:spTree>
    <p:extLst>
      <p:ext uri="{BB962C8B-B14F-4D97-AF65-F5344CB8AC3E}">
        <p14:creationId xmlns:p14="http://schemas.microsoft.com/office/powerpoint/2010/main" val="38536841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05118" y="2342777"/>
            <a:ext cx="10873323" cy="2235200"/>
          </a:xfrm>
        </p:spPr>
        <p:txBody>
          <a:bodyPr>
            <a:no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p>
        </p:txBody>
      </p:sp>
    </p:spTree>
    <p:extLst>
      <p:ext uri="{BB962C8B-B14F-4D97-AF65-F5344CB8AC3E}">
        <p14:creationId xmlns:p14="http://schemas.microsoft.com/office/powerpoint/2010/main" val="24630974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p>
        </p:txBody>
      </p:sp>
      <p:grpSp>
        <p:nvGrpSpPr>
          <p:cNvPr id="12" name="Group 11"/>
          <p:cNvGrpSpPr/>
          <p:nvPr/>
        </p:nvGrpSpPr>
        <p:grpSpPr>
          <a:xfrm>
            <a:off x="2555365" y="957368"/>
            <a:ext cx="6893436" cy="5316433"/>
            <a:chOff x="838200" y="949289"/>
            <a:chExt cx="3158164" cy="2536861"/>
          </a:xfrm>
        </p:grpSpPr>
        <p:cxnSp>
          <p:nvCxnSpPr>
            <p:cNvPr id="14" name="Straight Arrow Connector 13"/>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9" name="Cross 18"/>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Cross 19"/>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Cross 20"/>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6" name="Picture 2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27" name="Picture 2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3200640" y="934560"/>
              <a:ext cx="8291040" cy="5456160"/>
            </p14:xfrm>
          </p:contentPart>
        </mc:Choice>
        <mc:Fallback xmlns="">
          <p:pic>
            <p:nvPicPr>
              <p:cNvPr id="3" name="Ink 2"/>
              <p:cNvPicPr/>
              <p:nvPr/>
            </p:nvPicPr>
            <p:blipFill>
              <a:blip r:embed="rId8"/>
              <a:stretch>
                <a:fillRect/>
              </a:stretch>
            </p:blipFill>
            <p:spPr>
              <a:xfrm>
                <a:off x="3190200" y="923400"/>
                <a:ext cx="8311201" cy="5477400"/>
              </a:xfrm>
              <a:prstGeom prst="rect">
                <a:avLst/>
              </a:prstGeom>
            </p:spPr>
          </p:pic>
        </mc:Fallback>
      </mc:AlternateContent>
    </p:spTree>
    <p:extLst>
      <p:ext uri="{BB962C8B-B14F-4D97-AF65-F5344CB8AC3E}">
        <p14:creationId xmlns:p14="http://schemas.microsoft.com/office/powerpoint/2010/main" val="97030915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465280" y="209481"/>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problem </a:t>
            </a:r>
            <a:r>
              <a:rPr lang="en-US" sz="3600" b="1" dirty="0">
                <a:solidFill>
                  <a:schemeClr val="accent1">
                    <a:lumMod val="50000"/>
                  </a:schemeClr>
                </a:solidFill>
                <a:latin typeface="Times New Roman" panose="02020603050405020304" pitchFamily="18" charset="0"/>
                <a:cs typeface="Times New Roman" panose="02020603050405020304" pitchFamily="18" charset="0"/>
              </a:rPr>
              <a:t>formulation</a:t>
            </a:r>
          </a:p>
        </p:txBody>
      </p:sp>
      <p:grpSp>
        <p:nvGrpSpPr>
          <p:cNvPr id="6" name="Group 5"/>
          <p:cNvGrpSpPr/>
          <p:nvPr/>
        </p:nvGrpSpPr>
        <p:grpSpPr>
          <a:xfrm>
            <a:off x="6468533" y="889000"/>
            <a:ext cx="4910667" cy="3683000"/>
            <a:chOff x="5275415" y="690798"/>
            <a:chExt cx="3683000" cy="2762250"/>
          </a:xfrm>
        </p:grpSpPr>
        <p:pic>
          <p:nvPicPr>
            <p:cNvPr id="2050" name="Picture 2" descr="C:\Users\tlow\Desktop\cs229a\lectures-slides\assets\pca\15.3.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custDataLst>
                <p:tags r:id="rId8"/>
              </p:custDataLst>
            </p:nvPr>
          </p:nvPicPr>
          <p:blipFill>
            <a:blip r:embed="rId14"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4" name="Picture 3"/>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5" name="Picture 4"/>
            <p:cNvPicPr>
              <a:picLocks noChangeAspect="1"/>
            </p:cNvPicPr>
            <p:nvPr>
              <p:custDataLst>
                <p:tags r:id="rId10"/>
              </p:custDataLst>
            </p:nvPr>
          </p:nvPicPr>
          <p:blipFill>
            <a:blip r:embed="rId16"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grpSp>
      <p:sp>
        <p:nvSpPr>
          <p:cNvPr id="19" name="TextBox 18"/>
          <p:cNvSpPr txBox="1"/>
          <p:nvPr/>
        </p:nvSpPr>
        <p:spPr>
          <a:xfrm>
            <a:off x="508000" y="4343400"/>
            <a:ext cx="11277600" cy="913199"/>
          </a:xfrm>
          <a:prstGeom prst="rect">
            <a:avLst/>
          </a:prstGeom>
          <a:noFill/>
        </p:spPr>
        <p:txBody>
          <a:bodyPr wrap="square" rtlCol="0">
            <a:spAutoFit/>
          </a:bodyPr>
          <a:lstStyle/>
          <a:p>
            <a:r>
              <a:rPr lang="en-US" sz="2667" dirty="0"/>
              <a:t>Reduce from 2-dimension to 1-dimension: Find a direction (a vector                   )</a:t>
            </a:r>
          </a:p>
          <a:p>
            <a:r>
              <a:rPr lang="en-US" sz="2667" dirty="0"/>
              <a:t>onto which to project the data so as to minimize the projection error.</a:t>
            </a:r>
          </a:p>
        </p:txBody>
      </p:sp>
      <p:sp>
        <p:nvSpPr>
          <p:cNvPr id="20" name="TextBox 19"/>
          <p:cNvSpPr txBox="1"/>
          <p:nvPr/>
        </p:nvSpPr>
        <p:spPr>
          <a:xfrm>
            <a:off x="508000" y="5228352"/>
            <a:ext cx="11074400" cy="913199"/>
          </a:xfrm>
          <a:prstGeom prst="rect">
            <a:avLst/>
          </a:prstGeom>
          <a:noFill/>
        </p:spPr>
        <p:txBody>
          <a:bodyPr wrap="square" rtlCol="0">
            <a:spAutoFit/>
          </a:bodyPr>
          <a:lstStyle/>
          <a:p>
            <a:r>
              <a:rPr lang="en-US" sz="2667" dirty="0"/>
              <a:t>Reduce from n-dimension to k-dimension: Find    vectors </a:t>
            </a:r>
          </a:p>
          <a:p>
            <a:r>
              <a:rPr lang="en-US" sz="2667" dirty="0"/>
              <a:t>onto which to project the data, so as to minimize the projection error.</a:t>
            </a:r>
          </a:p>
        </p:txBody>
      </p:sp>
      <p:pic>
        <p:nvPicPr>
          <p:cNvPr id="7" name="Picture 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172366" y="5366415"/>
            <a:ext cx="154940" cy="238760"/>
          </a:xfrm>
          <a:prstGeom prst="rect">
            <a:avLst/>
          </a:prstGeom>
        </p:spPr>
      </p:pic>
      <p:pic>
        <p:nvPicPr>
          <p:cNvPr id="8" name="Picture 7"/>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8463447" y="5300375"/>
            <a:ext cx="2529840" cy="370840"/>
          </a:xfrm>
          <a:prstGeom prst="rect">
            <a:avLst/>
          </a:prstGeom>
        </p:spPr>
      </p:pic>
      <p:pic>
        <p:nvPicPr>
          <p:cNvPr id="9" name="Picture 8"/>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9972633" y="4412377"/>
            <a:ext cx="1361440" cy="320040"/>
          </a:xfrm>
          <a:prstGeom prst="rect">
            <a:avLst/>
          </a:prstGeom>
        </p:spPr>
      </p:pic>
      <p:pic>
        <p:nvPicPr>
          <p:cNvPr id="10" name="Picture 9"/>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0217150" y="783855"/>
            <a:ext cx="1409700" cy="241300"/>
          </a:xfrm>
          <a:prstGeom prst="rect">
            <a:avLst/>
          </a:prstGeom>
        </p:spPr>
      </p:pic>
      <p:pic>
        <p:nvPicPr>
          <p:cNvPr id="11" name="Picture 10"/>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10725150" y="1155523"/>
            <a:ext cx="901700" cy="231140"/>
          </a:xfrm>
          <a:prstGeom prst="rect">
            <a:avLst/>
          </a:prstGeom>
        </p:spPr>
      </p:pic>
      <p:grpSp>
        <p:nvGrpSpPr>
          <p:cNvPr id="25" name="Group 24"/>
          <p:cNvGrpSpPr/>
          <p:nvPr/>
        </p:nvGrpSpPr>
        <p:grpSpPr>
          <a:xfrm>
            <a:off x="1680062" y="1008462"/>
            <a:ext cx="4095775" cy="3172857"/>
            <a:chOff x="838200" y="949289"/>
            <a:chExt cx="3158164" cy="2536861"/>
          </a:xfrm>
        </p:grpSpPr>
        <p:cxnSp>
          <p:nvCxnSpPr>
            <p:cNvPr id="26" name="Straight Arrow Connector 25"/>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1" name="Cross 3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Cross 3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6" name="Picture 35"/>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37" name="Picture 36"/>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p14:bwMode="auto" r:id="rId24">
            <p14:nvContentPartPr>
              <p14:cNvPr id="2" name="Ink 1"/>
              <p14:cNvContentPartPr/>
              <p14:nvPr/>
            </p14:nvContentPartPr>
            <p14:xfrm>
              <a:off x="1771680" y="1392480"/>
              <a:ext cx="9768000" cy="4320960"/>
            </p14:xfrm>
          </p:contentPart>
        </mc:Choice>
        <mc:Fallback xmlns="">
          <p:pic>
            <p:nvPicPr>
              <p:cNvPr id="2" name="Ink 1"/>
              <p:cNvPicPr/>
              <p:nvPr/>
            </p:nvPicPr>
            <p:blipFill>
              <a:blip r:embed="rId25"/>
              <a:stretch>
                <a:fillRect/>
              </a:stretch>
            </p:blipFill>
            <p:spPr>
              <a:xfrm>
                <a:off x="1766280" y="1383120"/>
                <a:ext cx="9775920" cy="434255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 name="Ink 11"/>
              <p14:cNvContentPartPr/>
              <p14:nvPr/>
            </p14:nvContentPartPr>
            <p14:xfrm>
              <a:off x="4506720" y="3566880"/>
              <a:ext cx="572160" cy="448800"/>
            </p14:xfrm>
          </p:contentPart>
        </mc:Choice>
        <mc:Fallback xmlns="">
          <p:pic>
            <p:nvPicPr>
              <p:cNvPr id="12" name="Ink 11"/>
              <p:cNvPicPr/>
              <p:nvPr/>
            </p:nvPicPr>
            <p:blipFill>
              <a:blip r:embed="rId27"/>
              <a:stretch>
                <a:fillRect/>
              </a:stretch>
            </p:blipFill>
            <p:spPr>
              <a:xfrm>
                <a:off x="4495198" y="3557523"/>
                <a:ext cx="594485" cy="468955"/>
              </a:xfrm>
              <a:prstGeom prst="rect">
                <a:avLst/>
              </a:prstGeom>
            </p:spPr>
          </p:pic>
        </mc:Fallback>
      </mc:AlternateContent>
    </p:spTree>
    <p:extLst>
      <p:ext uri="{BB962C8B-B14F-4D97-AF65-F5344CB8AC3E}">
        <p14:creationId xmlns:p14="http://schemas.microsoft.com/office/powerpoint/2010/main" val="110242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201" y="584517"/>
            <a:ext cx="7598833" cy="568896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Cross 6"/>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773120" y="2403360"/>
              <a:ext cx="5622720" cy="2099040"/>
            </p14:xfrm>
          </p:contentPart>
        </mc:Choice>
        <mc:Fallback xmlns="">
          <p:pic>
            <p:nvPicPr>
              <p:cNvPr id="2" name="Ink 1"/>
              <p:cNvPicPr/>
              <p:nvPr/>
            </p:nvPicPr>
            <p:blipFill>
              <a:blip r:embed="rId4"/>
              <a:stretch>
                <a:fillRect/>
              </a:stretch>
            </p:blipFill>
            <p:spPr>
              <a:xfrm>
                <a:off x="3568680" y="1791360"/>
                <a:ext cx="4237920" cy="1593720"/>
              </a:xfrm>
              <a:prstGeom prst="rect">
                <a:avLst/>
              </a:prstGeom>
            </p:spPr>
          </p:pic>
        </mc:Fallback>
      </mc:AlternateContent>
      <p:sp>
        <p:nvSpPr>
          <p:cNvPr id="9" name="TextBox 8"/>
          <p:cNvSpPr txBox="1"/>
          <p:nvPr/>
        </p:nvSpPr>
        <p:spPr>
          <a:xfrm>
            <a:off x="2524514" y="6341435"/>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61484031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3367700" y="1653609"/>
            <a:ext cx="0" cy="382772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6485" y="3867128"/>
            <a:ext cx="50800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Cross 33"/>
          <p:cNvSpPr/>
          <p:nvPr/>
        </p:nvSpPr>
        <p:spPr>
          <a:xfrm rot="2734294">
            <a:off x="3859426" y="3196823"/>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715175" y="221707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ross 35"/>
          <p:cNvSpPr/>
          <p:nvPr/>
        </p:nvSpPr>
        <p:spPr>
          <a:xfrm rot="2734294">
            <a:off x="4620222" y="2960951"/>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1173353" y="5118010"/>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2120258" y="490844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510131" y="1400719"/>
            <a:ext cx="160020" cy="218440"/>
          </a:xfrm>
          <a:prstGeom prst="rect">
            <a:avLst/>
          </a:prstGeom>
        </p:spPr>
      </p:pic>
      <p:pic>
        <p:nvPicPr>
          <p:cNvPr id="42" name="Picture 4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558747" y="4160630"/>
            <a:ext cx="277739" cy="187532"/>
          </a:xfrm>
          <a:prstGeom prst="rect">
            <a:avLst/>
          </a:prstGeom>
        </p:spPr>
      </p:pic>
      <p:grpSp>
        <p:nvGrpSpPr>
          <p:cNvPr id="48" name="Group 47"/>
          <p:cNvGrpSpPr/>
          <p:nvPr/>
        </p:nvGrpSpPr>
        <p:grpSpPr>
          <a:xfrm>
            <a:off x="6096000" y="1397000"/>
            <a:ext cx="5080000" cy="4080616"/>
            <a:chOff x="838200" y="949289"/>
            <a:chExt cx="3158164" cy="2536861"/>
          </a:xfrm>
        </p:grpSpPr>
        <p:cxnSp>
          <p:nvCxnSpPr>
            <p:cNvPr id="49" name="Straight Arrow Connector 48"/>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Cross 5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Cross 5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Cross 5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Cross 5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Cross 5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6" name="Picture 5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57" name="Picture 56"/>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PCA is not linear regression</a:t>
            </a:r>
          </a:p>
        </p:txBody>
      </p:sp>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971040" y="1316160"/>
              <a:ext cx="9987360" cy="4425600"/>
            </p14:xfrm>
          </p:contentPart>
        </mc:Choice>
        <mc:Fallback xmlns="">
          <p:pic>
            <p:nvPicPr>
              <p:cNvPr id="6" name="Ink 5"/>
              <p:cNvPicPr/>
              <p:nvPr/>
            </p:nvPicPr>
            <p:blipFill>
              <a:blip r:embed="rId11"/>
              <a:stretch>
                <a:fillRect/>
              </a:stretch>
            </p:blipFill>
            <p:spPr>
              <a:xfrm>
                <a:off x="962760" y="1307880"/>
                <a:ext cx="10007520" cy="444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8975520" y="5313120"/>
              <a:ext cx="2106240" cy="944160"/>
            </p14:xfrm>
          </p:contentPart>
        </mc:Choice>
        <mc:Fallback xmlns="">
          <p:pic>
            <p:nvPicPr>
              <p:cNvPr id="7" name="Ink 6"/>
              <p:cNvPicPr/>
              <p:nvPr/>
            </p:nvPicPr>
            <p:blipFill>
              <a:blip r:embed="rId13"/>
              <a:stretch>
                <a:fillRect/>
              </a:stretch>
            </p:blipFill>
            <p:spPr>
              <a:xfrm>
                <a:off x="8965801" y="5303398"/>
                <a:ext cx="2126399" cy="962525"/>
              </a:xfrm>
              <a:prstGeom prst="rect">
                <a:avLst/>
              </a:prstGeom>
            </p:spPr>
          </p:pic>
        </mc:Fallback>
      </mc:AlternateContent>
    </p:spTree>
    <p:extLst>
      <p:ext uri="{BB962C8B-B14F-4D97-AF65-F5344CB8AC3E}">
        <p14:creationId xmlns:p14="http://schemas.microsoft.com/office/powerpoint/2010/main" val="26454662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3367700" y="1653609"/>
            <a:ext cx="0" cy="3827727"/>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6485" y="3867128"/>
            <a:ext cx="50800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Cross 33"/>
          <p:cNvSpPr/>
          <p:nvPr/>
        </p:nvSpPr>
        <p:spPr>
          <a:xfrm rot="2734294">
            <a:off x="3859426" y="3196823"/>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715175" y="221707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Cross 35"/>
          <p:cNvSpPr/>
          <p:nvPr/>
        </p:nvSpPr>
        <p:spPr>
          <a:xfrm rot="2734294">
            <a:off x="4620222" y="2960951"/>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1173353" y="5118010"/>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2120258" y="4908447"/>
            <a:ext cx="269364" cy="269364"/>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510131" y="1400719"/>
            <a:ext cx="160020" cy="218440"/>
          </a:xfrm>
          <a:prstGeom prst="rect">
            <a:avLst/>
          </a:prstGeom>
        </p:spPr>
      </p:pic>
      <p:pic>
        <p:nvPicPr>
          <p:cNvPr id="42" name="Picture 41"/>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558747" y="4160630"/>
            <a:ext cx="277739" cy="187532"/>
          </a:xfrm>
          <a:prstGeom prst="rect">
            <a:avLst/>
          </a:prstGeom>
        </p:spPr>
      </p:pic>
      <p:grpSp>
        <p:nvGrpSpPr>
          <p:cNvPr id="48" name="Group 47"/>
          <p:cNvGrpSpPr/>
          <p:nvPr/>
        </p:nvGrpSpPr>
        <p:grpSpPr>
          <a:xfrm>
            <a:off x="6096000" y="1397000"/>
            <a:ext cx="5080000" cy="4080616"/>
            <a:chOff x="838200" y="949289"/>
            <a:chExt cx="3158164" cy="2536861"/>
          </a:xfrm>
        </p:grpSpPr>
        <p:cxnSp>
          <p:nvCxnSpPr>
            <p:cNvPr id="49" name="Straight Arrow Connector 48"/>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Cross 50"/>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Cross 51"/>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Cross 52"/>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Cross 53"/>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Cross 54"/>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6" name="Picture 55"/>
            <p:cNvPicPr>
              <a:picLocks noChangeAspect="1"/>
            </p:cNvPicPr>
            <p:nvPr>
              <p:custDataLst>
                <p:tags r:id="rId9"/>
              </p:custDataLst>
            </p:nvPr>
          </p:nvPicPr>
          <p:blipFill>
            <a:blip r:embed="rId15"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57" name="Picture 56"/>
            <p:cNvPicPr>
              <a:picLocks noChangeAspect="1"/>
            </p:cNvPicPr>
            <p:nvPr>
              <p:custDataLst>
                <p:tags r:id="rId10"/>
              </p:custDataLst>
            </p:nvPr>
          </p:nvPicPr>
          <p:blipFill>
            <a:blip r:embed="rId14"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PCA is not linear regression</a:t>
            </a:r>
          </a:p>
        </p:txBody>
      </p:sp>
      <p:grpSp>
        <p:nvGrpSpPr>
          <p:cNvPr id="3" name="Group 2"/>
          <p:cNvGrpSpPr/>
          <p:nvPr/>
        </p:nvGrpSpPr>
        <p:grpSpPr>
          <a:xfrm>
            <a:off x="364092" y="1255332"/>
            <a:ext cx="6044941" cy="5001948"/>
            <a:chOff x="-235764" y="828406"/>
            <a:chExt cx="4533706" cy="3751461"/>
          </a:xfrm>
        </p:grpSpPr>
        <p:sp>
          <p:nvSpPr>
            <p:cNvPr id="2" name="Rectangle 1"/>
            <p:cNvSpPr/>
            <p:nvPr/>
          </p:nvSpPr>
          <p:spPr>
            <a:xfrm>
              <a:off x="-235764" y="828406"/>
              <a:ext cx="4533706" cy="37514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053" name="Group 2052"/>
            <p:cNvGrpSpPr/>
            <p:nvPr/>
          </p:nvGrpSpPr>
          <p:grpSpPr>
            <a:xfrm>
              <a:off x="18811" y="1171686"/>
              <a:ext cx="4176493" cy="3053693"/>
              <a:chOff x="5275415" y="690798"/>
              <a:chExt cx="3683000" cy="2762250"/>
            </a:xfrm>
          </p:grpSpPr>
          <p:pic>
            <p:nvPicPr>
              <p:cNvPr id="59" name="Picture 5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60" name="Picture 5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61" name="Picture 60"/>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pic>
            <p:nvPicPr>
              <p:cNvPr id="58" name="Picture 2" descr="C:\Users\tlow\Desktop\cs229a\lectures-slides\assets\pca\15.3.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a:extLst>
                <a:ext uri="{909E8E84-426E-40dd-AFC4-6F175D3DCCD1}">
                  <a14:hiddenFill xmlns="" xmlns:a14="http://schemas.microsoft.com/office/drawing/2010/main">
                    <a:solidFill>
                      <a:srgbClr val="FFFFFF"/>
                    </a:solidFill>
                  </a14:hiddenFill>
                </a:ext>
              </a:extLst>
            </p:spPr>
          </p:pic>
        </p:grpSp>
      </p:grpSp>
      <mc:AlternateContent xmlns:mc="http://schemas.openxmlformats.org/markup-compatibility/2006" xmlns:p14="http://schemas.microsoft.com/office/powerpoint/2010/main">
        <mc:Choice Requires="p14">
          <p:contentPart p14:bwMode="auto" r:id="rId20">
            <p14:nvContentPartPr>
              <p14:cNvPr id="6" name="Ink 5"/>
              <p14:cNvContentPartPr/>
              <p14:nvPr/>
            </p14:nvContentPartPr>
            <p14:xfrm>
              <a:off x="6478560" y="2269920"/>
              <a:ext cx="4479840" cy="3462720"/>
            </p14:xfrm>
          </p:contentPart>
        </mc:Choice>
        <mc:Fallback xmlns="">
          <p:pic>
            <p:nvPicPr>
              <p:cNvPr id="6" name="Ink 5"/>
              <p:cNvPicPr/>
              <p:nvPr/>
            </p:nvPicPr>
            <p:blipFill>
              <a:blip r:embed="rId21"/>
              <a:stretch>
                <a:fillRect/>
              </a:stretch>
            </p:blipFill>
            <p:spPr>
              <a:xfrm>
                <a:off x="6469560" y="2259120"/>
                <a:ext cx="4500720" cy="3481799"/>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8975520" y="5313120"/>
              <a:ext cx="2106240" cy="944160"/>
            </p14:xfrm>
          </p:contentPart>
        </mc:Choice>
        <mc:Fallback xmlns="">
          <p:pic>
            <p:nvPicPr>
              <p:cNvPr id="30" name="Ink 29"/>
              <p:cNvPicPr/>
              <p:nvPr/>
            </p:nvPicPr>
            <p:blipFill>
              <a:blip r:embed="rId23"/>
              <a:stretch>
                <a:fillRect/>
              </a:stretch>
            </p:blipFill>
            <p:spPr>
              <a:xfrm>
                <a:off x="8965801" y="5303398"/>
                <a:ext cx="2126399" cy="962525"/>
              </a:xfrm>
              <a:prstGeom prst="rect">
                <a:avLst/>
              </a:prstGeom>
            </p:spPr>
          </p:pic>
        </mc:Fallback>
      </mc:AlternateContent>
      <p:pic>
        <p:nvPicPr>
          <p:cNvPr id="39" name="Picture 38"/>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425573" y="4991893"/>
            <a:ext cx="277739" cy="187532"/>
          </a:xfrm>
          <a:prstGeom prst="rect">
            <a:avLst/>
          </a:prstGeom>
        </p:spPr>
      </p:pic>
      <p:pic>
        <p:nvPicPr>
          <p:cNvPr id="7" name="Picture 6"/>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1704083" y="5068509"/>
            <a:ext cx="304800" cy="200660"/>
          </a:xfrm>
          <a:prstGeom prst="rect">
            <a:avLst/>
          </a:prstGeom>
        </p:spPr>
      </p:pic>
      <p:pic>
        <p:nvPicPr>
          <p:cNvPr id="4" name="Picture 3"/>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08001" y="3469986"/>
            <a:ext cx="307340" cy="205740"/>
          </a:xfrm>
          <a:prstGeom prst="rect">
            <a:avLst/>
          </a:prstGeom>
        </p:spPr>
      </p:pic>
      <mc:AlternateContent xmlns:mc="http://schemas.openxmlformats.org/markup-compatibility/2006" xmlns:p14="http://schemas.microsoft.com/office/powerpoint/2010/main">
        <mc:Choice Requires="p14">
          <p:contentPart p14:bwMode="auto" r:id="rId26">
            <p14:nvContentPartPr>
              <p14:cNvPr id="8" name="Ink 7"/>
              <p14:cNvContentPartPr/>
              <p14:nvPr/>
            </p14:nvContentPartPr>
            <p14:xfrm>
              <a:off x="275520" y="3443040"/>
              <a:ext cx="4993440" cy="2328000"/>
            </p14:xfrm>
          </p:contentPart>
        </mc:Choice>
        <mc:Fallback xmlns="">
          <p:pic>
            <p:nvPicPr>
              <p:cNvPr id="8" name="Ink 7"/>
              <p:cNvPicPr/>
              <p:nvPr/>
            </p:nvPicPr>
            <p:blipFill>
              <a:blip r:embed="rId27"/>
              <a:stretch>
                <a:fillRect/>
              </a:stretch>
            </p:blipFill>
            <p:spPr>
              <a:xfrm>
                <a:off x="265080" y="3437280"/>
                <a:ext cx="5014679" cy="2343119"/>
              </a:xfrm>
              <a:prstGeom prst="rect">
                <a:avLst/>
              </a:prstGeom>
            </p:spPr>
          </p:pic>
        </mc:Fallback>
      </mc:AlternateContent>
    </p:spTree>
    <p:extLst>
      <p:ext uri="{BB962C8B-B14F-4D97-AF65-F5344CB8AC3E}">
        <p14:creationId xmlns:p14="http://schemas.microsoft.com/office/powerpoint/2010/main" val="34411699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443752" y="1930400"/>
            <a:ext cx="11142265" cy="2235200"/>
          </a:xfrm>
        </p:spPr>
        <p:txBody>
          <a:bodyPr>
            <a:noAutofit/>
          </a:bodyPr>
          <a:lstStyle/>
          <a:p>
            <a:pPr algn="ct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1348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39667" y="990600"/>
            <a:ext cx="11074400" cy="1077218"/>
          </a:xfrm>
          <a:prstGeom prst="rect">
            <a:avLst/>
          </a:prstGeom>
          <a:noFill/>
        </p:spPr>
        <p:txBody>
          <a:bodyPr wrap="square" rtlCol="0">
            <a:spAutoFit/>
          </a:bodyPr>
          <a:lstStyle/>
          <a:p>
            <a:r>
              <a:rPr lang="en-US" sz="3200" dirty="0"/>
              <a:t>Training set:</a:t>
            </a:r>
          </a:p>
          <a:p>
            <a:r>
              <a:rPr lang="en-US" sz="3200" dirty="0"/>
              <a:t>Preprocessing (feature scaling/mean normalization):</a:t>
            </a:r>
          </a:p>
        </p:txBody>
      </p:sp>
      <p:sp>
        <p:nvSpPr>
          <p:cNvPr id="13" name="TextBox 12"/>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Data preprocessing</a:t>
            </a:r>
          </a:p>
        </p:txBody>
      </p:sp>
      <p:sp>
        <p:nvSpPr>
          <p:cNvPr id="15" name="TextBox 14"/>
          <p:cNvSpPr txBox="1"/>
          <p:nvPr/>
        </p:nvSpPr>
        <p:spPr>
          <a:xfrm>
            <a:off x="1257736" y="3124201"/>
            <a:ext cx="10934264" cy="2062103"/>
          </a:xfrm>
          <a:prstGeom prst="rect">
            <a:avLst/>
          </a:prstGeom>
          <a:noFill/>
        </p:spPr>
        <p:txBody>
          <a:bodyPr wrap="square" rtlCol="0">
            <a:spAutoFit/>
          </a:bodyPr>
          <a:lstStyle/>
          <a:p>
            <a:r>
              <a:rPr lang="en-US" sz="3200" dirty="0">
                <a:latin typeface="+mj-lt"/>
                <a:cs typeface="Courier New" pitchFamily="49" charset="0"/>
              </a:rPr>
              <a:t>Replace each        with               .</a:t>
            </a:r>
          </a:p>
          <a:p>
            <a:r>
              <a:rPr lang="en-US" sz="3200" dirty="0">
                <a:latin typeface="+mj-lt"/>
                <a:cs typeface="Courier New" pitchFamily="49" charset="0"/>
              </a:rPr>
              <a:t>If different features on different scales (e.g.,           size of house, </a:t>
            </a:r>
          </a:p>
          <a:p>
            <a:r>
              <a:rPr lang="en-US" sz="3200" dirty="0">
                <a:latin typeface="+mj-lt"/>
                <a:cs typeface="Courier New" pitchFamily="49" charset="0"/>
              </a:rPr>
              <a:t>          number of bedrooms), scale features to have comparable range of values.</a:t>
            </a:r>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864039" y="1066993"/>
            <a:ext cx="3145536" cy="445008"/>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22400" y="2098596"/>
            <a:ext cx="2688336" cy="1109472"/>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45668" y="3124200"/>
            <a:ext cx="560832" cy="600456"/>
          </a:xfrm>
          <a:prstGeom prst="rect">
            <a:avLst/>
          </a:prstGeom>
        </p:spPr>
      </p:pic>
      <p:pic>
        <p:nvPicPr>
          <p:cNvPr id="8" name="Picture 7"/>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20900" y="3386667"/>
            <a:ext cx="1258824" cy="298704"/>
          </a:xfrm>
          <a:prstGeom prst="rect">
            <a:avLst/>
          </a:prstGeom>
        </p:spPr>
      </p:pic>
      <p:pic>
        <p:nvPicPr>
          <p:cNvPr id="9" name="Picture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709583" y="3870848"/>
            <a:ext cx="810768" cy="240792"/>
          </a:xfrm>
          <a:prstGeom prst="rect">
            <a:avLst/>
          </a:prstGeom>
        </p:spPr>
      </p:pic>
      <p:pic>
        <p:nvPicPr>
          <p:cNvPr id="10" name="Picture 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422400" y="4343400"/>
            <a:ext cx="810768" cy="240792"/>
          </a:xfrm>
          <a:prstGeom prst="rect">
            <a:avLst/>
          </a:prstGeom>
        </p:spPr>
      </p:pic>
      <mc:AlternateContent xmlns:mc="http://schemas.openxmlformats.org/markup-compatibility/2006" xmlns:p14="http://schemas.microsoft.com/office/powerpoint/2010/main">
        <mc:Choice Requires="p14">
          <p:contentPart p14:bwMode="auto" r:id="rId15">
            <p14:nvContentPartPr>
              <p14:cNvPr id="3" name="Ink 2"/>
              <p14:cNvContentPartPr/>
              <p14:nvPr/>
            </p14:nvContentPartPr>
            <p14:xfrm>
              <a:off x="1038240" y="1153920"/>
              <a:ext cx="8042400" cy="5170080"/>
            </p14:xfrm>
          </p:contentPart>
        </mc:Choice>
        <mc:Fallback xmlns="">
          <p:pic>
            <p:nvPicPr>
              <p:cNvPr id="3" name="Ink 2"/>
              <p:cNvPicPr/>
              <p:nvPr/>
            </p:nvPicPr>
            <p:blipFill>
              <a:blip r:embed="rId16"/>
              <a:stretch>
                <a:fillRect/>
              </a:stretch>
            </p:blipFill>
            <p:spPr>
              <a:xfrm>
                <a:off x="1027440" y="1146720"/>
                <a:ext cx="8062920" cy="5188439"/>
              </a:xfrm>
              <a:prstGeom prst="rect">
                <a:avLst/>
              </a:prstGeom>
            </p:spPr>
          </p:pic>
        </mc:Fallback>
      </mc:AlternateContent>
    </p:spTree>
    <p:extLst>
      <p:ext uri="{BB962C8B-B14F-4D97-AF65-F5344CB8AC3E}">
        <p14:creationId xmlns:p14="http://schemas.microsoft.com/office/powerpoint/2010/main" val="19964614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p>
        </p:txBody>
      </p:sp>
      <p:grpSp>
        <p:nvGrpSpPr>
          <p:cNvPr id="11" name="Group 10"/>
          <p:cNvGrpSpPr/>
          <p:nvPr/>
        </p:nvGrpSpPr>
        <p:grpSpPr>
          <a:xfrm>
            <a:off x="6400800" y="907198"/>
            <a:ext cx="5689600" cy="4248092"/>
            <a:chOff x="5275415" y="690798"/>
            <a:chExt cx="3683000" cy="2762250"/>
          </a:xfrm>
        </p:grpSpPr>
        <p:pic>
          <p:nvPicPr>
            <p:cNvPr id="14" name="Picture 2" descr="C:\Users\tlow\Desktop\cs229a\lectures-slides\assets\pca\15.3.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5415" y="690798"/>
              <a:ext cx="3683000" cy="2762250"/>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172200" y="2932051"/>
              <a:ext cx="222885" cy="150495"/>
            </a:xfrm>
            <a:prstGeom prst="rect">
              <a:avLst/>
            </a:prstGeom>
          </p:spPr>
        </p:pic>
        <p:pic>
          <p:nvPicPr>
            <p:cNvPr id="17" name="Picture 1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077200" y="2896219"/>
              <a:ext cx="228600" cy="150495"/>
            </a:xfrm>
            <a:prstGeom prst="rect">
              <a:avLst/>
            </a:prstGeom>
          </p:spPr>
        </p:pic>
        <p:pic>
          <p:nvPicPr>
            <p:cNvPr id="18" name="Picture 17"/>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5334000" y="1270701"/>
              <a:ext cx="230505" cy="154305"/>
            </a:xfrm>
            <a:prstGeom prst="rect">
              <a:avLst/>
            </a:prstGeom>
          </p:spPr>
        </p:pic>
      </p:grpSp>
      <p:sp>
        <p:nvSpPr>
          <p:cNvPr id="38" name="TextBox 37"/>
          <p:cNvSpPr txBox="1"/>
          <p:nvPr/>
        </p:nvSpPr>
        <p:spPr>
          <a:xfrm>
            <a:off x="294619" y="4756525"/>
            <a:ext cx="5689600" cy="584775"/>
          </a:xfrm>
          <a:prstGeom prst="rect">
            <a:avLst/>
          </a:prstGeom>
          <a:noFill/>
        </p:spPr>
        <p:txBody>
          <a:bodyPr wrap="square" rtlCol="0">
            <a:spAutoFit/>
          </a:bodyPr>
          <a:lstStyle/>
          <a:p>
            <a:pPr algn="ctr"/>
            <a:r>
              <a:rPr lang="en-US" sz="3200" dirty="0"/>
              <a:t>Reduce data from 2D to 1D</a:t>
            </a:r>
          </a:p>
        </p:txBody>
      </p:sp>
      <p:sp>
        <p:nvSpPr>
          <p:cNvPr id="39" name="TextBox 38"/>
          <p:cNvSpPr txBox="1"/>
          <p:nvPr/>
        </p:nvSpPr>
        <p:spPr>
          <a:xfrm>
            <a:off x="6096000" y="4772657"/>
            <a:ext cx="5689600" cy="584775"/>
          </a:xfrm>
          <a:prstGeom prst="rect">
            <a:avLst/>
          </a:prstGeom>
          <a:noFill/>
        </p:spPr>
        <p:txBody>
          <a:bodyPr wrap="square" rtlCol="0">
            <a:spAutoFit/>
          </a:bodyPr>
          <a:lstStyle/>
          <a:p>
            <a:pPr algn="ctr"/>
            <a:r>
              <a:rPr lang="en-US" sz="3200" dirty="0"/>
              <a:t>Reduce data from 3D to 2D</a:t>
            </a:r>
          </a:p>
        </p:txBody>
      </p:sp>
      <p:grpSp>
        <p:nvGrpSpPr>
          <p:cNvPr id="2" name="Group 1"/>
          <p:cNvGrpSpPr/>
          <p:nvPr/>
        </p:nvGrpSpPr>
        <p:grpSpPr>
          <a:xfrm>
            <a:off x="1117600" y="1182317"/>
            <a:ext cx="4210885" cy="3382481"/>
            <a:chOff x="838200" y="949289"/>
            <a:chExt cx="3158164" cy="2536861"/>
          </a:xfrm>
        </p:grpSpPr>
        <p:cxnSp>
          <p:nvCxnSpPr>
            <p:cNvPr id="20" name="Straight Arrow Connector 19"/>
            <p:cNvCxnSpPr/>
            <p:nvPr/>
          </p:nvCxnSpPr>
          <p:spPr>
            <a:xfrm flipV="1">
              <a:off x="2461555" y="1106507"/>
              <a:ext cx="0" cy="2379643"/>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38200" y="2482621"/>
              <a:ext cx="3158164"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Cross 21"/>
            <p:cNvSpPr/>
            <p:nvPr/>
          </p:nvSpPr>
          <p:spPr>
            <a:xfrm rot="2734294">
              <a:off x="2767254" y="2065901"/>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ross 22"/>
            <p:cNvSpPr/>
            <p:nvPr/>
          </p:nvSpPr>
          <p:spPr>
            <a:xfrm rot="2734294">
              <a:off x="3299261" y="1456807"/>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240230" y="1919263"/>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1097360" y="3260276"/>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1686038" y="3129994"/>
              <a:ext cx="167460" cy="16746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7" name="Picture 26"/>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2550102" y="949289"/>
              <a:ext cx="177093" cy="116586"/>
            </a:xfrm>
            <a:prstGeom prst="rect">
              <a:avLst/>
            </a:prstGeom>
          </p:spPr>
        </p:pic>
        <p:pic>
          <p:nvPicPr>
            <p:cNvPr id="28" name="Picture 27"/>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823698" y="2665086"/>
              <a:ext cx="172666" cy="116586"/>
            </a:xfrm>
            <a:prstGeom prst="rect">
              <a:avLst/>
            </a:prstGeom>
          </p:spPr>
        </p:pic>
      </p:grpSp>
      <mc:AlternateContent xmlns:mc="http://schemas.openxmlformats.org/markup-compatibility/2006" xmlns:p14="http://schemas.microsoft.com/office/powerpoint/2010/main">
        <mc:Choice Requires="p14">
          <p:contentPart p14:bwMode="auto" r:id="rId14">
            <p14:nvContentPartPr>
              <p14:cNvPr id="3" name="Ink 2"/>
              <p14:cNvContentPartPr/>
              <p14:nvPr/>
            </p14:nvContentPartPr>
            <p14:xfrm>
              <a:off x="1038240" y="1440000"/>
              <a:ext cx="10710240" cy="5284800"/>
            </p14:xfrm>
          </p:contentPart>
        </mc:Choice>
        <mc:Fallback xmlns="">
          <p:pic>
            <p:nvPicPr>
              <p:cNvPr id="3" name="Ink 2"/>
              <p:cNvPicPr/>
              <p:nvPr/>
            </p:nvPicPr>
            <p:blipFill>
              <a:blip r:embed="rId15"/>
              <a:stretch>
                <a:fillRect/>
              </a:stretch>
            </p:blipFill>
            <p:spPr>
              <a:xfrm>
                <a:off x="1028880" y="1432440"/>
                <a:ext cx="10729680" cy="5301000"/>
              </a:xfrm>
              <a:prstGeom prst="rect">
                <a:avLst/>
              </a:prstGeom>
            </p:spPr>
          </p:pic>
        </mc:Fallback>
      </mc:AlternateContent>
    </p:spTree>
    <p:extLst>
      <p:ext uri="{BB962C8B-B14F-4D97-AF65-F5344CB8AC3E}">
        <p14:creationId xmlns:p14="http://schemas.microsoft.com/office/powerpoint/2010/main" val="209390173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508000" y="883048"/>
            <a:ext cx="11074400" cy="3005887"/>
          </a:xfrm>
          <a:prstGeom prst="rect">
            <a:avLst/>
          </a:prstGeom>
          <a:noFill/>
        </p:spPr>
        <p:txBody>
          <a:bodyPr wrap="square" rtlCol="0">
            <a:spAutoFit/>
          </a:bodyPr>
          <a:lstStyle/>
          <a:p>
            <a:r>
              <a:rPr lang="en-US" sz="3200" dirty="0"/>
              <a:t>Reduce data from   -dimensions to   -dimensions</a:t>
            </a:r>
          </a:p>
          <a:p>
            <a:r>
              <a:rPr lang="en-US" sz="3200" dirty="0"/>
              <a:t>Compute “covariance matrix”:</a:t>
            </a:r>
          </a:p>
          <a:p>
            <a:endParaRPr lang="en-US" sz="3200" dirty="0"/>
          </a:p>
          <a:p>
            <a:endParaRPr lang="en-US" sz="3200" dirty="0"/>
          </a:p>
          <a:p>
            <a:r>
              <a:rPr lang="en-US" sz="3200" dirty="0"/>
              <a:t>Compute “eigenvectors” of matrix     :</a:t>
            </a:r>
          </a:p>
          <a:p>
            <a:r>
              <a:rPr lang="en-US" sz="2933" dirty="0">
                <a:solidFill>
                  <a:srgbClr val="002060"/>
                </a:solidFill>
              </a:rPr>
              <a:t>	</a:t>
            </a:r>
            <a:r>
              <a:rPr lang="en-US" sz="2933" b="1" dirty="0">
                <a:solidFill>
                  <a:srgbClr val="002060"/>
                </a:solidFill>
                <a:latin typeface="Courier New" pitchFamily="49" charset="0"/>
                <a:cs typeface="Courier New" pitchFamily="49" charset="0"/>
              </a:rPr>
              <a:t>[U,S,V] = </a:t>
            </a:r>
            <a:r>
              <a:rPr lang="en-US" sz="2933" b="1" dirty="0" err="1">
                <a:solidFill>
                  <a:srgbClr val="002060"/>
                </a:solidFill>
                <a:latin typeface="Courier New" pitchFamily="49" charset="0"/>
                <a:cs typeface="Courier New" pitchFamily="49" charset="0"/>
              </a:rPr>
              <a:t>svd</a:t>
            </a:r>
            <a:r>
              <a:rPr lang="en-US" sz="2933" b="1" dirty="0">
                <a:solidFill>
                  <a:srgbClr val="002060"/>
                </a:solidFill>
                <a:latin typeface="Courier New" pitchFamily="49" charset="0"/>
                <a:cs typeface="Courier New" pitchFamily="49" charset="0"/>
              </a:rPr>
              <a:t>(Sigma);</a:t>
            </a:r>
            <a:endParaRPr lang="en-US" sz="2933" dirty="0">
              <a:solidFill>
                <a:srgbClr val="002060"/>
              </a:solidFill>
            </a:endParaRP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623661" y="1146883"/>
            <a:ext cx="222504" cy="182880"/>
          </a:xfrm>
          <a:prstGeom prst="rect">
            <a:avLst/>
          </a:prstGeom>
        </p:spPr>
      </p:pic>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356821" y="1063400"/>
            <a:ext cx="185928" cy="286512"/>
          </a:xfrm>
          <a:prstGeom prst="rect">
            <a:avLst/>
          </a:prstGeom>
        </p:spPr>
      </p:pic>
      <p:pic>
        <p:nvPicPr>
          <p:cNvPr id="6" name="Picture 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30400" y="1905001"/>
            <a:ext cx="3657600" cy="1011676"/>
          </a:xfrm>
          <a:prstGeom prst="rect">
            <a:avLst/>
          </a:prstGeom>
        </p:spPr>
      </p:pic>
      <p:pic>
        <p:nvPicPr>
          <p:cNvPr id="7" name="Picture 6"/>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393265" y="3022600"/>
            <a:ext cx="249936" cy="280416"/>
          </a:xfrm>
          <a:prstGeom prst="rect">
            <a:avLst/>
          </a:prstGeom>
        </p:spPr>
      </p:pic>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1180800" y="1373280"/>
              <a:ext cx="10920480" cy="5170080"/>
            </p14:xfrm>
          </p:contentPart>
        </mc:Choice>
        <mc:Fallback xmlns="">
          <p:pic>
            <p:nvPicPr>
              <p:cNvPr id="8" name="Ink 7"/>
              <p:cNvPicPr/>
              <p:nvPr/>
            </p:nvPicPr>
            <p:blipFill>
              <a:blip r:embed="rId12"/>
              <a:stretch>
                <a:fillRect/>
              </a:stretch>
            </p:blipFill>
            <p:spPr>
              <a:xfrm>
                <a:off x="1172520" y="1361040"/>
                <a:ext cx="10940280" cy="5189880"/>
              </a:xfrm>
              <a:prstGeom prst="rect">
                <a:avLst/>
              </a:prstGeom>
            </p:spPr>
          </p:pic>
        </mc:Fallback>
      </mc:AlternateContent>
    </p:spTree>
    <p:extLst>
      <p:ext uri="{BB962C8B-B14F-4D97-AF65-F5344CB8AC3E}">
        <p14:creationId xmlns:p14="http://schemas.microsoft.com/office/powerpoint/2010/main" val="28466465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p>
        </p:txBody>
      </p:sp>
      <p:sp>
        <p:nvSpPr>
          <p:cNvPr id="4" name="Rectangle 3"/>
          <p:cNvSpPr/>
          <p:nvPr/>
        </p:nvSpPr>
        <p:spPr>
          <a:xfrm>
            <a:off x="1295401" y="924051"/>
            <a:ext cx="4493538" cy="502766"/>
          </a:xfrm>
          <a:prstGeom prst="rect">
            <a:avLst/>
          </a:prstGeom>
        </p:spPr>
        <p:txBody>
          <a:bodyPr wrap="none">
            <a:spAutoFit/>
          </a:bodyPr>
          <a:lstStyle/>
          <a:p>
            <a:r>
              <a:rPr lang="en-US" sz="2667" b="1" dirty="0">
                <a:solidFill>
                  <a:srgbClr val="002060"/>
                </a:solidFill>
                <a:latin typeface="Courier New" pitchFamily="49" charset="0"/>
                <a:cs typeface="Courier New" pitchFamily="49" charset="0"/>
              </a:rPr>
              <a:t>[U,S,V] = </a:t>
            </a:r>
            <a:r>
              <a:rPr lang="en-US" sz="2667" b="1" dirty="0" err="1" smtClean="0">
                <a:solidFill>
                  <a:srgbClr val="002060"/>
                </a:solidFill>
                <a:latin typeface="Courier New" pitchFamily="49" charset="0"/>
                <a:cs typeface="Courier New" pitchFamily="49" charset="0"/>
              </a:rPr>
              <a:t>svd</a:t>
            </a:r>
            <a:r>
              <a:rPr lang="en-US" sz="2667" b="1" dirty="0" smtClean="0">
                <a:solidFill>
                  <a:srgbClr val="002060"/>
                </a:solidFill>
                <a:latin typeface="Courier New" pitchFamily="49" charset="0"/>
                <a:cs typeface="Courier New" pitchFamily="49" charset="0"/>
              </a:rPr>
              <a:t>(Sigma) </a:t>
            </a:r>
            <a:endParaRPr lang="en-US" sz="3200" dirty="0">
              <a:solidFill>
                <a:srgbClr val="002060"/>
              </a:solidFill>
            </a:endParaRPr>
          </a:p>
        </p:txBody>
      </p:sp>
      <p:sp>
        <p:nvSpPr>
          <p:cNvPr id="6" name="Rectangle 5"/>
          <p:cNvSpPr/>
          <p:nvPr/>
        </p:nvSpPr>
        <p:spPr>
          <a:xfrm>
            <a:off x="508000" y="1570381"/>
            <a:ext cx="11262822" cy="7478970"/>
          </a:xfrm>
          <a:prstGeom prst="rect">
            <a:avLst/>
          </a:prstGeom>
        </p:spPr>
        <p:txBody>
          <a:bodyPr wrap="square">
            <a:spAutoFit/>
          </a:bodyPr>
          <a:lstStyle/>
          <a:p>
            <a:pPr marL="342900" indent="-342900" algn="just">
              <a:buFont typeface="+mj-lt"/>
              <a:buAutoNum type="arabicPeriod"/>
            </a:pPr>
            <a:r>
              <a:rPr lang="en-US" sz="2000" b="1" dirty="0" smtClean="0"/>
              <a:t>U </a:t>
            </a:r>
            <a:r>
              <a:rPr lang="en-US" sz="2000" b="1" dirty="0"/>
              <a:t>(Left Singular Vectors</a:t>
            </a:r>
            <a:r>
              <a:rPr lang="en-US" sz="2000" b="1" dirty="0" smtClean="0"/>
              <a:t>):</a:t>
            </a:r>
          </a:p>
          <a:p>
            <a:pPr algn="just"/>
            <a:r>
              <a:rPr lang="en-US" sz="2000" dirty="0" smtClean="0"/>
              <a:t>	U </a:t>
            </a:r>
            <a:r>
              <a:rPr lang="en-US" sz="2000" dirty="0"/>
              <a:t>is an orthogonal matrix containing the left singular vectors of </a:t>
            </a:r>
            <a:r>
              <a:rPr lang="en-US" sz="2000" dirty="0" smtClean="0"/>
              <a:t>Σ</a:t>
            </a:r>
            <a:r>
              <a:rPr lang="en-US" sz="2000" dirty="0"/>
              <a:t>.</a:t>
            </a:r>
          </a:p>
          <a:p>
            <a:pPr algn="just"/>
            <a:r>
              <a:rPr lang="en-US" sz="2000" dirty="0" smtClean="0"/>
              <a:t>	Each </a:t>
            </a:r>
            <a:r>
              <a:rPr lang="en-US" sz="2000" dirty="0"/>
              <a:t>column of U</a:t>
            </a:r>
            <a:r>
              <a:rPr lang="en-US" sz="2000" dirty="0" smtClean="0"/>
              <a:t> </a:t>
            </a:r>
            <a:r>
              <a:rPr lang="en-US" sz="2000" dirty="0"/>
              <a:t>is a left singular vector.</a:t>
            </a:r>
          </a:p>
          <a:p>
            <a:pPr algn="just"/>
            <a:r>
              <a:rPr lang="en-US" sz="2000" dirty="0" smtClean="0"/>
              <a:t>	These </a:t>
            </a:r>
            <a:r>
              <a:rPr lang="en-US" sz="2000" dirty="0"/>
              <a:t>vectors represent the directions of maximum variance in the original data space</a:t>
            </a:r>
            <a:r>
              <a:rPr lang="en-US" sz="2000" dirty="0" smtClean="0"/>
              <a:t>.</a:t>
            </a:r>
          </a:p>
          <a:p>
            <a:pPr algn="just">
              <a:buFont typeface="Arial" panose="020B0604020202020204" pitchFamily="34" charset="0"/>
              <a:buChar char="•"/>
            </a:pPr>
            <a:endParaRPr lang="en-US" sz="2000" dirty="0"/>
          </a:p>
          <a:p>
            <a:pPr algn="just"/>
            <a:r>
              <a:rPr lang="en-US" sz="2000" b="1" dirty="0" smtClean="0"/>
              <a:t>2.    S (Singular </a:t>
            </a:r>
            <a:r>
              <a:rPr lang="en-US" sz="2000" b="1" dirty="0"/>
              <a:t>Values):</a:t>
            </a:r>
          </a:p>
          <a:p>
            <a:pPr algn="just"/>
            <a:r>
              <a:rPr lang="en-US" sz="2000" dirty="0" smtClean="0"/>
              <a:t>	S </a:t>
            </a:r>
            <a:r>
              <a:rPr lang="en-US" sz="2000" dirty="0"/>
              <a:t>is a diagonal matrix containing the singular values of </a:t>
            </a:r>
            <a:r>
              <a:rPr lang="en-US" sz="2000" dirty="0" smtClean="0"/>
              <a:t>Σ</a:t>
            </a:r>
            <a:r>
              <a:rPr lang="en-US" sz="2000" dirty="0"/>
              <a:t>.</a:t>
            </a:r>
          </a:p>
          <a:p>
            <a:pPr algn="just"/>
            <a:r>
              <a:rPr lang="en-US" sz="2000" dirty="0" smtClean="0"/>
              <a:t>	The </a:t>
            </a:r>
            <a:r>
              <a:rPr lang="en-US" sz="2000" dirty="0"/>
              <a:t>singular values are non-negative and sorted in descending order.</a:t>
            </a:r>
          </a:p>
          <a:p>
            <a:pPr algn="just"/>
            <a:r>
              <a:rPr lang="en-US" sz="2000" dirty="0" smtClean="0"/>
              <a:t>	They </a:t>
            </a:r>
            <a:r>
              <a:rPr lang="en-US" sz="2000" dirty="0"/>
              <a:t>provide the scale or importance of each corresponding singular vector</a:t>
            </a:r>
            <a:r>
              <a:rPr lang="en-US" sz="2000" dirty="0" smtClean="0"/>
              <a:t>.</a:t>
            </a:r>
          </a:p>
          <a:p>
            <a:pPr algn="just"/>
            <a:endParaRPr lang="en-US" sz="2000" dirty="0"/>
          </a:p>
          <a:p>
            <a:pPr algn="just"/>
            <a:r>
              <a:rPr lang="en-US" sz="2000" b="1" dirty="0" smtClean="0"/>
              <a:t>3.    V </a:t>
            </a:r>
            <a:r>
              <a:rPr lang="en-US" sz="2000" b="1" dirty="0"/>
              <a:t>(Right Singular Vectors):</a:t>
            </a:r>
          </a:p>
          <a:p>
            <a:pPr algn="just"/>
            <a:r>
              <a:rPr lang="en-US" sz="2000" dirty="0" smtClean="0"/>
              <a:t>	V  </a:t>
            </a:r>
            <a:r>
              <a:rPr lang="en-US" sz="2000" dirty="0"/>
              <a:t>is an orthogonal matrix containing the right singular vectors of </a:t>
            </a:r>
            <a:r>
              <a:rPr lang="en-US" sz="2000" dirty="0" smtClean="0"/>
              <a:t>Σ</a:t>
            </a:r>
            <a:r>
              <a:rPr lang="en-US" sz="2000" dirty="0"/>
              <a:t>.</a:t>
            </a:r>
          </a:p>
          <a:p>
            <a:pPr algn="just"/>
            <a:r>
              <a:rPr lang="en-US" sz="2000" dirty="0" smtClean="0"/>
              <a:t>	Each </a:t>
            </a:r>
            <a:r>
              <a:rPr lang="en-US" sz="2000" dirty="0"/>
              <a:t>column of </a:t>
            </a:r>
            <a:r>
              <a:rPr lang="en-US" sz="2000" dirty="0" smtClean="0"/>
              <a:t>V </a:t>
            </a:r>
            <a:r>
              <a:rPr lang="en-US" sz="2000" dirty="0"/>
              <a:t>is a right singular vector.</a:t>
            </a:r>
          </a:p>
          <a:p>
            <a:pPr algn="just"/>
            <a:r>
              <a:rPr lang="en-US" sz="2000" dirty="0" smtClean="0"/>
              <a:t>	These </a:t>
            </a:r>
            <a:r>
              <a:rPr lang="en-US" sz="2000" dirty="0"/>
              <a:t>vectors represent the directions of maximum variance in the feature space (in the context </a:t>
            </a:r>
            <a:r>
              <a:rPr lang="en-US" sz="2000" dirty="0" smtClean="0"/>
              <a:t>	of </a:t>
            </a:r>
            <a:r>
              <a:rPr lang="en-US" sz="2000" dirty="0"/>
              <a:t>Principal Component Analysis, PCA).</a:t>
            </a:r>
          </a:p>
          <a:p>
            <a:endParaRPr lang="en-US" dirty="0" smtClean="0"/>
          </a:p>
          <a:p>
            <a:endParaRPr lang="en-US" dirty="0"/>
          </a:p>
          <a:p>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smtClean="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5669917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PCA </a:t>
            </a:r>
            <a:r>
              <a:rPr lang="en-US" sz="3600" b="1" dirty="0">
                <a:solidFill>
                  <a:schemeClr val="accent1">
                    <a:lumMod val="50000"/>
                  </a:schemeClr>
                </a:solidFill>
                <a:latin typeface="Times New Roman" panose="02020603050405020304" pitchFamily="18" charset="0"/>
                <a:cs typeface="Times New Roman" panose="02020603050405020304" pitchFamily="18" charset="0"/>
              </a:rPr>
              <a:t>algorithm</a:t>
            </a:r>
          </a:p>
        </p:txBody>
      </p:sp>
      <p:sp>
        <p:nvSpPr>
          <p:cNvPr id="3" name="TextBox 2"/>
          <p:cNvSpPr txBox="1"/>
          <p:nvPr/>
        </p:nvSpPr>
        <p:spPr>
          <a:xfrm>
            <a:off x="251739" y="846295"/>
            <a:ext cx="11074400" cy="584775"/>
          </a:xfrm>
          <a:prstGeom prst="rect">
            <a:avLst/>
          </a:prstGeom>
          <a:noFill/>
        </p:spPr>
        <p:txBody>
          <a:bodyPr wrap="square" rtlCol="0">
            <a:spAutoFit/>
          </a:bodyPr>
          <a:lstStyle/>
          <a:p>
            <a:r>
              <a:rPr lang="en-US" sz="3200" dirty="0"/>
              <a:t>From				</a:t>
            </a:r>
            <a:r>
              <a:rPr lang="en-US" sz="3200" dirty="0" smtClean="0"/>
              <a:t>                        , </a:t>
            </a:r>
            <a:r>
              <a:rPr lang="en-US" sz="3200" dirty="0"/>
              <a:t>we get: </a:t>
            </a:r>
          </a:p>
        </p:txBody>
      </p:sp>
      <p:sp>
        <p:nvSpPr>
          <p:cNvPr id="4" name="Rectangle 3"/>
          <p:cNvSpPr/>
          <p:nvPr/>
        </p:nvSpPr>
        <p:spPr>
          <a:xfrm>
            <a:off x="1295401" y="924051"/>
            <a:ext cx="4493538" cy="502766"/>
          </a:xfrm>
          <a:prstGeom prst="rect">
            <a:avLst/>
          </a:prstGeom>
        </p:spPr>
        <p:txBody>
          <a:bodyPr wrap="none">
            <a:spAutoFit/>
          </a:bodyPr>
          <a:lstStyle/>
          <a:p>
            <a:r>
              <a:rPr lang="en-US" sz="2667" b="1" dirty="0">
                <a:solidFill>
                  <a:srgbClr val="002060"/>
                </a:solidFill>
                <a:latin typeface="Courier New" pitchFamily="49" charset="0"/>
                <a:cs typeface="Courier New" pitchFamily="49" charset="0"/>
              </a:rPr>
              <a:t>[U,S,V] = </a:t>
            </a:r>
            <a:r>
              <a:rPr lang="en-US" sz="2667" b="1" dirty="0" err="1" smtClean="0">
                <a:solidFill>
                  <a:srgbClr val="002060"/>
                </a:solidFill>
                <a:latin typeface="Courier New" pitchFamily="49" charset="0"/>
                <a:cs typeface="Courier New" pitchFamily="49" charset="0"/>
              </a:rPr>
              <a:t>svd</a:t>
            </a:r>
            <a:r>
              <a:rPr lang="en-US" sz="2667" b="1" dirty="0" smtClean="0">
                <a:solidFill>
                  <a:srgbClr val="002060"/>
                </a:solidFill>
                <a:latin typeface="Courier New" pitchFamily="49" charset="0"/>
                <a:cs typeface="Courier New" pitchFamily="49" charset="0"/>
              </a:rPr>
              <a:t>(Sigma) </a:t>
            </a:r>
            <a:endParaRPr lang="en-US" sz="3200" dirty="0">
              <a:solidFill>
                <a:srgbClr val="002060"/>
              </a:solidFill>
            </a:endParaRP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524000" y="1534677"/>
            <a:ext cx="6601968" cy="1459992"/>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42720" y="1420800"/>
              <a:ext cx="10710720" cy="5160960"/>
            </p14:xfrm>
          </p:contentPart>
        </mc:Choice>
        <mc:Fallback xmlns="">
          <p:pic>
            <p:nvPicPr>
              <p:cNvPr id="5" name="Ink 4"/>
              <p:cNvPicPr/>
              <p:nvPr/>
            </p:nvPicPr>
            <p:blipFill>
              <a:blip r:embed="rId6"/>
              <a:stretch>
                <a:fillRect/>
              </a:stretch>
            </p:blipFill>
            <p:spPr>
              <a:xfrm>
                <a:off x="933360" y="1409640"/>
                <a:ext cx="10733400" cy="5182200"/>
              </a:xfrm>
              <a:prstGeom prst="rect">
                <a:avLst/>
              </a:prstGeom>
            </p:spPr>
          </p:pic>
        </mc:Fallback>
      </mc:AlternateContent>
    </p:spTree>
    <p:extLst>
      <p:ext uri="{BB962C8B-B14F-4D97-AF65-F5344CB8AC3E}">
        <p14:creationId xmlns:p14="http://schemas.microsoft.com/office/powerpoint/2010/main" val="18745290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43753" y="1863164"/>
            <a:ext cx="11013149" cy="19050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7893"/>
              </a:lnSpc>
            </a:pP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Recommendation </a:t>
            </a:r>
            <a:r>
              <a:rPr lang="en-US" sz="3600" b="1" dirty="0">
                <a:solidFill>
                  <a:schemeClr val="accent1">
                    <a:lumMod val="50000"/>
                  </a:schemeClr>
                </a:solidFill>
                <a:latin typeface="Times New Roman" panose="02020603050405020304" pitchFamily="18" charset="0"/>
                <a:cs typeface="Times New Roman" panose="02020603050405020304" pitchFamily="18" charset="0"/>
              </a:rPr>
              <a:t>Systems</a:t>
            </a:r>
          </a:p>
        </p:txBody>
      </p:sp>
    </p:spTree>
    <p:extLst>
      <p:ext uri="{BB962C8B-B14F-4D97-AF65-F5344CB8AC3E}">
        <p14:creationId xmlns:p14="http://schemas.microsoft.com/office/powerpoint/2010/main" val="13909879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217674"/>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recommendation system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43237"/>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A recommendation system is an algorithm designed to suggest items to users based on their preferences or behavior</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b="1" dirty="0" smtClean="0">
                <a:latin typeface="Times New Roman" panose="02020603050405020304" pitchFamily="18" charset="0"/>
                <a:cs typeface="Times New Roman" panose="02020603050405020304" pitchFamily="18" charset="0"/>
              </a:rPr>
              <a:t>Examples </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Netflix </a:t>
            </a:r>
            <a:r>
              <a:rPr lang="en-US" dirty="0">
                <a:latin typeface="Times New Roman" panose="02020603050405020304" pitchFamily="18" charset="0"/>
                <a:cs typeface="Times New Roman" panose="02020603050405020304" pitchFamily="18" charset="0"/>
              </a:rPr>
              <a:t>recommending movies.</a:t>
            </a:r>
          </a:p>
          <a:p>
            <a:pPr algn="just"/>
            <a:r>
              <a:rPr lang="en-US" dirty="0">
                <a:latin typeface="Times New Roman" panose="02020603050405020304" pitchFamily="18" charset="0"/>
                <a:cs typeface="Times New Roman" panose="02020603050405020304" pitchFamily="18" charset="0"/>
              </a:rPr>
              <a:t>Amazon suggesting products.</a:t>
            </a:r>
          </a:p>
          <a:p>
            <a:pPr algn="just"/>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139</a:t>
            </a:fld>
            <a:endParaRPr lang="en-US"/>
          </a:p>
        </p:txBody>
      </p:sp>
    </p:spTree>
    <p:extLst>
      <p:ext uri="{BB962C8B-B14F-4D97-AF65-F5344CB8AC3E}">
        <p14:creationId xmlns:p14="http://schemas.microsoft.com/office/powerpoint/2010/main" val="28433179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200" y="584517"/>
            <a:ext cx="7598832" cy="5688967"/>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Cross 6"/>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10" name="TextBox 9"/>
          <p:cNvSpPr txBox="1"/>
          <p:nvPr/>
        </p:nvSpPr>
        <p:spPr>
          <a:xfrm>
            <a:off x="2419830"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778770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09953" y="609347"/>
            <a:ext cx="8000365" cy="2108835"/>
          </a:xfrm>
          <a:prstGeom prst="rect">
            <a:avLst/>
          </a:prstGeom>
        </p:spPr>
        <p:txBody>
          <a:bodyPr vert="horz" wrap="square" lIns="0" tIns="12700" rIns="0" bIns="0" rtlCol="0">
            <a:spAutoFit/>
          </a:bodyPr>
          <a:lstStyle/>
          <a:p>
            <a:pPr marL="62230">
              <a:spcBef>
                <a:spcPts val="100"/>
              </a:spcBef>
            </a:pPr>
            <a:r>
              <a:rPr sz="3600" dirty="0">
                <a:solidFill>
                  <a:srgbClr val="FFFFFF"/>
                </a:solidFill>
                <a:latin typeface="Segoe UI Light"/>
                <a:cs typeface="Segoe UI Light"/>
              </a:rPr>
              <a:t>Why</a:t>
            </a:r>
            <a:r>
              <a:rPr sz="3600" spc="-70" dirty="0">
                <a:solidFill>
                  <a:srgbClr val="FFFFFF"/>
                </a:solidFill>
                <a:latin typeface="Segoe UI Light"/>
                <a:cs typeface="Segoe UI Light"/>
              </a:rPr>
              <a:t> </a:t>
            </a:r>
            <a:r>
              <a:rPr sz="3600" spc="-10" dirty="0">
                <a:solidFill>
                  <a:srgbClr val="FFFFFF"/>
                </a:solidFill>
                <a:latin typeface="Segoe UI Light"/>
                <a:cs typeface="Segoe UI Light"/>
              </a:rPr>
              <a:t>recommendation?</a:t>
            </a:r>
            <a:endParaRPr sz="3600">
              <a:latin typeface="Segoe UI Light"/>
              <a:cs typeface="Segoe UI Light"/>
            </a:endParaRPr>
          </a:p>
          <a:p>
            <a:pPr marL="151130">
              <a:spcBef>
                <a:spcPts val="3440"/>
              </a:spcBef>
            </a:pPr>
            <a:r>
              <a:rPr sz="3600" dirty="0">
                <a:latin typeface="Segoe UI"/>
                <a:cs typeface="Segoe UI"/>
              </a:rPr>
              <a:t>The</a:t>
            </a:r>
            <a:r>
              <a:rPr sz="3600" spc="-125" dirty="0">
                <a:latin typeface="Segoe UI"/>
                <a:cs typeface="Segoe UI"/>
              </a:rPr>
              <a:t> </a:t>
            </a:r>
            <a:r>
              <a:rPr sz="3600" dirty="0">
                <a:latin typeface="Segoe UI"/>
                <a:cs typeface="Segoe UI"/>
              </a:rPr>
              <a:t>goal</a:t>
            </a:r>
            <a:r>
              <a:rPr sz="3600" spc="-125" dirty="0">
                <a:latin typeface="Segoe UI"/>
                <a:cs typeface="Segoe UI"/>
              </a:rPr>
              <a:t> </a:t>
            </a:r>
            <a:r>
              <a:rPr sz="3600" dirty="0">
                <a:latin typeface="Segoe UI"/>
                <a:cs typeface="Segoe UI"/>
              </a:rPr>
              <a:t>of</a:t>
            </a:r>
            <a:r>
              <a:rPr sz="3600" spc="-125" dirty="0">
                <a:latin typeface="Segoe UI"/>
                <a:cs typeface="Segoe UI"/>
              </a:rPr>
              <a:t> </a:t>
            </a:r>
            <a:r>
              <a:rPr sz="3600" dirty="0">
                <a:latin typeface="Segoe UI"/>
                <a:cs typeface="Segoe UI"/>
              </a:rPr>
              <a:t>recommender</a:t>
            </a:r>
            <a:r>
              <a:rPr sz="3600" spc="-110" dirty="0">
                <a:latin typeface="Segoe UI"/>
                <a:cs typeface="Segoe UI"/>
              </a:rPr>
              <a:t> </a:t>
            </a:r>
            <a:r>
              <a:rPr sz="3600" dirty="0">
                <a:latin typeface="Segoe UI"/>
                <a:cs typeface="Segoe UI"/>
              </a:rPr>
              <a:t>systems</a:t>
            </a:r>
            <a:r>
              <a:rPr sz="3600" spc="-125" dirty="0">
                <a:latin typeface="Segoe UI"/>
                <a:cs typeface="Segoe UI"/>
              </a:rPr>
              <a:t> </a:t>
            </a:r>
            <a:r>
              <a:rPr sz="3600" spc="-25" dirty="0">
                <a:latin typeface="Segoe UI"/>
                <a:cs typeface="Segoe UI"/>
              </a:rPr>
              <a:t>is…</a:t>
            </a:r>
            <a:endParaRPr sz="3600">
              <a:latin typeface="Segoe UI"/>
              <a:cs typeface="Segoe UI"/>
            </a:endParaRPr>
          </a:p>
          <a:p>
            <a:pPr marL="583565" indent="-570865">
              <a:buFont typeface="Arial MT"/>
              <a:buChar char="•"/>
              <a:tabLst>
                <a:tab pos="583565" algn="l"/>
              </a:tabLst>
            </a:pPr>
            <a:r>
              <a:rPr sz="3600" spc="-155" dirty="0">
                <a:latin typeface="Segoe UI"/>
                <a:cs typeface="Segoe UI"/>
              </a:rPr>
              <a:t>To</a:t>
            </a:r>
            <a:r>
              <a:rPr sz="3600" spc="-65" dirty="0">
                <a:latin typeface="Segoe UI"/>
                <a:cs typeface="Segoe UI"/>
              </a:rPr>
              <a:t> </a:t>
            </a:r>
            <a:r>
              <a:rPr sz="3600" dirty="0">
                <a:latin typeface="Segoe UI"/>
                <a:cs typeface="Segoe UI"/>
              </a:rPr>
              <a:t>help</a:t>
            </a:r>
            <a:r>
              <a:rPr sz="3600" spc="-65" dirty="0">
                <a:latin typeface="Segoe UI"/>
                <a:cs typeface="Segoe UI"/>
              </a:rPr>
              <a:t> </a:t>
            </a:r>
            <a:r>
              <a:rPr sz="3600" dirty="0">
                <a:latin typeface="Segoe UI"/>
                <a:cs typeface="Segoe UI"/>
              </a:rPr>
              <a:t>people</a:t>
            </a:r>
            <a:r>
              <a:rPr sz="3600" spc="-60" dirty="0">
                <a:latin typeface="Segoe UI"/>
                <a:cs typeface="Segoe UI"/>
              </a:rPr>
              <a:t> </a:t>
            </a:r>
            <a:r>
              <a:rPr sz="3600" dirty="0">
                <a:latin typeface="Segoe UI"/>
                <a:cs typeface="Segoe UI"/>
              </a:rPr>
              <a:t>discover</a:t>
            </a:r>
            <a:r>
              <a:rPr sz="3600" spc="-65" dirty="0">
                <a:latin typeface="Segoe UI"/>
                <a:cs typeface="Segoe UI"/>
              </a:rPr>
              <a:t> </a:t>
            </a:r>
            <a:r>
              <a:rPr sz="3600" dirty="0">
                <a:latin typeface="Segoe UI"/>
                <a:cs typeface="Segoe UI"/>
              </a:rPr>
              <a:t>new</a:t>
            </a:r>
            <a:r>
              <a:rPr sz="3600" spc="-70" dirty="0">
                <a:latin typeface="Segoe UI"/>
                <a:cs typeface="Segoe UI"/>
              </a:rPr>
              <a:t> </a:t>
            </a:r>
            <a:r>
              <a:rPr sz="3600" spc="-10" dirty="0">
                <a:latin typeface="Segoe UI"/>
                <a:cs typeface="Segoe UI"/>
              </a:rPr>
              <a:t>content</a:t>
            </a:r>
            <a:endParaRPr sz="3600">
              <a:latin typeface="Segoe UI"/>
              <a:cs typeface="Segoe UI"/>
            </a:endParaRPr>
          </a:p>
        </p:txBody>
      </p:sp>
      <p:pic>
        <p:nvPicPr>
          <p:cNvPr id="3" name="object 3"/>
          <p:cNvPicPr/>
          <p:nvPr/>
        </p:nvPicPr>
        <p:blipFill>
          <a:blip r:embed="rId2" cstate="print"/>
          <a:stretch>
            <a:fillRect/>
          </a:stretch>
        </p:blipFill>
        <p:spPr>
          <a:xfrm>
            <a:off x="1953984" y="2766060"/>
            <a:ext cx="8252079" cy="1801114"/>
          </a:xfrm>
          <a:prstGeom prst="rect">
            <a:avLst/>
          </a:prstGeom>
        </p:spPr>
      </p:pic>
    </p:spTree>
    <p:extLst>
      <p:ext uri="{BB962C8B-B14F-4D97-AF65-F5344CB8AC3E}">
        <p14:creationId xmlns:p14="http://schemas.microsoft.com/office/powerpoint/2010/main" val="313656416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Why</a:t>
            </a:r>
            <a:r>
              <a:rPr spc="-70" dirty="0"/>
              <a:t> </a:t>
            </a:r>
            <a:r>
              <a:rPr spc="-10" dirty="0"/>
              <a:t>recommendation?</a:t>
            </a:r>
          </a:p>
        </p:txBody>
      </p:sp>
      <p:sp>
        <p:nvSpPr>
          <p:cNvPr id="3" name="object 3"/>
          <p:cNvSpPr txBox="1"/>
          <p:nvPr/>
        </p:nvSpPr>
        <p:spPr>
          <a:xfrm>
            <a:off x="2122728" y="1595374"/>
            <a:ext cx="7774940" cy="1671955"/>
          </a:xfrm>
          <a:prstGeom prst="rect">
            <a:avLst/>
          </a:prstGeom>
        </p:spPr>
        <p:txBody>
          <a:bodyPr vert="horz" wrap="square" lIns="0" tIns="12700" rIns="0" bIns="0" rtlCol="0">
            <a:spAutoFit/>
          </a:bodyPr>
          <a:lstStyle/>
          <a:p>
            <a:pPr marL="38100">
              <a:spcBef>
                <a:spcPts val="100"/>
              </a:spcBef>
            </a:pPr>
            <a:r>
              <a:rPr sz="3600" dirty="0">
                <a:latin typeface="Segoe UI"/>
                <a:cs typeface="Segoe UI"/>
              </a:rPr>
              <a:t>The</a:t>
            </a:r>
            <a:r>
              <a:rPr sz="3600" spc="-125" dirty="0">
                <a:latin typeface="Segoe UI"/>
                <a:cs typeface="Segoe UI"/>
              </a:rPr>
              <a:t> </a:t>
            </a:r>
            <a:r>
              <a:rPr sz="3600" dirty="0">
                <a:latin typeface="Segoe UI"/>
                <a:cs typeface="Segoe UI"/>
              </a:rPr>
              <a:t>goal</a:t>
            </a:r>
            <a:r>
              <a:rPr sz="3600" spc="-125" dirty="0">
                <a:latin typeface="Segoe UI"/>
                <a:cs typeface="Segoe UI"/>
              </a:rPr>
              <a:t> </a:t>
            </a:r>
            <a:r>
              <a:rPr sz="3600" dirty="0">
                <a:latin typeface="Segoe UI"/>
                <a:cs typeface="Segoe UI"/>
              </a:rPr>
              <a:t>of</a:t>
            </a:r>
            <a:r>
              <a:rPr sz="3600" spc="-125" dirty="0">
                <a:latin typeface="Segoe UI"/>
                <a:cs typeface="Segoe UI"/>
              </a:rPr>
              <a:t> </a:t>
            </a:r>
            <a:r>
              <a:rPr sz="3600" dirty="0">
                <a:latin typeface="Segoe UI"/>
                <a:cs typeface="Segoe UI"/>
              </a:rPr>
              <a:t>recommender</a:t>
            </a:r>
            <a:r>
              <a:rPr sz="3600" spc="-110" dirty="0">
                <a:latin typeface="Segoe UI"/>
                <a:cs typeface="Segoe UI"/>
              </a:rPr>
              <a:t> </a:t>
            </a:r>
            <a:r>
              <a:rPr sz="3600" dirty="0">
                <a:latin typeface="Segoe UI"/>
                <a:cs typeface="Segoe UI"/>
              </a:rPr>
              <a:t>systems</a:t>
            </a:r>
            <a:r>
              <a:rPr sz="3600" spc="-125" dirty="0">
                <a:latin typeface="Segoe UI"/>
                <a:cs typeface="Segoe UI"/>
              </a:rPr>
              <a:t> </a:t>
            </a:r>
            <a:r>
              <a:rPr sz="3600" spc="-25" dirty="0">
                <a:latin typeface="Segoe UI"/>
                <a:cs typeface="Segoe UI"/>
              </a:rPr>
              <a:t>is…</a:t>
            </a:r>
            <a:endParaRPr sz="3600">
              <a:latin typeface="Segoe UI"/>
              <a:cs typeface="Segoe UI"/>
            </a:endParaRPr>
          </a:p>
          <a:p>
            <a:pPr marL="583565" marR="5080" indent="-571500">
              <a:buFont typeface="Arial MT"/>
              <a:buChar char="•"/>
              <a:tabLst>
                <a:tab pos="2274570" algn="l"/>
              </a:tabLst>
            </a:pPr>
            <a:r>
              <a:rPr sz="3600" spc="-155" dirty="0">
                <a:latin typeface="Segoe UI"/>
                <a:cs typeface="Segoe UI"/>
              </a:rPr>
              <a:t>To</a:t>
            </a:r>
            <a:r>
              <a:rPr sz="3600" spc="-55" dirty="0">
                <a:latin typeface="Segoe UI"/>
                <a:cs typeface="Segoe UI"/>
              </a:rPr>
              <a:t> </a:t>
            </a:r>
            <a:r>
              <a:rPr sz="3600" dirty="0">
                <a:latin typeface="Segoe UI"/>
                <a:cs typeface="Segoe UI"/>
              </a:rPr>
              <a:t>help</a:t>
            </a:r>
            <a:r>
              <a:rPr sz="3600" spc="-55" dirty="0">
                <a:latin typeface="Segoe UI"/>
                <a:cs typeface="Segoe UI"/>
              </a:rPr>
              <a:t> </a:t>
            </a:r>
            <a:r>
              <a:rPr sz="3600" dirty="0">
                <a:latin typeface="Segoe UI"/>
                <a:cs typeface="Segoe UI"/>
              </a:rPr>
              <a:t>us</a:t>
            </a:r>
            <a:r>
              <a:rPr sz="3600" spc="-60" dirty="0">
                <a:latin typeface="Segoe UI"/>
                <a:cs typeface="Segoe UI"/>
              </a:rPr>
              <a:t> </a:t>
            </a:r>
            <a:r>
              <a:rPr sz="3600" dirty="0">
                <a:latin typeface="Segoe UI"/>
                <a:cs typeface="Segoe UI"/>
              </a:rPr>
              <a:t>find</a:t>
            </a:r>
            <a:r>
              <a:rPr sz="3600" spc="-55" dirty="0">
                <a:latin typeface="Segoe UI"/>
                <a:cs typeface="Segoe UI"/>
              </a:rPr>
              <a:t> </a:t>
            </a:r>
            <a:r>
              <a:rPr sz="3600" dirty="0">
                <a:latin typeface="Segoe UI"/>
                <a:cs typeface="Segoe UI"/>
              </a:rPr>
              <a:t>the</a:t>
            </a:r>
            <a:r>
              <a:rPr sz="3600" spc="-55" dirty="0">
                <a:latin typeface="Segoe UI"/>
                <a:cs typeface="Segoe UI"/>
              </a:rPr>
              <a:t> </a:t>
            </a:r>
            <a:r>
              <a:rPr sz="3600" dirty="0">
                <a:latin typeface="Segoe UI"/>
                <a:cs typeface="Segoe UI"/>
              </a:rPr>
              <a:t>content</a:t>
            </a:r>
            <a:r>
              <a:rPr sz="3600" spc="-65" dirty="0">
                <a:latin typeface="Segoe UI"/>
                <a:cs typeface="Segoe UI"/>
              </a:rPr>
              <a:t> </a:t>
            </a:r>
            <a:r>
              <a:rPr sz="3600" dirty="0">
                <a:latin typeface="Segoe UI"/>
                <a:cs typeface="Segoe UI"/>
              </a:rPr>
              <a:t>we</a:t>
            </a:r>
            <a:r>
              <a:rPr sz="3600" spc="-55" dirty="0">
                <a:latin typeface="Segoe UI"/>
                <a:cs typeface="Segoe UI"/>
              </a:rPr>
              <a:t> </a:t>
            </a:r>
            <a:r>
              <a:rPr sz="3600" spc="-20" dirty="0">
                <a:latin typeface="Segoe UI"/>
                <a:cs typeface="Segoe UI"/>
              </a:rPr>
              <a:t>were 	</a:t>
            </a:r>
            <a:r>
              <a:rPr sz="3600" dirty="0">
                <a:latin typeface="Segoe UI"/>
                <a:cs typeface="Segoe UI"/>
              </a:rPr>
              <a:t>already</a:t>
            </a:r>
            <a:r>
              <a:rPr sz="3600" spc="-140" dirty="0">
                <a:latin typeface="Segoe UI"/>
                <a:cs typeface="Segoe UI"/>
              </a:rPr>
              <a:t> </a:t>
            </a:r>
            <a:r>
              <a:rPr sz="3600" dirty="0">
                <a:latin typeface="Segoe UI"/>
                <a:cs typeface="Segoe UI"/>
              </a:rPr>
              <a:t>looking</a:t>
            </a:r>
            <a:r>
              <a:rPr sz="3600" spc="-140" dirty="0">
                <a:latin typeface="Segoe UI"/>
                <a:cs typeface="Segoe UI"/>
              </a:rPr>
              <a:t> </a:t>
            </a:r>
            <a:r>
              <a:rPr sz="3600" spc="-25" dirty="0">
                <a:latin typeface="Segoe UI"/>
                <a:cs typeface="Segoe UI"/>
              </a:rPr>
              <a:t>for</a:t>
            </a:r>
            <a:endParaRPr sz="3600">
              <a:latin typeface="Segoe UI"/>
              <a:cs typeface="Segoe UI"/>
            </a:endParaRPr>
          </a:p>
        </p:txBody>
      </p:sp>
      <p:pic>
        <p:nvPicPr>
          <p:cNvPr id="4" name="object 4"/>
          <p:cNvPicPr/>
          <p:nvPr/>
        </p:nvPicPr>
        <p:blipFill>
          <a:blip r:embed="rId2" cstate="print"/>
          <a:stretch>
            <a:fillRect/>
          </a:stretch>
        </p:blipFill>
        <p:spPr>
          <a:xfrm>
            <a:off x="3435351" y="3354590"/>
            <a:ext cx="5149977" cy="3302762"/>
          </a:xfrm>
          <a:prstGeom prst="rect">
            <a:avLst/>
          </a:prstGeom>
        </p:spPr>
      </p:pic>
      <p:sp>
        <p:nvSpPr>
          <p:cNvPr id="5" name="object 5"/>
          <p:cNvSpPr txBox="1"/>
          <p:nvPr/>
        </p:nvSpPr>
        <p:spPr>
          <a:xfrm>
            <a:off x="5883783" y="3992371"/>
            <a:ext cx="2343150" cy="871392"/>
          </a:xfrm>
          <a:prstGeom prst="rect">
            <a:avLst/>
          </a:prstGeom>
          <a:solidFill>
            <a:srgbClr val="809EC2"/>
          </a:solidFill>
          <a:ln w="12700">
            <a:solidFill>
              <a:srgbClr val="000000"/>
            </a:solidFill>
          </a:ln>
        </p:spPr>
        <p:txBody>
          <a:bodyPr vert="horz" wrap="square" lIns="0" tIns="40005" rIns="0" bIns="0" rtlCol="0">
            <a:spAutoFit/>
          </a:bodyPr>
          <a:lstStyle/>
          <a:p>
            <a:pPr marL="261620" marR="254635" indent="2540" algn="ctr">
              <a:spcBef>
                <a:spcPts val="315"/>
              </a:spcBef>
            </a:pPr>
            <a:r>
              <a:rPr dirty="0">
                <a:solidFill>
                  <a:srgbClr val="FFFFFF"/>
                </a:solidFill>
                <a:latin typeface="Segoe UI"/>
                <a:cs typeface="Segoe UI"/>
              </a:rPr>
              <a:t>Are</a:t>
            </a:r>
            <a:r>
              <a:rPr spc="-55" dirty="0">
                <a:solidFill>
                  <a:srgbClr val="FFFFFF"/>
                </a:solidFill>
                <a:latin typeface="Segoe UI"/>
                <a:cs typeface="Segoe UI"/>
              </a:rPr>
              <a:t> </a:t>
            </a:r>
            <a:r>
              <a:rPr spc="-10" dirty="0">
                <a:solidFill>
                  <a:srgbClr val="FFFFFF"/>
                </a:solidFill>
                <a:latin typeface="Segoe UI"/>
                <a:cs typeface="Segoe UI"/>
              </a:rPr>
              <a:t>these recommendations </a:t>
            </a:r>
            <a:r>
              <a:rPr dirty="0">
                <a:solidFill>
                  <a:srgbClr val="FFFFFF"/>
                </a:solidFill>
                <a:latin typeface="Segoe UI"/>
                <a:cs typeface="Segoe UI"/>
              </a:rPr>
              <a:t>good</a:t>
            </a:r>
            <a:r>
              <a:rPr spc="-20" dirty="0">
                <a:solidFill>
                  <a:srgbClr val="FFFFFF"/>
                </a:solidFill>
                <a:latin typeface="Segoe UI"/>
                <a:cs typeface="Segoe UI"/>
              </a:rPr>
              <a:t> </a:t>
            </a:r>
            <a:r>
              <a:rPr dirty="0">
                <a:solidFill>
                  <a:srgbClr val="FFFFFF"/>
                </a:solidFill>
                <a:latin typeface="Segoe UI"/>
                <a:cs typeface="Segoe UI"/>
              </a:rPr>
              <a:t>or</a:t>
            </a:r>
            <a:r>
              <a:rPr spc="-30" dirty="0">
                <a:solidFill>
                  <a:srgbClr val="FFFFFF"/>
                </a:solidFill>
                <a:latin typeface="Segoe UI"/>
                <a:cs typeface="Segoe UI"/>
              </a:rPr>
              <a:t> </a:t>
            </a:r>
            <a:r>
              <a:rPr spc="-20" dirty="0">
                <a:solidFill>
                  <a:srgbClr val="FFFFFF"/>
                </a:solidFill>
                <a:latin typeface="Segoe UI"/>
                <a:cs typeface="Segoe UI"/>
              </a:rPr>
              <a:t>bad?</a:t>
            </a:r>
            <a:endParaRPr>
              <a:latin typeface="Segoe UI"/>
              <a:cs typeface="Segoe UI"/>
            </a:endParaRPr>
          </a:p>
        </p:txBody>
      </p:sp>
      <p:sp>
        <p:nvSpPr>
          <p:cNvPr id="6" name="object 6"/>
          <p:cNvSpPr/>
          <p:nvPr/>
        </p:nvSpPr>
        <p:spPr>
          <a:xfrm>
            <a:off x="4112006" y="4888991"/>
            <a:ext cx="2037714" cy="828040"/>
          </a:xfrm>
          <a:custGeom>
            <a:avLst/>
            <a:gdLst/>
            <a:ahLst/>
            <a:cxnLst/>
            <a:rect l="l" t="t" r="r" b="b"/>
            <a:pathLst>
              <a:path w="2037714" h="828039">
                <a:moveTo>
                  <a:pt x="2037588" y="31877"/>
                </a:moveTo>
                <a:lnTo>
                  <a:pt x="2024773" y="17678"/>
                </a:lnTo>
                <a:lnTo>
                  <a:pt x="2017903" y="0"/>
                </a:lnTo>
                <a:lnTo>
                  <a:pt x="94145" y="744664"/>
                </a:lnTo>
                <a:lnTo>
                  <a:pt x="132715" y="696341"/>
                </a:lnTo>
                <a:lnTo>
                  <a:pt x="115646" y="665543"/>
                </a:lnTo>
                <a:lnTo>
                  <a:pt x="108673" y="667727"/>
                </a:lnTo>
                <a:lnTo>
                  <a:pt x="102870" y="672592"/>
                </a:lnTo>
                <a:lnTo>
                  <a:pt x="0" y="801547"/>
                </a:lnTo>
                <a:lnTo>
                  <a:pt x="162941" y="827620"/>
                </a:lnTo>
                <a:lnTo>
                  <a:pt x="170434" y="827316"/>
                </a:lnTo>
                <a:lnTo>
                  <a:pt x="177038" y="824242"/>
                </a:lnTo>
                <a:lnTo>
                  <a:pt x="182003" y="818908"/>
                </a:lnTo>
                <a:lnTo>
                  <a:pt x="184658" y="811822"/>
                </a:lnTo>
                <a:lnTo>
                  <a:pt x="184454" y="805662"/>
                </a:lnTo>
                <a:lnTo>
                  <a:pt x="107861" y="780237"/>
                </a:lnTo>
                <a:lnTo>
                  <a:pt x="1773301" y="135597"/>
                </a:lnTo>
                <a:lnTo>
                  <a:pt x="697776" y="732370"/>
                </a:lnTo>
                <a:lnTo>
                  <a:pt x="729348" y="679196"/>
                </a:lnTo>
                <a:lnTo>
                  <a:pt x="731837" y="672084"/>
                </a:lnTo>
                <a:lnTo>
                  <a:pt x="731431" y="664781"/>
                </a:lnTo>
                <a:lnTo>
                  <a:pt x="728332" y="658164"/>
                </a:lnTo>
                <a:lnTo>
                  <a:pt x="722757" y="653034"/>
                </a:lnTo>
                <a:lnTo>
                  <a:pt x="715556" y="650557"/>
                </a:lnTo>
                <a:lnTo>
                  <a:pt x="708240" y="650976"/>
                </a:lnTo>
                <a:lnTo>
                  <a:pt x="701636" y="654113"/>
                </a:lnTo>
                <a:lnTo>
                  <a:pt x="696595" y="659765"/>
                </a:lnTo>
                <a:lnTo>
                  <a:pt x="612267" y="801560"/>
                </a:lnTo>
                <a:lnTo>
                  <a:pt x="777240" y="805103"/>
                </a:lnTo>
                <a:lnTo>
                  <a:pt x="784694" y="803770"/>
                </a:lnTo>
                <a:lnTo>
                  <a:pt x="790752" y="799871"/>
                </a:lnTo>
                <a:lnTo>
                  <a:pt x="795058" y="793851"/>
                </a:lnTo>
                <a:lnTo>
                  <a:pt x="796671" y="786460"/>
                </a:lnTo>
                <a:lnTo>
                  <a:pt x="795337" y="779018"/>
                </a:lnTo>
                <a:lnTo>
                  <a:pt x="791387" y="772883"/>
                </a:lnTo>
                <a:lnTo>
                  <a:pt x="785444" y="768667"/>
                </a:lnTo>
                <a:lnTo>
                  <a:pt x="778129" y="767003"/>
                </a:lnTo>
                <a:lnTo>
                  <a:pt x="716178" y="765683"/>
                </a:lnTo>
                <a:lnTo>
                  <a:pt x="654558" y="799871"/>
                </a:lnTo>
                <a:lnTo>
                  <a:pt x="667042" y="792937"/>
                </a:lnTo>
                <a:lnTo>
                  <a:pt x="716178" y="765683"/>
                </a:lnTo>
                <a:lnTo>
                  <a:pt x="1886318" y="116382"/>
                </a:lnTo>
                <a:lnTo>
                  <a:pt x="1219047" y="715111"/>
                </a:lnTo>
                <a:lnTo>
                  <a:pt x="1237996" y="656209"/>
                </a:lnTo>
                <a:lnTo>
                  <a:pt x="1238821" y="648690"/>
                </a:lnTo>
                <a:lnTo>
                  <a:pt x="1236776" y="641692"/>
                </a:lnTo>
                <a:lnTo>
                  <a:pt x="1232268" y="635939"/>
                </a:lnTo>
                <a:lnTo>
                  <a:pt x="1225677" y="632206"/>
                </a:lnTo>
                <a:lnTo>
                  <a:pt x="1218145" y="631380"/>
                </a:lnTo>
                <a:lnTo>
                  <a:pt x="1211148" y="633412"/>
                </a:lnTo>
                <a:lnTo>
                  <a:pt x="1205395" y="637921"/>
                </a:lnTo>
                <a:lnTo>
                  <a:pt x="1201674" y="644525"/>
                </a:lnTo>
                <a:lnTo>
                  <a:pt x="1151128" y="801573"/>
                </a:lnTo>
                <a:lnTo>
                  <a:pt x="1204849" y="790511"/>
                </a:lnTo>
                <a:lnTo>
                  <a:pt x="1312799" y="768286"/>
                </a:lnTo>
                <a:lnTo>
                  <a:pt x="1319733" y="765327"/>
                </a:lnTo>
                <a:lnTo>
                  <a:pt x="1324825" y="760107"/>
                </a:lnTo>
                <a:lnTo>
                  <a:pt x="1327581" y="753351"/>
                </a:lnTo>
                <a:lnTo>
                  <a:pt x="1327531" y="745782"/>
                </a:lnTo>
                <a:lnTo>
                  <a:pt x="1324597" y="738822"/>
                </a:lnTo>
                <a:lnTo>
                  <a:pt x="1319377" y="733717"/>
                </a:lnTo>
                <a:lnTo>
                  <a:pt x="1312684" y="730961"/>
                </a:lnTo>
                <a:lnTo>
                  <a:pt x="1305052" y="730961"/>
                </a:lnTo>
                <a:lnTo>
                  <a:pt x="1244473" y="743458"/>
                </a:lnTo>
                <a:lnTo>
                  <a:pt x="2037588" y="31877"/>
                </a:lnTo>
                <a:close/>
              </a:path>
            </a:pathLst>
          </a:custGeom>
          <a:solidFill>
            <a:srgbClr val="A4B592"/>
          </a:solidFill>
        </p:spPr>
        <p:txBody>
          <a:bodyPr wrap="square" lIns="0" tIns="0" rIns="0" bIns="0" rtlCol="0"/>
          <a:lstStyle/>
          <a:p>
            <a:endParaRPr/>
          </a:p>
        </p:txBody>
      </p:sp>
    </p:spTree>
    <p:extLst>
      <p:ext uri="{BB962C8B-B14F-4D97-AF65-F5344CB8AC3E}">
        <p14:creationId xmlns:p14="http://schemas.microsoft.com/office/powerpoint/2010/main" val="195211695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3741" y="609347"/>
            <a:ext cx="8060055" cy="2108835"/>
          </a:xfrm>
          <a:prstGeom prst="rect">
            <a:avLst/>
          </a:prstGeom>
        </p:spPr>
        <p:txBody>
          <a:bodyPr vert="horz" wrap="square" lIns="0" tIns="12700" rIns="0" bIns="0" rtlCol="0">
            <a:spAutoFit/>
          </a:bodyPr>
          <a:lstStyle/>
          <a:p>
            <a:pPr marL="88900">
              <a:spcBef>
                <a:spcPts val="100"/>
              </a:spcBef>
            </a:pPr>
            <a:r>
              <a:rPr sz="3600" dirty="0">
                <a:solidFill>
                  <a:srgbClr val="FFFFFF"/>
                </a:solidFill>
                <a:latin typeface="Segoe UI Light"/>
                <a:cs typeface="Segoe UI Light"/>
              </a:rPr>
              <a:t>Why</a:t>
            </a:r>
            <a:r>
              <a:rPr sz="3600" spc="-70" dirty="0">
                <a:solidFill>
                  <a:srgbClr val="FFFFFF"/>
                </a:solidFill>
                <a:latin typeface="Segoe UI Light"/>
                <a:cs typeface="Segoe UI Light"/>
              </a:rPr>
              <a:t> </a:t>
            </a:r>
            <a:r>
              <a:rPr sz="3600" spc="-10" dirty="0">
                <a:solidFill>
                  <a:srgbClr val="FFFFFF"/>
                </a:solidFill>
                <a:latin typeface="Segoe UI Light"/>
                <a:cs typeface="Segoe UI Light"/>
              </a:rPr>
              <a:t>recommendation?</a:t>
            </a:r>
            <a:endParaRPr sz="3600">
              <a:latin typeface="Segoe UI Light"/>
              <a:cs typeface="Segoe UI Light"/>
            </a:endParaRPr>
          </a:p>
          <a:p>
            <a:pPr marL="177165">
              <a:spcBef>
                <a:spcPts val="3440"/>
              </a:spcBef>
            </a:pPr>
            <a:r>
              <a:rPr sz="3600" dirty="0">
                <a:latin typeface="Segoe UI"/>
                <a:cs typeface="Segoe UI"/>
              </a:rPr>
              <a:t>The</a:t>
            </a:r>
            <a:r>
              <a:rPr sz="3600" spc="-105" dirty="0">
                <a:latin typeface="Segoe UI"/>
                <a:cs typeface="Segoe UI"/>
              </a:rPr>
              <a:t> </a:t>
            </a:r>
            <a:r>
              <a:rPr sz="3600" dirty="0">
                <a:latin typeface="Segoe UI"/>
                <a:cs typeface="Segoe UI"/>
              </a:rPr>
              <a:t>goal</a:t>
            </a:r>
            <a:r>
              <a:rPr sz="3600" spc="-110" dirty="0">
                <a:latin typeface="Segoe UI"/>
                <a:cs typeface="Segoe UI"/>
              </a:rPr>
              <a:t> </a:t>
            </a:r>
            <a:r>
              <a:rPr sz="3600" dirty="0">
                <a:latin typeface="Segoe UI"/>
                <a:cs typeface="Segoe UI"/>
              </a:rPr>
              <a:t>of</a:t>
            </a:r>
            <a:r>
              <a:rPr sz="3600" spc="-114" dirty="0">
                <a:latin typeface="Segoe UI"/>
                <a:cs typeface="Segoe UI"/>
              </a:rPr>
              <a:t> </a:t>
            </a:r>
            <a:r>
              <a:rPr sz="3600" dirty="0">
                <a:latin typeface="Segoe UI"/>
                <a:cs typeface="Segoe UI"/>
              </a:rPr>
              <a:t>recommender</a:t>
            </a:r>
            <a:r>
              <a:rPr sz="3600" spc="-100" dirty="0">
                <a:latin typeface="Segoe UI"/>
                <a:cs typeface="Segoe UI"/>
              </a:rPr>
              <a:t> </a:t>
            </a:r>
            <a:r>
              <a:rPr sz="3600" dirty="0">
                <a:latin typeface="Segoe UI"/>
                <a:cs typeface="Segoe UI"/>
              </a:rPr>
              <a:t>systems</a:t>
            </a:r>
            <a:r>
              <a:rPr sz="3600" spc="-120" dirty="0">
                <a:latin typeface="Segoe UI"/>
                <a:cs typeface="Segoe UI"/>
              </a:rPr>
              <a:t> </a:t>
            </a:r>
            <a:r>
              <a:rPr sz="3600" spc="-25" dirty="0">
                <a:latin typeface="Segoe UI"/>
                <a:cs typeface="Segoe UI"/>
              </a:rPr>
              <a:t>is…</a:t>
            </a:r>
            <a:endParaRPr sz="3600">
              <a:latin typeface="Segoe UI"/>
              <a:cs typeface="Segoe UI"/>
            </a:endParaRPr>
          </a:p>
          <a:p>
            <a:pPr marL="584200" indent="-571500">
              <a:buFont typeface="Arial MT"/>
              <a:buChar char="•"/>
              <a:tabLst>
                <a:tab pos="584200" algn="l"/>
              </a:tabLst>
            </a:pPr>
            <a:r>
              <a:rPr sz="3600" spc="-145" dirty="0">
                <a:latin typeface="Segoe UI"/>
                <a:cs typeface="Segoe UI"/>
              </a:rPr>
              <a:t>To</a:t>
            </a:r>
            <a:r>
              <a:rPr sz="3600" spc="-40" dirty="0">
                <a:latin typeface="Segoe UI"/>
                <a:cs typeface="Segoe UI"/>
              </a:rPr>
              <a:t> </a:t>
            </a:r>
            <a:r>
              <a:rPr sz="3600" dirty="0">
                <a:latin typeface="Segoe UI"/>
                <a:cs typeface="Segoe UI"/>
              </a:rPr>
              <a:t>discover</a:t>
            </a:r>
            <a:r>
              <a:rPr sz="3600" spc="-55" dirty="0">
                <a:latin typeface="Segoe UI"/>
                <a:cs typeface="Segoe UI"/>
              </a:rPr>
              <a:t> </a:t>
            </a:r>
            <a:r>
              <a:rPr sz="3600" dirty="0">
                <a:latin typeface="Segoe UI"/>
                <a:cs typeface="Segoe UI"/>
              </a:rPr>
              <a:t>which</a:t>
            </a:r>
            <a:r>
              <a:rPr sz="3600" spc="-50" dirty="0">
                <a:latin typeface="Segoe UI"/>
                <a:cs typeface="Segoe UI"/>
              </a:rPr>
              <a:t> </a:t>
            </a:r>
            <a:r>
              <a:rPr sz="3600" dirty="0">
                <a:latin typeface="Segoe UI"/>
                <a:cs typeface="Segoe UI"/>
              </a:rPr>
              <a:t>things</a:t>
            </a:r>
            <a:r>
              <a:rPr sz="3600" spc="-50" dirty="0">
                <a:latin typeface="Segoe UI"/>
                <a:cs typeface="Segoe UI"/>
              </a:rPr>
              <a:t> </a:t>
            </a:r>
            <a:r>
              <a:rPr sz="3600" dirty="0">
                <a:latin typeface="Segoe UI"/>
                <a:cs typeface="Segoe UI"/>
              </a:rPr>
              <a:t>go</a:t>
            </a:r>
            <a:r>
              <a:rPr sz="3600" spc="-35" dirty="0">
                <a:latin typeface="Segoe UI"/>
                <a:cs typeface="Segoe UI"/>
              </a:rPr>
              <a:t> </a:t>
            </a:r>
            <a:r>
              <a:rPr sz="3600" spc="-10" dirty="0">
                <a:latin typeface="Segoe UI"/>
                <a:cs typeface="Segoe UI"/>
              </a:rPr>
              <a:t>together</a:t>
            </a:r>
            <a:endParaRPr sz="3600">
              <a:latin typeface="Segoe UI"/>
              <a:cs typeface="Segoe UI"/>
            </a:endParaRPr>
          </a:p>
        </p:txBody>
      </p:sp>
      <p:grpSp>
        <p:nvGrpSpPr>
          <p:cNvPr id="3" name="object 3"/>
          <p:cNvGrpSpPr/>
          <p:nvPr/>
        </p:nvGrpSpPr>
        <p:grpSpPr>
          <a:xfrm>
            <a:off x="1524000" y="2861183"/>
            <a:ext cx="9144000" cy="3745229"/>
            <a:chOff x="0" y="2861182"/>
            <a:chExt cx="9144000" cy="3745229"/>
          </a:xfrm>
        </p:grpSpPr>
        <p:pic>
          <p:nvPicPr>
            <p:cNvPr id="4" name="object 4"/>
            <p:cNvPicPr/>
            <p:nvPr/>
          </p:nvPicPr>
          <p:blipFill>
            <a:blip r:embed="rId2" cstate="print"/>
            <a:stretch>
              <a:fillRect/>
            </a:stretch>
          </p:blipFill>
          <p:spPr>
            <a:xfrm>
              <a:off x="1875181" y="2861182"/>
              <a:ext cx="5397384" cy="2516960"/>
            </a:xfrm>
            <a:prstGeom prst="rect">
              <a:avLst/>
            </a:prstGeom>
          </p:spPr>
        </p:pic>
        <p:pic>
          <p:nvPicPr>
            <p:cNvPr id="5" name="object 5"/>
            <p:cNvPicPr/>
            <p:nvPr/>
          </p:nvPicPr>
          <p:blipFill>
            <a:blip r:embed="rId3" cstate="print"/>
            <a:stretch>
              <a:fillRect/>
            </a:stretch>
          </p:blipFill>
          <p:spPr>
            <a:xfrm>
              <a:off x="0" y="5281079"/>
              <a:ext cx="9143999" cy="1324991"/>
            </a:xfrm>
            <a:prstGeom prst="rect">
              <a:avLst/>
            </a:prstGeom>
          </p:spPr>
        </p:pic>
        <p:sp>
          <p:nvSpPr>
            <p:cNvPr id="6" name="object 6"/>
            <p:cNvSpPr/>
            <p:nvPr/>
          </p:nvSpPr>
          <p:spPr>
            <a:xfrm>
              <a:off x="391883" y="5576188"/>
              <a:ext cx="742950" cy="963930"/>
            </a:xfrm>
            <a:custGeom>
              <a:avLst/>
              <a:gdLst/>
              <a:ahLst/>
              <a:cxnLst/>
              <a:rect l="l" t="t" r="r" b="b"/>
              <a:pathLst>
                <a:path w="742950" h="963929">
                  <a:moveTo>
                    <a:pt x="0" y="481711"/>
                  </a:moveTo>
                  <a:lnTo>
                    <a:pt x="2179" y="429223"/>
                  </a:lnTo>
                  <a:lnTo>
                    <a:pt x="8568" y="378373"/>
                  </a:lnTo>
                  <a:lnTo>
                    <a:pt x="18938" y="329453"/>
                  </a:lnTo>
                  <a:lnTo>
                    <a:pt x="33063" y="282759"/>
                  </a:lnTo>
                  <a:lnTo>
                    <a:pt x="50718" y="238583"/>
                  </a:lnTo>
                  <a:lnTo>
                    <a:pt x="71674" y="197219"/>
                  </a:lnTo>
                  <a:lnTo>
                    <a:pt x="95705" y="158962"/>
                  </a:lnTo>
                  <a:lnTo>
                    <a:pt x="122586" y="124105"/>
                  </a:lnTo>
                  <a:lnTo>
                    <a:pt x="152088" y="92942"/>
                  </a:lnTo>
                  <a:lnTo>
                    <a:pt x="183986" y="65768"/>
                  </a:lnTo>
                  <a:lnTo>
                    <a:pt x="218052" y="42875"/>
                  </a:lnTo>
                  <a:lnTo>
                    <a:pt x="254061" y="24558"/>
                  </a:lnTo>
                  <a:lnTo>
                    <a:pt x="291786" y="11110"/>
                  </a:lnTo>
                  <a:lnTo>
                    <a:pt x="330999" y="2826"/>
                  </a:lnTo>
                  <a:lnTo>
                    <a:pt x="371475" y="0"/>
                  </a:lnTo>
                  <a:lnTo>
                    <a:pt x="411950" y="2826"/>
                  </a:lnTo>
                  <a:lnTo>
                    <a:pt x="451163" y="11110"/>
                  </a:lnTo>
                  <a:lnTo>
                    <a:pt x="488888" y="24558"/>
                  </a:lnTo>
                  <a:lnTo>
                    <a:pt x="524897" y="42875"/>
                  </a:lnTo>
                  <a:lnTo>
                    <a:pt x="558963" y="65768"/>
                  </a:lnTo>
                  <a:lnTo>
                    <a:pt x="590861" y="92942"/>
                  </a:lnTo>
                  <a:lnTo>
                    <a:pt x="620363" y="124105"/>
                  </a:lnTo>
                  <a:lnTo>
                    <a:pt x="647244" y="158962"/>
                  </a:lnTo>
                  <a:lnTo>
                    <a:pt x="671275" y="197219"/>
                  </a:lnTo>
                  <a:lnTo>
                    <a:pt x="692231" y="238583"/>
                  </a:lnTo>
                  <a:lnTo>
                    <a:pt x="709886" y="282759"/>
                  </a:lnTo>
                  <a:lnTo>
                    <a:pt x="724011" y="329453"/>
                  </a:lnTo>
                  <a:lnTo>
                    <a:pt x="734381" y="378373"/>
                  </a:lnTo>
                  <a:lnTo>
                    <a:pt x="740770" y="429223"/>
                  </a:lnTo>
                  <a:lnTo>
                    <a:pt x="742950" y="481711"/>
                  </a:lnTo>
                  <a:lnTo>
                    <a:pt x="740770" y="534195"/>
                  </a:lnTo>
                  <a:lnTo>
                    <a:pt x="734381" y="585043"/>
                  </a:lnTo>
                  <a:lnTo>
                    <a:pt x="724011" y="633960"/>
                  </a:lnTo>
                  <a:lnTo>
                    <a:pt x="709886" y="680652"/>
                  </a:lnTo>
                  <a:lnTo>
                    <a:pt x="692231" y="724826"/>
                  </a:lnTo>
                  <a:lnTo>
                    <a:pt x="671275" y="766187"/>
                  </a:lnTo>
                  <a:lnTo>
                    <a:pt x="647244" y="804443"/>
                  </a:lnTo>
                  <a:lnTo>
                    <a:pt x="620363" y="839297"/>
                  </a:lnTo>
                  <a:lnTo>
                    <a:pt x="590861" y="870459"/>
                  </a:lnTo>
                  <a:lnTo>
                    <a:pt x="558963" y="897632"/>
                  </a:lnTo>
                  <a:lnTo>
                    <a:pt x="524897" y="920523"/>
                  </a:lnTo>
                  <a:lnTo>
                    <a:pt x="488888" y="938839"/>
                  </a:lnTo>
                  <a:lnTo>
                    <a:pt x="451163" y="952286"/>
                  </a:lnTo>
                  <a:lnTo>
                    <a:pt x="411950" y="960570"/>
                  </a:lnTo>
                  <a:lnTo>
                    <a:pt x="371475" y="963396"/>
                  </a:lnTo>
                  <a:lnTo>
                    <a:pt x="330999" y="960570"/>
                  </a:lnTo>
                  <a:lnTo>
                    <a:pt x="291786" y="952286"/>
                  </a:lnTo>
                  <a:lnTo>
                    <a:pt x="254061" y="938839"/>
                  </a:lnTo>
                  <a:lnTo>
                    <a:pt x="218052" y="920523"/>
                  </a:lnTo>
                  <a:lnTo>
                    <a:pt x="183986" y="897632"/>
                  </a:lnTo>
                  <a:lnTo>
                    <a:pt x="152088" y="870459"/>
                  </a:lnTo>
                  <a:lnTo>
                    <a:pt x="122586" y="839297"/>
                  </a:lnTo>
                  <a:lnTo>
                    <a:pt x="95705" y="804443"/>
                  </a:lnTo>
                  <a:lnTo>
                    <a:pt x="71674" y="766187"/>
                  </a:lnTo>
                  <a:lnTo>
                    <a:pt x="50718" y="724826"/>
                  </a:lnTo>
                  <a:lnTo>
                    <a:pt x="33063" y="680652"/>
                  </a:lnTo>
                  <a:lnTo>
                    <a:pt x="18938" y="633960"/>
                  </a:lnTo>
                  <a:lnTo>
                    <a:pt x="8568" y="585043"/>
                  </a:lnTo>
                  <a:lnTo>
                    <a:pt x="2179" y="534195"/>
                  </a:lnTo>
                  <a:lnTo>
                    <a:pt x="0" y="481711"/>
                  </a:lnTo>
                  <a:close/>
                </a:path>
              </a:pathLst>
            </a:custGeom>
            <a:ln w="38100">
              <a:solidFill>
                <a:srgbClr val="FF0000"/>
              </a:solidFill>
            </a:ln>
          </p:spPr>
          <p:txBody>
            <a:bodyPr wrap="square" lIns="0" tIns="0" rIns="0" bIns="0" rtlCol="0"/>
            <a:lstStyle/>
            <a:p>
              <a:endParaRPr/>
            </a:p>
          </p:txBody>
        </p:sp>
        <p:sp>
          <p:nvSpPr>
            <p:cNvPr id="7" name="object 7"/>
            <p:cNvSpPr/>
            <p:nvPr/>
          </p:nvSpPr>
          <p:spPr>
            <a:xfrm>
              <a:off x="34358" y="5821133"/>
              <a:ext cx="307340" cy="588010"/>
            </a:xfrm>
            <a:custGeom>
              <a:avLst/>
              <a:gdLst/>
              <a:ahLst/>
              <a:cxnLst/>
              <a:rect l="l" t="t" r="r" b="b"/>
              <a:pathLst>
                <a:path w="307340" h="588010">
                  <a:moveTo>
                    <a:pt x="306844" y="0"/>
                  </a:moveTo>
                  <a:lnTo>
                    <a:pt x="0" y="0"/>
                  </a:lnTo>
                  <a:lnTo>
                    <a:pt x="0" y="587832"/>
                  </a:lnTo>
                  <a:lnTo>
                    <a:pt x="306844" y="587832"/>
                  </a:lnTo>
                  <a:lnTo>
                    <a:pt x="306844" y="0"/>
                  </a:lnTo>
                  <a:close/>
                </a:path>
              </a:pathLst>
            </a:custGeom>
            <a:solidFill>
              <a:srgbClr val="FFFFFF"/>
            </a:solidFill>
          </p:spPr>
          <p:txBody>
            <a:bodyPr wrap="square" lIns="0" tIns="0" rIns="0" bIns="0" rtlCol="0"/>
            <a:lstStyle/>
            <a:p>
              <a:endParaRPr/>
            </a:p>
          </p:txBody>
        </p:sp>
        <p:sp>
          <p:nvSpPr>
            <p:cNvPr id="8" name="object 8"/>
            <p:cNvSpPr/>
            <p:nvPr/>
          </p:nvSpPr>
          <p:spPr>
            <a:xfrm>
              <a:off x="34358" y="5821133"/>
              <a:ext cx="307340" cy="588010"/>
            </a:xfrm>
            <a:custGeom>
              <a:avLst/>
              <a:gdLst/>
              <a:ahLst/>
              <a:cxnLst/>
              <a:rect l="l" t="t" r="r" b="b"/>
              <a:pathLst>
                <a:path w="307340" h="588010">
                  <a:moveTo>
                    <a:pt x="0" y="587832"/>
                  </a:moveTo>
                  <a:lnTo>
                    <a:pt x="306844" y="587832"/>
                  </a:lnTo>
                  <a:lnTo>
                    <a:pt x="306844" y="0"/>
                  </a:lnTo>
                  <a:lnTo>
                    <a:pt x="0" y="0"/>
                  </a:lnTo>
                  <a:lnTo>
                    <a:pt x="0" y="587832"/>
                  </a:lnTo>
                  <a:close/>
                </a:path>
              </a:pathLst>
            </a:custGeom>
            <a:ln w="12700">
              <a:solidFill>
                <a:srgbClr val="FFFFFF"/>
              </a:solidFill>
            </a:ln>
          </p:spPr>
          <p:txBody>
            <a:bodyPr wrap="square" lIns="0" tIns="0" rIns="0" bIns="0" rtlCol="0"/>
            <a:lstStyle/>
            <a:p>
              <a:endParaRPr/>
            </a:p>
          </p:txBody>
        </p:sp>
      </p:grpSp>
    </p:spTree>
    <p:extLst>
      <p:ext uri="{BB962C8B-B14F-4D97-AF65-F5344CB8AC3E}">
        <p14:creationId xmlns:p14="http://schemas.microsoft.com/office/powerpoint/2010/main" val="402906677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7"/>
            <a:ext cx="7820025" cy="2108835"/>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a:cs typeface="Segoe UI Light"/>
              </a:rPr>
              <a:t>Why</a:t>
            </a:r>
            <a:r>
              <a:rPr sz="3600" spc="-70" dirty="0">
                <a:solidFill>
                  <a:srgbClr val="FFFFFF"/>
                </a:solidFill>
                <a:latin typeface="Segoe UI Light"/>
                <a:cs typeface="Segoe UI Light"/>
              </a:rPr>
              <a:t> </a:t>
            </a:r>
            <a:r>
              <a:rPr sz="3600" spc="-10" dirty="0">
                <a:solidFill>
                  <a:srgbClr val="FFFFFF"/>
                </a:solidFill>
                <a:latin typeface="Segoe UI Light"/>
                <a:cs typeface="Segoe UI Light"/>
              </a:rPr>
              <a:t>recommendation?</a:t>
            </a:r>
            <a:endParaRPr sz="3600">
              <a:latin typeface="Segoe UI Light"/>
              <a:cs typeface="Segoe UI Light"/>
            </a:endParaRPr>
          </a:p>
          <a:p>
            <a:pPr marL="100965">
              <a:spcBef>
                <a:spcPts val="3440"/>
              </a:spcBef>
            </a:pPr>
            <a:r>
              <a:rPr sz="3600" dirty="0">
                <a:latin typeface="Segoe UI"/>
                <a:cs typeface="Segoe UI"/>
              </a:rPr>
              <a:t>The</a:t>
            </a:r>
            <a:r>
              <a:rPr sz="3600" spc="-105" dirty="0">
                <a:latin typeface="Segoe UI"/>
                <a:cs typeface="Segoe UI"/>
              </a:rPr>
              <a:t> </a:t>
            </a:r>
            <a:r>
              <a:rPr sz="3600" dirty="0">
                <a:latin typeface="Segoe UI"/>
                <a:cs typeface="Segoe UI"/>
              </a:rPr>
              <a:t>goal</a:t>
            </a:r>
            <a:r>
              <a:rPr sz="3600" spc="-110" dirty="0">
                <a:latin typeface="Segoe UI"/>
                <a:cs typeface="Segoe UI"/>
              </a:rPr>
              <a:t> </a:t>
            </a:r>
            <a:r>
              <a:rPr sz="3600" dirty="0">
                <a:latin typeface="Segoe UI"/>
                <a:cs typeface="Segoe UI"/>
              </a:rPr>
              <a:t>of</a:t>
            </a:r>
            <a:r>
              <a:rPr sz="3600" spc="-114" dirty="0">
                <a:latin typeface="Segoe UI"/>
                <a:cs typeface="Segoe UI"/>
              </a:rPr>
              <a:t> </a:t>
            </a:r>
            <a:r>
              <a:rPr sz="3600" dirty="0">
                <a:latin typeface="Segoe UI"/>
                <a:cs typeface="Segoe UI"/>
              </a:rPr>
              <a:t>recommender</a:t>
            </a:r>
            <a:r>
              <a:rPr sz="3600" spc="-100" dirty="0">
                <a:latin typeface="Segoe UI"/>
                <a:cs typeface="Segoe UI"/>
              </a:rPr>
              <a:t> </a:t>
            </a:r>
            <a:r>
              <a:rPr sz="3600" dirty="0">
                <a:latin typeface="Segoe UI"/>
                <a:cs typeface="Segoe UI"/>
              </a:rPr>
              <a:t>systems</a:t>
            </a:r>
            <a:r>
              <a:rPr sz="3600" spc="-120" dirty="0">
                <a:latin typeface="Segoe UI"/>
                <a:cs typeface="Segoe UI"/>
              </a:rPr>
              <a:t> </a:t>
            </a:r>
            <a:r>
              <a:rPr sz="3600" spc="-25" dirty="0">
                <a:latin typeface="Segoe UI"/>
                <a:cs typeface="Segoe UI"/>
              </a:rPr>
              <a:t>is…</a:t>
            </a:r>
            <a:endParaRPr sz="3600">
              <a:latin typeface="Segoe UI"/>
              <a:cs typeface="Segoe UI"/>
            </a:endParaRPr>
          </a:p>
          <a:p>
            <a:pPr marL="1245235" indent="-570865">
              <a:buFont typeface="Arial MT"/>
              <a:buChar char="•"/>
              <a:tabLst>
                <a:tab pos="1245235" algn="l"/>
              </a:tabLst>
            </a:pPr>
            <a:r>
              <a:rPr sz="3600" spc="-145" dirty="0">
                <a:latin typeface="Segoe UI"/>
                <a:cs typeface="Segoe UI"/>
              </a:rPr>
              <a:t>To</a:t>
            </a:r>
            <a:r>
              <a:rPr sz="3600" spc="-40" dirty="0">
                <a:latin typeface="Segoe UI"/>
                <a:cs typeface="Segoe UI"/>
              </a:rPr>
              <a:t> </a:t>
            </a:r>
            <a:r>
              <a:rPr sz="3600" dirty="0">
                <a:latin typeface="Segoe UI"/>
                <a:cs typeface="Segoe UI"/>
              </a:rPr>
              <a:t>identify</a:t>
            </a:r>
            <a:r>
              <a:rPr sz="3600" spc="-65" dirty="0">
                <a:latin typeface="Segoe UI"/>
                <a:cs typeface="Segoe UI"/>
              </a:rPr>
              <a:t> </a:t>
            </a:r>
            <a:r>
              <a:rPr sz="3600" dirty="0">
                <a:latin typeface="Segoe UI"/>
                <a:cs typeface="Segoe UI"/>
              </a:rPr>
              <a:t>things</a:t>
            </a:r>
            <a:r>
              <a:rPr sz="3600" spc="-40" dirty="0">
                <a:latin typeface="Segoe UI"/>
                <a:cs typeface="Segoe UI"/>
              </a:rPr>
              <a:t> </a:t>
            </a:r>
            <a:r>
              <a:rPr sz="3600" dirty="0">
                <a:latin typeface="Segoe UI"/>
                <a:cs typeface="Segoe UI"/>
              </a:rPr>
              <a:t>that</a:t>
            </a:r>
            <a:r>
              <a:rPr sz="3600" spc="-45" dirty="0">
                <a:latin typeface="Segoe UI"/>
                <a:cs typeface="Segoe UI"/>
              </a:rPr>
              <a:t> </a:t>
            </a:r>
            <a:r>
              <a:rPr sz="3600" dirty="0">
                <a:latin typeface="Segoe UI"/>
                <a:cs typeface="Segoe UI"/>
              </a:rPr>
              <a:t>we</a:t>
            </a:r>
            <a:r>
              <a:rPr sz="3600" spc="-80" dirty="0">
                <a:latin typeface="Segoe UI"/>
                <a:cs typeface="Segoe UI"/>
              </a:rPr>
              <a:t> </a:t>
            </a:r>
            <a:r>
              <a:rPr sz="3600" b="1" spc="-20" dirty="0">
                <a:latin typeface="Segoe UI"/>
                <a:cs typeface="Segoe UI"/>
              </a:rPr>
              <a:t>like</a:t>
            </a:r>
            <a:endParaRPr sz="3600">
              <a:latin typeface="Segoe UI"/>
              <a:cs typeface="Segoe UI"/>
            </a:endParaRPr>
          </a:p>
        </p:txBody>
      </p:sp>
      <p:grpSp>
        <p:nvGrpSpPr>
          <p:cNvPr id="3" name="object 3"/>
          <p:cNvGrpSpPr/>
          <p:nvPr/>
        </p:nvGrpSpPr>
        <p:grpSpPr>
          <a:xfrm>
            <a:off x="3543300" y="3216733"/>
            <a:ext cx="4933950" cy="2847975"/>
            <a:chOff x="2019300" y="3216732"/>
            <a:chExt cx="4933950" cy="2847975"/>
          </a:xfrm>
        </p:grpSpPr>
        <p:pic>
          <p:nvPicPr>
            <p:cNvPr id="4" name="object 4"/>
            <p:cNvPicPr/>
            <p:nvPr/>
          </p:nvPicPr>
          <p:blipFill>
            <a:blip r:embed="rId2" cstate="print"/>
            <a:stretch>
              <a:fillRect/>
            </a:stretch>
          </p:blipFill>
          <p:spPr>
            <a:xfrm>
              <a:off x="2019300" y="3216732"/>
              <a:ext cx="4933950" cy="2847975"/>
            </a:xfrm>
            <a:prstGeom prst="rect">
              <a:avLst/>
            </a:prstGeom>
          </p:spPr>
        </p:pic>
        <p:sp>
          <p:nvSpPr>
            <p:cNvPr id="5" name="object 5"/>
            <p:cNvSpPr/>
            <p:nvPr/>
          </p:nvSpPr>
          <p:spPr>
            <a:xfrm>
              <a:off x="3755517" y="5396610"/>
              <a:ext cx="1322705" cy="433070"/>
            </a:xfrm>
            <a:custGeom>
              <a:avLst/>
              <a:gdLst/>
              <a:ahLst/>
              <a:cxnLst/>
              <a:rect l="l" t="t" r="r" b="b"/>
              <a:pathLst>
                <a:path w="1322704" h="433070">
                  <a:moveTo>
                    <a:pt x="0" y="216331"/>
                  </a:moveTo>
                  <a:lnTo>
                    <a:pt x="13439" y="172746"/>
                  </a:lnTo>
                  <a:lnTo>
                    <a:pt x="51982" y="132145"/>
                  </a:lnTo>
                  <a:lnTo>
                    <a:pt x="112969" y="95398"/>
                  </a:lnTo>
                  <a:lnTo>
                    <a:pt x="151047" y="78743"/>
                  </a:lnTo>
                  <a:lnTo>
                    <a:pt x="193738" y="63379"/>
                  </a:lnTo>
                  <a:lnTo>
                    <a:pt x="240709" y="49414"/>
                  </a:lnTo>
                  <a:lnTo>
                    <a:pt x="291628" y="36958"/>
                  </a:lnTo>
                  <a:lnTo>
                    <a:pt x="346162" y="26119"/>
                  </a:lnTo>
                  <a:lnTo>
                    <a:pt x="403979" y="17006"/>
                  </a:lnTo>
                  <a:lnTo>
                    <a:pt x="464745" y="9729"/>
                  </a:lnTo>
                  <a:lnTo>
                    <a:pt x="528128" y="4396"/>
                  </a:lnTo>
                  <a:lnTo>
                    <a:pt x="593796" y="1117"/>
                  </a:lnTo>
                  <a:lnTo>
                    <a:pt x="661416" y="0"/>
                  </a:lnTo>
                  <a:lnTo>
                    <a:pt x="729013" y="1117"/>
                  </a:lnTo>
                  <a:lnTo>
                    <a:pt x="794661" y="4396"/>
                  </a:lnTo>
                  <a:lnTo>
                    <a:pt x="858027" y="9729"/>
                  </a:lnTo>
                  <a:lnTo>
                    <a:pt x="918779" y="17006"/>
                  </a:lnTo>
                  <a:lnTo>
                    <a:pt x="976583" y="26119"/>
                  </a:lnTo>
                  <a:lnTo>
                    <a:pt x="1031107" y="36958"/>
                  </a:lnTo>
                  <a:lnTo>
                    <a:pt x="1082017" y="49414"/>
                  </a:lnTo>
                  <a:lnTo>
                    <a:pt x="1128982" y="63379"/>
                  </a:lnTo>
                  <a:lnTo>
                    <a:pt x="1171668" y="78743"/>
                  </a:lnTo>
                  <a:lnTo>
                    <a:pt x="1209742" y="95398"/>
                  </a:lnTo>
                  <a:lnTo>
                    <a:pt x="1270724" y="132145"/>
                  </a:lnTo>
                  <a:lnTo>
                    <a:pt x="1309266" y="172746"/>
                  </a:lnTo>
                  <a:lnTo>
                    <a:pt x="1322705" y="216331"/>
                  </a:lnTo>
                  <a:lnTo>
                    <a:pt x="1319289" y="238453"/>
                  </a:lnTo>
                  <a:lnTo>
                    <a:pt x="1292966" y="280671"/>
                  </a:lnTo>
                  <a:lnTo>
                    <a:pt x="1242871" y="319462"/>
                  </a:lnTo>
                  <a:lnTo>
                    <a:pt x="1171668" y="353956"/>
                  </a:lnTo>
                  <a:lnTo>
                    <a:pt x="1128982" y="369320"/>
                  </a:lnTo>
                  <a:lnTo>
                    <a:pt x="1082017" y="383284"/>
                  </a:lnTo>
                  <a:lnTo>
                    <a:pt x="1031107" y="395739"/>
                  </a:lnTo>
                  <a:lnTo>
                    <a:pt x="976583" y="406576"/>
                  </a:lnTo>
                  <a:lnTo>
                    <a:pt x="918779" y="415687"/>
                  </a:lnTo>
                  <a:lnTo>
                    <a:pt x="858027" y="422962"/>
                  </a:lnTo>
                  <a:lnTo>
                    <a:pt x="794661" y="428293"/>
                  </a:lnTo>
                  <a:lnTo>
                    <a:pt x="729013" y="431572"/>
                  </a:lnTo>
                  <a:lnTo>
                    <a:pt x="661416" y="432688"/>
                  </a:lnTo>
                  <a:lnTo>
                    <a:pt x="593796" y="431572"/>
                  </a:lnTo>
                  <a:lnTo>
                    <a:pt x="528128" y="428293"/>
                  </a:lnTo>
                  <a:lnTo>
                    <a:pt x="464745" y="422962"/>
                  </a:lnTo>
                  <a:lnTo>
                    <a:pt x="403979" y="415687"/>
                  </a:lnTo>
                  <a:lnTo>
                    <a:pt x="346162" y="406576"/>
                  </a:lnTo>
                  <a:lnTo>
                    <a:pt x="291628" y="395739"/>
                  </a:lnTo>
                  <a:lnTo>
                    <a:pt x="240709" y="383284"/>
                  </a:lnTo>
                  <a:lnTo>
                    <a:pt x="193738" y="369320"/>
                  </a:lnTo>
                  <a:lnTo>
                    <a:pt x="151047" y="353956"/>
                  </a:lnTo>
                  <a:lnTo>
                    <a:pt x="112969" y="337300"/>
                  </a:lnTo>
                  <a:lnTo>
                    <a:pt x="51982" y="300549"/>
                  </a:lnTo>
                  <a:lnTo>
                    <a:pt x="13439" y="259936"/>
                  </a:lnTo>
                  <a:lnTo>
                    <a:pt x="0" y="216331"/>
                  </a:lnTo>
                  <a:close/>
                </a:path>
              </a:pathLst>
            </a:custGeom>
            <a:ln w="38099">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159568537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Recommending</a:t>
            </a:r>
            <a:r>
              <a:rPr spc="-135" dirty="0"/>
              <a:t> </a:t>
            </a:r>
            <a:r>
              <a:rPr dirty="0"/>
              <a:t>things</a:t>
            </a:r>
            <a:r>
              <a:rPr spc="-140" dirty="0"/>
              <a:t> </a:t>
            </a:r>
            <a:r>
              <a:rPr dirty="0"/>
              <a:t>to</a:t>
            </a:r>
            <a:r>
              <a:rPr spc="-125" dirty="0"/>
              <a:t> </a:t>
            </a:r>
            <a:r>
              <a:rPr spc="-10" dirty="0"/>
              <a:t>people</a:t>
            </a:r>
          </a:p>
        </p:txBody>
      </p:sp>
      <p:sp>
        <p:nvSpPr>
          <p:cNvPr id="3" name="object 3"/>
          <p:cNvSpPr txBox="1"/>
          <p:nvPr/>
        </p:nvSpPr>
        <p:spPr>
          <a:xfrm>
            <a:off x="2188260" y="1918539"/>
            <a:ext cx="7641590" cy="2385695"/>
          </a:xfrm>
          <a:prstGeom prst="rect">
            <a:avLst/>
          </a:prstGeom>
        </p:spPr>
        <p:txBody>
          <a:bodyPr vert="horz" wrap="square" lIns="0" tIns="12700" rIns="0" bIns="0" rtlCol="0">
            <a:spAutoFit/>
          </a:bodyPr>
          <a:lstStyle/>
          <a:p>
            <a:pPr marL="2409825" marR="333375" indent="-2059305">
              <a:spcBef>
                <a:spcPts val="100"/>
              </a:spcBef>
            </a:pPr>
            <a:r>
              <a:rPr sz="3600" dirty="0">
                <a:latin typeface="Segoe UI"/>
                <a:cs typeface="Segoe UI"/>
              </a:rPr>
              <a:t>Suppose</a:t>
            </a:r>
            <a:r>
              <a:rPr sz="3600" spc="-20" dirty="0">
                <a:latin typeface="Segoe UI"/>
                <a:cs typeface="Segoe UI"/>
              </a:rPr>
              <a:t> </a:t>
            </a:r>
            <a:r>
              <a:rPr sz="3600" dirty="0">
                <a:latin typeface="Segoe UI"/>
                <a:cs typeface="Segoe UI"/>
              </a:rPr>
              <a:t>we</a:t>
            </a:r>
            <a:r>
              <a:rPr sz="3600" spc="-15" dirty="0">
                <a:latin typeface="Segoe UI"/>
                <a:cs typeface="Segoe UI"/>
              </a:rPr>
              <a:t> </a:t>
            </a:r>
            <a:r>
              <a:rPr sz="3600" dirty="0">
                <a:latin typeface="Segoe UI"/>
                <a:cs typeface="Segoe UI"/>
              </a:rPr>
              <a:t>want</a:t>
            </a:r>
            <a:r>
              <a:rPr sz="3600" spc="-20" dirty="0">
                <a:latin typeface="Segoe UI"/>
                <a:cs typeface="Segoe UI"/>
              </a:rPr>
              <a:t> </a:t>
            </a:r>
            <a:r>
              <a:rPr sz="3600" dirty="0">
                <a:latin typeface="Segoe UI"/>
                <a:cs typeface="Segoe UI"/>
              </a:rPr>
              <a:t>to</a:t>
            </a:r>
            <a:r>
              <a:rPr sz="3600" spc="-15" dirty="0">
                <a:latin typeface="Segoe UI"/>
                <a:cs typeface="Segoe UI"/>
              </a:rPr>
              <a:t> </a:t>
            </a:r>
            <a:r>
              <a:rPr sz="3600" dirty="0">
                <a:latin typeface="Segoe UI"/>
                <a:cs typeface="Segoe UI"/>
              </a:rPr>
              <a:t>build</a:t>
            </a:r>
            <a:r>
              <a:rPr sz="3600" spc="-15" dirty="0">
                <a:latin typeface="Segoe UI"/>
                <a:cs typeface="Segoe UI"/>
              </a:rPr>
              <a:t> </a:t>
            </a:r>
            <a:r>
              <a:rPr sz="3600" dirty="0">
                <a:latin typeface="Segoe UI"/>
                <a:cs typeface="Segoe UI"/>
              </a:rPr>
              <a:t>a</a:t>
            </a:r>
            <a:r>
              <a:rPr sz="3600" spc="-20" dirty="0">
                <a:latin typeface="Segoe UI"/>
                <a:cs typeface="Segoe UI"/>
              </a:rPr>
              <a:t> </a:t>
            </a:r>
            <a:r>
              <a:rPr sz="3600" spc="-10" dirty="0">
                <a:latin typeface="Segoe UI"/>
                <a:cs typeface="Segoe UI"/>
              </a:rPr>
              <a:t>movie recommender</a:t>
            </a:r>
            <a:endParaRPr sz="3600">
              <a:latin typeface="Segoe UI"/>
              <a:cs typeface="Segoe UI"/>
            </a:endParaRPr>
          </a:p>
          <a:p>
            <a:pPr>
              <a:spcBef>
                <a:spcPts val="1310"/>
              </a:spcBef>
            </a:pPr>
            <a:endParaRPr sz="3600">
              <a:latin typeface="Segoe UI"/>
              <a:cs typeface="Segoe UI"/>
            </a:endParaRPr>
          </a:p>
          <a:p>
            <a:pPr marL="12700"/>
            <a:r>
              <a:rPr sz="3200" dirty="0">
                <a:latin typeface="Segoe UI"/>
                <a:cs typeface="Segoe UI"/>
              </a:rPr>
              <a:t>e.g.</a:t>
            </a:r>
            <a:r>
              <a:rPr sz="3200" spc="-35" dirty="0">
                <a:latin typeface="Segoe UI"/>
                <a:cs typeface="Segoe UI"/>
              </a:rPr>
              <a:t> </a:t>
            </a:r>
            <a:r>
              <a:rPr sz="3200" dirty="0">
                <a:latin typeface="Segoe UI"/>
                <a:cs typeface="Segoe UI"/>
              </a:rPr>
              <a:t>which</a:t>
            </a:r>
            <a:r>
              <a:rPr sz="3200" spc="-30" dirty="0">
                <a:latin typeface="Segoe UI"/>
                <a:cs typeface="Segoe UI"/>
              </a:rPr>
              <a:t> </a:t>
            </a:r>
            <a:r>
              <a:rPr sz="3200" dirty="0">
                <a:latin typeface="Segoe UI"/>
                <a:cs typeface="Segoe UI"/>
              </a:rPr>
              <a:t>of</a:t>
            </a:r>
            <a:r>
              <a:rPr sz="3200" spc="-40" dirty="0">
                <a:latin typeface="Segoe UI"/>
                <a:cs typeface="Segoe UI"/>
              </a:rPr>
              <a:t> </a:t>
            </a:r>
            <a:r>
              <a:rPr sz="3200" dirty="0">
                <a:latin typeface="Segoe UI"/>
                <a:cs typeface="Segoe UI"/>
              </a:rPr>
              <a:t>these</a:t>
            </a:r>
            <a:r>
              <a:rPr sz="3200" spc="-20" dirty="0">
                <a:latin typeface="Segoe UI"/>
                <a:cs typeface="Segoe UI"/>
              </a:rPr>
              <a:t> </a:t>
            </a:r>
            <a:r>
              <a:rPr sz="3200" dirty="0">
                <a:latin typeface="Segoe UI"/>
                <a:cs typeface="Segoe UI"/>
              </a:rPr>
              <a:t>films</a:t>
            </a:r>
            <a:r>
              <a:rPr sz="3200" spc="-50" dirty="0">
                <a:latin typeface="Segoe UI"/>
                <a:cs typeface="Segoe UI"/>
              </a:rPr>
              <a:t> </a:t>
            </a:r>
            <a:r>
              <a:rPr sz="3200" dirty="0">
                <a:latin typeface="Segoe UI"/>
                <a:cs typeface="Segoe UI"/>
              </a:rPr>
              <a:t>will</a:t>
            </a:r>
            <a:r>
              <a:rPr sz="3200" spc="-50" dirty="0">
                <a:latin typeface="Segoe UI"/>
                <a:cs typeface="Segoe UI"/>
              </a:rPr>
              <a:t> </a:t>
            </a:r>
            <a:r>
              <a:rPr sz="3200" dirty="0">
                <a:latin typeface="Segoe UI"/>
                <a:cs typeface="Segoe UI"/>
              </a:rPr>
              <a:t>I</a:t>
            </a:r>
            <a:r>
              <a:rPr sz="3200" spc="-35" dirty="0">
                <a:latin typeface="Segoe UI"/>
                <a:cs typeface="Segoe UI"/>
              </a:rPr>
              <a:t> </a:t>
            </a:r>
            <a:r>
              <a:rPr sz="3200" dirty="0">
                <a:latin typeface="Segoe UI"/>
                <a:cs typeface="Segoe UI"/>
              </a:rPr>
              <a:t>rate</a:t>
            </a:r>
            <a:r>
              <a:rPr sz="3200" spc="-45" dirty="0">
                <a:latin typeface="Segoe UI"/>
                <a:cs typeface="Segoe UI"/>
              </a:rPr>
              <a:t> </a:t>
            </a:r>
            <a:r>
              <a:rPr sz="3200" spc="-10" dirty="0">
                <a:latin typeface="Segoe UI"/>
                <a:cs typeface="Segoe UI"/>
              </a:rPr>
              <a:t>highest?</a:t>
            </a:r>
            <a:endParaRPr sz="3200">
              <a:latin typeface="Segoe UI"/>
              <a:cs typeface="Segoe UI"/>
            </a:endParaRPr>
          </a:p>
        </p:txBody>
      </p:sp>
      <p:pic>
        <p:nvPicPr>
          <p:cNvPr id="4" name="object 4"/>
          <p:cNvPicPr/>
          <p:nvPr/>
        </p:nvPicPr>
        <p:blipFill>
          <a:blip r:embed="rId2" cstate="print"/>
          <a:stretch>
            <a:fillRect/>
          </a:stretch>
        </p:blipFill>
        <p:spPr>
          <a:xfrm>
            <a:off x="1647826" y="4351324"/>
            <a:ext cx="8882557" cy="1546352"/>
          </a:xfrm>
          <a:prstGeom prst="rect">
            <a:avLst/>
          </a:prstGeom>
        </p:spPr>
      </p:pic>
    </p:spTree>
    <p:extLst>
      <p:ext uri="{BB962C8B-B14F-4D97-AF65-F5344CB8AC3E}">
        <p14:creationId xmlns:p14="http://schemas.microsoft.com/office/powerpoint/2010/main" val="304653471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609346"/>
            <a:ext cx="6292850" cy="574040"/>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a:cs typeface="Segoe UI Light"/>
              </a:rPr>
              <a:t>Recommending</a:t>
            </a:r>
            <a:r>
              <a:rPr sz="3600" spc="-135" dirty="0">
                <a:solidFill>
                  <a:srgbClr val="FFFFFF"/>
                </a:solidFill>
                <a:latin typeface="Segoe UI Light"/>
                <a:cs typeface="Segoe UI Light"/>
              </a:rPr>
              <a:t> </a:t>
            </a:r>
            <a:r>
              <a:rPr sz="3600" dirty="0">
                <a:solidFill>
                  <a:srgbClr val="FFFFFF"/>
                </a:solidFill>
                <a:latin typeface="Segoe UI Light"/>
                <a:cs typeface="Segoe UI Light"/>
              </a:rPr>
              <a:t>things</a:t>
            </a:r>
            <a:r>
              <a:rPr sz="3600" spc="-140" dirty="0">
                <a:solidFill>
                  <a:srgbClr val="FFFFFF"/>
                </a:solidFill>
                <a:latin typeface="Segoe UI Light"/>
                <a:cs typeface="Segoe UI Light"/>
              </a:rPr>
              <a:t> </a:t>
            </a:r>
            <a:r>
              <a:rPr sz="3600" dirty="0">
                <a:solidFill>
                  <a:srgbClr val="FFFFFF"/>
                </a:solidFill>
                <a:latin typeface="Segoe UI Light"/>
                <a:cs typeface="Segoe UI Light"/>
              </a:rPr>
              <a:t>to</a:t>
            </a:r>
            <a:r>
              <a:rPr sz="3600" spc="-125" dirty="0">
                <a:solidFill>
                  <a:srgbClr val="FFFFFF"/>
                </a:solidFill>
                <a:latin typeface="Segoe UI Light"/>
                <a:cs typeface="Segoe UI Light"/>
              </a:rPr>
              <a:t> </a:t>
            </a:r>
            <a:r>
              <a:rPr sz="3600" spc="-10" dirty="0">
                <a:solidFill>
                  <a:srgbClr val="FFFFFF"/>
                </a:solidFill>
                <a:latin typeface="Segoe UI Light"/>
                <a:cs typeface="Segoe UI Light"/>
              </a:rPr>
              <a:t>people</a:t>
            </a:r>
            <a:endParaRPr sz="3600">
              <a:latin typeface="Segoe UI Light"/>
              <a:cs typeface="Segoe UI Light"/>
            </a:endParaRPr>
          </a:p>
        </p:txBody>
      </p:sp>
      <p:grpSp>
        <p:nvGrpSpPr>
          <p:cNvPr id="3" name="object 3"/>
          <p:cNvGrpSpPr/>
          <p:nvPr/>
        </p:nvGrpSpPr>
        <p:grpSpPr>
          <a:xfrm>
            <a:off x="5680328" y="1575054"/>
            <a:ext cx="4549140" cy="4197985"/>
            <a:chOff x="4156328" y="1575053"/>
            <a:chExt cx="4549140" cy="4197985"/>
          </a:xfrm>
        </p:grpSpPr>
        <p:pic>
          <p:nvPicPr>
            <p:cNvPr id="4" name="object 4"/>
            <p:cNvPicPr/>
            <p:nvPr/>
          </p:nvPicPr>
          <p:blipFill>
            <a:blip r:embed="rId2" cstate="print"/>
            <a:stretch>
              <a:fillRect/>
            </a:stretch>
          </p:blipFill>
          <p:spPr>
            <a:xfrm>
              <a:off x="4156328" y="1575053"/>
              <a:ext cx="4548759" cy="2210054"/>
            </a:xfrm>
            <a:prstGeom prst="rect">
              <a:avLst/>
            </a:prstGeom>
          </p:spPr>
        </p:pic>
        <p:pic>
          <p:nvPicPr>
            <p:cNvPr id="5" name="object 5"/>
            <p:cNvPicPr/>
            <p:nvPr/>
          </p:nvPicPr>
          <p:blipFill>
            <a:blip r:embed="rId3" cstate="print"/>
            <a:stretch>
              <a:fillRect/>
            </a:stretch>
          </p:blipFill>
          <p:spPr>
            <a:xfrm>
              <a:off x="5415170" y="3825966"/>
              <a:ext cx="3279884" cy="1946477"/>
            </a:xfrm>
            <a:prstGeom prst="rect">
              <a:avLst/>
            </a:prstGeom>
          </p:spPr>
        </p:pic>
      </p:grpSp>
      <p:sp>
        <p:nvSpPr>
          <p:cNvPr id="6" name="object 6"/>
          <p:cNvSpPr txBox="1"/>
          <p:nvPr/>
        </p:nvSpPr>
        <p:spPr>
          <a:xfrm>
            <a:off x="1825854" y="1981962"/>
            <a:ext cx="3522345" cy="2769235"/>
          </a:xfrm>
          <a:prstGeom prst="rect">
            <a:avLst/>
          </a:prstGeom>
        </p:spPr>
        <p:txBody>
          <a:bodyPr vert="horz" wrap="square" lIns="0" tIns="12700" rIns="0" bIns="0" rtlCol="0">
            <a:spAutoFit/>
          </a:bodyPr>
          <a:lstStyle/>
          <a:p>
            <a:pPr marL="12700" marR="5080" algn="ctr">
              <a:spcBef>
                <a:spcPts val="100"/>
              </a:spcBef>
            </a:pPr>
            <a:r>
              <a:rPr sz="3600" dirty="0">
                <a:latin typeface="Segoe UI"/>
                <a:cs typeface="Segoe UI"/>
              </a:rPr>
              <a:t>We</a:t>
            </a:r>
            <a:r>
              <a:rPr sz="3600" spc="-135" dirty="0">
                <a:latin typeface="Segoe UI"/>
                <a:cs typeface="Segoe UI"/>
              </a:rPr>
              <a:t> </a:t>
            </a:r>
            <a:r>
              <a:rPr sz="3600" dirty="0">
                <a:latin typeface="Segoe UI"/>
                <a:cs typeface="Segoe UI"/>
              </a:rPr>
              <a:t>already</a:t>
            </a:r>
            <a:r>
              <a:rPr sz="3600" spc="-130" dirty="0">
                <a:latin typeface="Segoe UI"/>
                <a:cs typeface="Segoe UI"/>
              </a:rPr>
              <a:t> </a:t>
            </a:r>
            <a:r>
              <a:rPr sz="3600" spc="-20" dirty="0">
                <a:latin typeface="Segoe UI"/>
                <a:cs typeface="Segoe UI"/>
              </a:rPr>
              <a:t>have </a:t>
            </a:r>
            <a:r>
              <a:rPr sz="3600" dirty="0">
                <a:latin typeface="Segoe UI"/>
                <a:cs typeface="Segoe UI"/>
              </a:rPr>
              <a:t>a</a:t>
            </a:r>
            <a:r>
              <a:rPr sz="3600" spc="-55" dirty="0">
                <a:latin typeface="Segoe UI"/>
                <a:cs typeface="Segoe UI"/>
              </a:rPr>
              <a:t> </a:t>
            </a:r>
            <a:r>
              <a:rPr sz="3600" dirty="0">
                <a:latin typeface="Segoe UI"/>
                <a:cs typeface="Segoe UI"/>
              </a:rPr>
              <a:t>few</a:t>
            </a:r>
            <a:r>
              <a:rPr sz="3600" spc="-55" dirty="0">
                <a:latin typeface="Segoe UI"/>
                <a:cs typeface="Segoe UI"/>
              </a:rPr>
              <a:t> </a:t>
            </a:r>
            <a:r>
              <a:rPr sz="3600" dirty="0">
                <a:latin typeface="Segoe UI"/>
                <a:cs typeface="Segoe UI"/>
              </a:rPr>
              <a:t>tools</a:t>
            </a:r>
            <a:r>
              <a:rPr sz="3600" spc="-45" dirty="0">
                <a:latin typeface="Segoe UI"/>
                <a:cs typeface="Segoe UI"/>
              </a:rPr>
              <a:t> </a:t>
            </a:r>
            <a:r>
              <a:rPr sz="3600" dirty="0">
                <a:latin typeface="Segoe UI"/>
                <a:cs typeface="Segoe UI"/>
              </a:rPr>
              <a:t>in</a:t>
            </a:r>
            <a:r>
              <a:rPr sz="3600" spc="-55" dirty="0">
                <a:latin typeface="Segoe UI"/>
                <a:cs typeface="Segoe UI"/>
              </a:rPr>
              <a:t> </a:t>
            </a:r>
            <a:r>
              <a:rPr sz="3600" spc="-25" dirty="0">
                <a:latin typeface="Segoe UI"/>
                <a:cs typeface="Segoe UI"/>
              </a:rPr>
              <a:t>our </a:t>
            </a:r>
            <a:r>
              <a:rPr sz="3600" spc="-10" dirty="0">
                <a:latin typeface="Segoe UI"/>
                <a:cs typeface="Segoe UI"/>
              </a:rPr>
              <a:t>“supervised </a:t>
            </a:r>
            <a:r>
              <a:rPr sz="3600" dirty="0">
                <a:latin typeface="Segoe UI"/>
                <a:cs typeface="Segoe UI"/>
              </a:rPr>
              <a:t>learning”</a:t>
            </a:r>
            <a:r>
              <a:rPr sz="3600" spc="-135" dirty="0">
                <a:latin typeface="Segoe UI"/>
                <a:cs typeface="Segoe UI"/>
              </a:rPr>
              <a:t> </a:t>
            </a:r>
            <a:r>
              <a:rPr sz="3600" spc="-10" dirty="0">
                <a:latin typeface="Segoe UI"/>
                <a:cs typeface="Segoe UI"/>
              </a:rPr>
              <a:t>toolbox </a:t>
            </a:r>
            <a:r>
              <a:rPr sz="3600" dirty="0">
                <a:latin typeface="Segoe UI"/>
                <a:cs typeface="Segoe UI"/>
              </a:rPr>
              <a:t>that</a:t>
            </a:r>
            <a:r>
              <a:rPr sz="3600" spc="-30" dirty="0">
                <a:latin typeface="Segoe UI"/>
                <a:cs typeface="Segoe UI"/>
              </a:rPr>
              <a:t> </a:t>
            </a:r>
            <a:r>
              <a:rPr sz="3600" dirty="0">
                <a:latin typeface="Segoe UI"/>
                <a:cs typeface="Segoe UI"/>
              </a:rPr>
              <a:t>may</a:t>
            </a:r>
            <a:r>
              <a:rPr sz="3600" spc="-35" dirty="0">
                <a:latin typeface="Segoe UI"/>
                <a:cs typeface="Segoe UI"/>
              </a:rPr>
              <a:t> </a:t>
            </a:r>
            <a:r>
              <a:rPr sz="3600" dirty="0">
                <a:latin typeface="Segoe UI"/>
                <a:cs typeface="Segoe UI"/>
              </a:rPr>
              <a:t>help</a:t>
            </a:r>
            <a:r>
              <a:rPr sz="3600" spc="-40" dirty="0">
                <a:latin typeface="Segoe UI"/>
                <a:cs typeface="Segoe UI"/>
              </a:rPr>
              <a:t> </a:t>
            </a:r>
            <a:r>
              <a:rPr sz="3600" spc="-25" dirty="0">
                <a:latin typeface="Segoe UI"/>
                <a:cs typeface="Segoe UI"/>
              </a:rPr>
              <a:t>us</a:t>
            </a:r>
            <a:endParaRPr sz="3600">
              <a:latin typeface="Segoe UI"/>
              <a:cs typeface="Segoe UI"/>
            </a:endParaRPr>
          </a:p>
        </p:txBody>
      </p:sp>
      <p:grpSp>
        <p:nvGrpSpPr>
          <p:cNvPr id="7" name="object 7"/>
          <p:cNvGrpSpPr/>
          <p:nvPr/>
        </p:nvGrpSpPr>
        <p:grpSpPr>
          <a:xfrm>
            <a:off x="1857376" y="2028825"/>
            <a:ext cx="8524875" cy="4699000"/>
            <a:chOff x="333375" y="2028825"/>
            <a:chExt cx="8524875" cy="4699000"/>
          </a:xfrm>
        </p:grpSpPr>
        <p:pic>
          <p:nvPicPr>
            <p:cNvPr id="8" name="object 8"/>
            <p:cNvPicPr/>
            <p:nvPr/>
          </p:nvPicPr>
          <p:blipFill>
            <a:blip r:embed="rId4" cstate="print"/>
            <a:stretch>
              <a:fillRect/>
            </a:stretch>
          </p:blipFill>
          <p:spPr>
            <a:xfrm>
              <a:off x="4205727" y="3959361"/>
              <a:ext cx="1147513" cy="1749871"/>
            </a:xfrm>
            <a:prstGeom prst="rect">
              <a:avLst/>
            </a:prstGeom>
          </p:spPr>
        </p:pic>
        <p:sp>
          <p:nvSpPr>
            <p:cNvPr id="9" name="object 9"/>
            <p:cNvSpPr/>
            <p:nvPr/>
          </p:nvSpPr>
          <p:spPr>
            <a:xfrm>
              <a:off x="352425" y="5860681"/>
              <a:ext cx="8486775" cy="848360"/>
            </a:xfrm>
            <a:custGeom>
              <a:avLst/>
              <a:gdLst/>
              <a:ahLst/>
              <a:cxnLst/>
              <a:rect l="l" t="t" r="r" b="b"/>
              <a:pathLst>
                <a:path w="8486775" h="848359">
                  <a:moveTo>
                    <a:pt x="0" y="847775"/>
                  </a:moveTo>
                  <a:lnTo>
                    <a:pt x="8486775" y="847775"/>
                  </a:lnTo>
                  <a:lnTo>
                    <a:pt x="8486775" y="0"/>
                  </a:lnTo>
                  <a:lnTo>
                    <a:pt x="0" y="0"/>
                  </a:lnTo>
                  <a:lnTo>
                    <a:pt x="0" y="847775"/>
                  </a:lnTo>
                  <a:close/>
                </a:path>
              </a:pathLst>
            </a:custGeom>
            <a:ln w="38100">
              <a:solidFill>
                <a:srgbClr val="000000"/>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542188" y="5979337"/>
              <a:ext cx="7973186" cy="526529"/>
            </a:xfrm>
            <a:prstGeom prst="rect">
              <a:avLst/>
            </a:prstGeom>
          </p:spPr>
        </p:pic>
        <p:sp>
          <p:nvSpPr>
            <p:cNvPr id="11" name="object 11"/>
            <p:cNvSpPr/>
            <p:nvPr/>
          </p:nvSpPr>
          <p:spPr>
            <a:xfrm>
              <a:off x="2505837" y="2028824"/>
              <a:ext cx="5081905" cy="4123054"/>
            </a:xfrm>
            <a:custGeom>
              <a:avLst/>
              <a:gdLst/>
              <a:ahLst/>
              <a:cxnLst/>
              <a:rect l="l" t="t" r="r" b="b"/>
              <a:pathLst>
                <a:path w="5081905" h="4123054">
                  <a:moveTo>
                    <a:pt x="1643126" y="2417572"/>
                  </a:moveTo>
                  <a:lnTo>
                    <a:pt x="1482471" y="2474595"/>
                  </a:lnTo>
                  <a:lnTo>
                    <a:pt x="1519059" y="2509799"/>
                  </a:lnTo>
                  <a:lnTo>
                    <a:pt x="0" y="4087660"/>
                  </a:lnTo>
                  <a:lnTo>
                    <a:pt x="36576" y="4122890"/>
                  </a:lnTo>
                  <a:lnTo>
                    <a:pt x="1555635" y="2544978"/>
                  </a:lnTo>
                  <a:lnTo>
                    <a:pt x="1592326" y="2580259"/>
                  </a:lnTo>
                  <a:lnTo>
                    <a:pt x="1620037" y="2491486"/>
                  </a:lnTo>
                  <a:lnTo>
                    <a:pt x="1643126" y="2417572"/>
                  </a:lnTo>
                  <a:close/>
                </a:path>
                <a:path w="5081905" h="4123054">
                  <a:moveTo>
                    <a:pt x="3694938" y="2314575"/>
                  </a:moveTo>
                  <a:lnTo>
                    <a:pt x="3540887" y="2387346"/>
                  </a:lnTo>
                  <a:lnTo>
                    <a:pt x="3580841" y="2418727"/>
                  </a:lnTo>
                  <a:lnTo>
                    <a:pt x="2268474" y="4089590"/>
                  </a:lnTo>
                  <a:lnTo>
                    <a:pt x="2308352" y="4120959"/>
                  </a:lnTo>
                  <a:lnTo>
                    <a:pt x="3620833" y="2450109"/>
                  </a:lnTo>
                  <a:lnTo>
                    <a:pt x="3660775" y="2481453"/>
                  </a:lnTo>
                  <a:lnTo>
                    <a:pt x="3677691" y="2398776"/>
                  </a:lnTo>
                  <a:lnTo>
                    <a:pt x="3694938" y="2314575"/>
                  </a:lnTo>
                  <a:close/>
                </a:path>
                <a:path w="5081905" h="4123054">
                  <a:moveTo>
                    <a:pt x="5081651" y="4099052"/>
                  </a:moveTo>
                  <a:lnTo>
                    <a:pt x="4080764" y="141490"/>
                  </a:lnTo>
                  <a:lnTo>
                    <a:pt x="4130040" y="129032"/>
                  </a:lnTo>
                  <a:lnTo>
                    <a:pt x="4119524" y="116840"/>
                  </a:lnTo>
                  <a:lnTo>
                    <a:pt x="4018788" y="0"/>
                  </a:lnTo>
                  <a:lnTo>
                    <a:pt x="3982339" y="166370"/>
                  </a:lnTo>
                  <a:lnTo>
                    <a:pt x="4031488" y="153949"/>
                  </a:lnTo>
                  <a:lnTo>
                    <a:pt x="5032375" y="4111498"/>
                  </a:lnTo>
                  <a:lnTo>
                    <a:pt x="5081651" y="4099052"/>
                  </a:lnTo>
                  <a:close/>
                </a:path>
              </a:pathLst>
            </a:custGeom>
            <a:solidFill>
              <a:srgbClr val="A4B592"/>
            </a:solidFill>
          </p:spPr>
          <p:txBody>
            <a:bodyPr wrap="square" lIns="0" tIns="0" rIns="0" bIns="0" rtlCol="0"/>
            <a:lstStyle/>
            <a:p>
              <a:endParaRPr/>
            </a:p>
          </p:txBody>
        </p:sp>
      </p:grpSp>
    </p:spTree>
    <p:extLst>
      <p:ext uri="{BB962C8B-B14F-4D97-AF65-F5344CB8AC3E}">
        <p14:creationId xmlns:p14="http://schemas.microsoft.com/office/powerpoint/2010/main" val="330148423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Predicting movie ratings</a:t>
            </a:r>
          </a:p>
        </p:txBody>
      </p:sp>
      <p:sp>
        <p:nvSpPr>
          <p:cNvPr id="44" name="TextBox 43"/>
          <p:cNvSpPr txBox="1"/>
          <p:nvPr/>
        </p:nvSpPr>
        <p:spPr>
          <a:xfrm>
            <a:off x="508000" y="1086247"/>
            <a:ext cx="11074400" cy="584775"/>
          </a:xfrm>
          <a:prstGeom prst="rect">
            <a:avLst/>
          </a:prstGeom>
          <a:noFill/>
        </p:spPr>
        <p:txBody>
          <a:bodyPr wrap="square" rtlCol="0">
            <a:spAutoFit/>
          </a:bodyPr>
          <a:lstStyle/>
          <a:p>
            <a:r>
              <a:rPr lang="en-US" sz="3200" dirty="0"/>
              <a:t>User rates movies using one to five stars</a:t>
            </a:r>
          </a:p>
        </p:txBody>
      </p:sp>
      <p:graphicFrame>
        <p:nvGraphicFramePr>
          <p:cNvPr id="3" name="Table 2"/>
          <p:cNvGraphicFramePr>
            <a:graphicFrameLocks noGrp="1"/>
          </p:cNvGraphicFramePr>
          <p:nvPr>
            <p:extLst/>
          </p:nvPr>
        </p:nvGraphicFramePr>
        <p:xfrm>
          <a:off x="101600" y="2006600"/>
          <a:ext cx="8331203" cy="2919305"/>
        </p:xfrm>
        <a:graphic>
          <a:graphicData uri="http://schemas.openxmlformats.org/drawingml/2006/table">
            <a:tbl>
              <a:tblPr firstRow="1" bandRow="1">
                <a:tableStyleId>{5C22544A-7EE6-4342-B048-85BDC9FD1C3A}</a:tableStyleId>
              </a:tblPr>
              <a:tblGrid>
                <a:gridCol w="2540000"/>
                <a:gridCol w="1320800"/>
                <a:gridCol w="1440875"/>
                <a:gridCol w="1514764"/>
                <a:gridCol w="1514764"/>
              </a:tblGrid>
              <a:tr h="494453">
                <a:tc>
                  <a:txBody>
                    <a:bodyPr/>
                    <a:lstStyle/>
                    <a:p>
                      <a:pPr algn="ctr"/>
                      <a:r>
                        <a:rPr lang="en-US" sz="2100" b="1" dirty="0" smtClean="0">
                          <a:solidFill>
                            <a:sysClr val="windowText" lastClr="000000"/>
                          </a:solidFill>
                        </a:rPr>
                        <a:t>Movie</a:t>
                      </a:r>
                      <a:endParaRPr lang="en-US" sz="21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Alice (1)</a:t>
                      </a:r>
                      <a:endParaRPr lang="en-US" sz="21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Bob (2)</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Carol (3)</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100" b="1" dirty="0" smtClean="0">
                          <a:solidFill>
                            <a:sysClr val="windowText" lastClr="000000"/>
                          </a:solidFill>
                        </a:rPr>
                        <a:t>Dave (4)</a:t>
                      </a:r>
                      <a:endParaRPr lang="en-US" sz="21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Love at last</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Romance forever</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Cute puppies of love</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47040">
                <a:tc>
                  <a:txBody>
                    <a:bodyPr/>
                    <a:lstStyle/>
                    <a:p>
                      <a:pPr algn="ctr"/>
                      <a:r>
                        <a:rPr lang="en-US" sz="2100" b="0" dirty="0" smtClean="0">
                          <a:solidFill>
                            <a:sysClr val="windowText" lastClr="000000"/>
                          </a:solidFill>
                        </a:rPr>
                        <a:t>Nonstop car chases</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94453">
                <a:tc>
                  <a:txBody>
                    <a:bodyPr/>
                    <a:lstStyle/>
                    <a:p>
                      <a:pPr algn="ctr"/>
                      <a:r>
                        <a:rPr lang="en-US" sz="2100" b="0" dirty="0" smtClean="0">
                          <a:solidFill>
                            <a:sysClr val="windowText" lastClr="000000"/>
                          </a:solidFill>
                        </a:rPr>
                        <a:t>Swords vs. karate</a:t>
                      </a:r>
                      <a:endParaRPr lang="en-US" sz="21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21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
        <p:nvSpPr>
          <p:cNvPr id="49" name="TextBox 48"/>
          <p:cNvSpPr txBox="1"/>
          <p:nvPr/>
        </p:nvSpPr>
        <p:spPr>
          <a:xfrm>
            <a:off x="9448800" y="2921000"/>
            <a:ext cx="3048000" cy="3375796"/>
          </a:xfrm>
          <a:prstGeom prst="rect">
            <a:avLst/>
          </a:prstGeom>
          <a:noFill/>
        </p:spPr>
        <p:txBody>
          <a:bodyPr wrap="square" rtlCol="0">
            <a:spAutoFit/>
          </a:bodyPr>
          <a:lstStyle/>
          <a:p>
            <a:r>
              <a:rPr lang="en-US" sz="2667" dirty="0"/>
              <a:t>= no. users</a:t>
            </a:r>
          </a:p>
          <a:p>
            <a:r>
              <a:rPr lang="en-US" sz="2667" dirty="0"/>
              <a:t>= no. movies</a:t>
            </a:r>
          </a:p>
          <a:p>
            <a:r>
              <a:rPr lang="en-US" sz="2667" dirty="0"/>
              <a:t>= 1 if user    has rated movie  </a:t>
            </a:r>
          </a:p>
          <a:p>
            <a:r>
              <a:rPr lang="en-US" sz="2667" dirty="0"/>
              <a:t>= rating given by user    to movie    (defined only if </a:t>
            </a:r>
          </a:p>
          <a:p>
            <a:r>
              <a:rPr lang="en-US" sz="2667" dirty="0"/>
              <a:t>	   )</a:t>
            </a:r>
          </a:p>
        </p:txBody>
      </p:sp>
      <p:pic>
        <p:nvPicPr>
          <p:cNvPr id="4" name="Picture 3"/>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103360" y="3124200"/>
            <a:ext cx="345440" cy="203200"/>
          </a:xfrm>
          <a:prstGeom prst="rect">
            <a:avLst/>
          </a:prstGeom>
        </p:spPr>
      </p:pic>
      <p:pic>
        <p:nvPicPr>
          <p:cNvPr id="9" name="Picture 8"/>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9063990" y="3530124"/>
            <a:ext cx="424180" cy="203200"/>
          </a:xfrm>
          <a:prstGeom prst="rect">
            <a:avLst/>
          </a:prstGeom>
        </p:spPr>
      </p:pic>
      <p:pic>
        <p:nvPicPr>
          <p:cNvPr id="10" name="Picture 9"/>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676845" y="3835400"/>
            <a:ext cx="810260" cy="340360"/>
          </a:xfrm>
          <a:prstGeom prst="rect">
            <a:avLst/>
          </a:prstGeom>
        </p:spPr>
      </p:pic>
      <p:pic>
        <p:nvPicPr>
          <p:cNvPr id="11" name="Picture 10"/>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1320132" y="4273109"/>
            <a:ext cx="91440" cy="228600"/>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0980127" y="3879850"/>
            <a:ext cx="139700" cy="292100"/>
          </a:xfrm>
          <a:prstGeom prst="rect">
            <a:avLst/>
          </a:prstGeom>
        </p:spPr>
      </p:pic>
      <p:pic>
        <p:nvPicPr>
          <p:cNvPr id="52" name="Picture 51"/>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799777" y="5112808"/>
            <a:ext cx="91440" cy="228600"/>
          </a:xfrm>
          <a:prstGeom prst="rect">
            <a:avLst/>
          </a:prstGeom>
        </p:spPr>
      </p:pic>
      <p:pic>
        <p:nvPicPr>
          <p:cNvPr id="53" name="Picture 52"/>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228705" y="5084454"/>
            <a:ext cx="139700" cy="292100"/>
          </a:xfrm>
          <a:prstGeom prst="rect">
            <a:avLst/>
          </a:prstGeom>
        </p:spPr>
      </p:pic>
      <p:pic>
        <p:nvPicPr>
          <p:cNvPr id="29" name="Picture 28"/>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9540240" y="5894797"/>
            <a:ext cx="1432560" cy="340360"/>
          </a:xfrm>
          <a:prstGeom prst="rect">
            <a:avLst/>
          </a:prstGeom>
        </p:spPr>
      </p:pic>
      <p:pic>
        <p:nvPicPr>
          <p:cNvPr id="50" name="Picture 49"/>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8818595" y="4610257"/>
            <a:ext cx="655320" cy="391160"/>
          </a:xfrm>
          <a:prstGeom prst="rect">
            <a:avLst/>
          </a:prstGeom>
        </p:spPr>
      </p:pic>
      <p:sp>
        <p:nvSpPr>
          <p:cNvPr id="2" name="Rectangle 1"/>
          <p:cNvSpPr/>
          <p:nvPr/>
        </p:nvSpPr>
        <p:spPr>
          <a:xfrm>
            <a:off x="9197871" y="398424"/>
            <a:ext cx="2275261" cy="22354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5-Point Star 4"/>
          <p:cNvSpPr/>
          <p:nvPr/>
        </p:nvSpPr>
        <p:spPr>
          <a:xfrm>
            <a:off x="9341053"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5-Point Star 16"/>
          <p:cNvSpPr/>
          <p:nvPr/>
        </p:nvSpPr>
        <p:spPr>
          <a:xfrm>
            <a:off x="9755486"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5-Point Star 17"/>
          <p:cNvSpPr/>
          <p:nvPr/>
        </p:nvSpPr>
        <p:spPr>
          <a:xfrm>
            <a:off x="10170271"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5-Point Star 19"/>
          <p:cNvSpPr/>
          <p:nvPr/>
        </p:nvSpPr>
        <p:spPr>
          <a:xfrm>
            <a:off x="10580153"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5-Point Star 20"/>
          <p:cNvSpPr/>
          <p:nvPr/>
        </p:nvSpPr>
        <p:spPr>
          <a:xfrm>
            <a:off x="10994938" y="543901"/>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5-Point Star 33"/>
          <p:cNvSpPr/>
          <p:nvPr/>
        </p:nvSpPr>
        <p:spPr>
          <a:xfrm>
            <a:off x="9341053" y="949545"/>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5-Point Star 34"/>
          <p:cNvSpPr/>
          <p:nvPr/>
        </p:nvSpPr>
        <p:spPr>
          <a:xfrm>
            <a:off x="9755486"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5-Point Star 35"/>
          <p:cNvSpPr/>
          <p:nvPr/>
        </p:nvSpPr>
        <p:spPr>
          <a:xfrm>
            <a:off x="10170271"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5-Point Star 36"/>
          <p:cNvSpPr/>
          <p:nvPr/>
        </p:nvSpPr>
        <p:spPr>
          <a:xfrm>
            <a:off x="10580153"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5-Point Star 37"/>
          <p:cNvSpPr/>
          <p:nvPr/>
        </p:nvSpPr>
        <p:spPr>
          <a:xfrm>
            <a:off x="10994938" y="949545"/>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5-Point Star 39"/>
          <p:cNvSpPr/>
          <p:nvPr/>
        </p:nvSpPr>
        <p:spPr>
          <a:xfrm>
            <a:off x="9357189" y="133950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5-Point Star 40"/>
          <p:cNvSpPr/>
          <p:nvPr/>
        </p:nvSpPr>
        <p:spPr>
          <a:xfrm>
            <a:off x="9771622" y="133950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5-Point Star 41"/>
          <p:cNvSpPr/>
          <p:nvPr/>
        </p:nvSpPr>
        <p:spPr>
          <a:xfrm>
            <a:off x="10186407"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3" name="5-Point Star 42"/>
          <p:cNvSpPr/>
          <p:nvPr/>
        </p:nvSpPr>
        <p:spPr>
          <a:xfrm>
            <a:off x="10596289"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5" name="5-Point Star 44"/>
          <p:cNvSpPr/>
          <p:nvPr/>
        </p:nvSpPr>
        <p:spPr>
          <a:xfrm>
            <a:off x="11011074" y="133950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5-Point Star 46"/>
          <p:cNvSpPr/>
          <p:nvPr/>
        </p:nvSpPr>
        <p:spPr>
          <a:xfrm>
            <a:off x="9357189"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5-Point Star 47"/>
          <p:cNvSpPr/>
          <p:nvPr/>
        </p:nvSpPr>
        <p:spPr>
          <a:xfrm>
            <a:off x="9771622"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5-Point Star 50"/>
          <p:cNvSpPr/>
          <p:nvPr/>
        </p:nvSpPr>
        <p:spPr>
          <a:xfrm>
            <a:off x="10186407"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5-Point Star 53"/>
          <p:cNvSpPr/>
          <p:nvPr/>
        </p:nvSpPr>
        <p:spPr>
          <a:xfrm>
            <a:off x="10596289" y="1740453"/>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5-Point Star 54"/>
          <p:cNvSpPr/>
          <p:nvPr/>
        </p:nvSpPr>
        <p:spPr>
          <a:xfrm>
            <a:off x="11011074" y="1740453"/>
            <a:ext cx="301335" cy="315092"/>
          </a:xfrm>
          <a:prstGeom prst="star5">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5-Point Star 56"/>
          <p:cNvSpPr/>
          <p:nvPr/>
        </p:nvSpPr>
        <p:spPr>
          <a:xfrm>
            <a:off x="9357189"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8" name="5-Point Star 57"/>
          <p:cNvSpPr/>
          <p:nvPr/>
        </p:nvSpPr>
        <p:spPr>
          <a:xfrm>
            <a:off x="9771622"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5-Point Star 58"/>
          <p:cNvSpPr/>
          <p:nvPr/>
        </p:nvSpPr>
        <p:spPr>
          <a:xfrm>
            <a:off x="10186407"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5-Point Star 59"/>
          <p:cNvSpPr/>
          <p:nvPr/>
        </p:nvSpPr>
        <p:spPr>
          <a:xfrm>
            <a:off x="10596289"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5-Point Star 60"/>
          <p:cNvSpPr/>
          <p:nvPr/>
        </p:nvSpPr>
        <p:spPr>
          <a:xfrm>
            <a:off x="11011074" y="2148981"/>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5-Point Star 45"/>
          <p:cNvSpPr/>
          <p:nvPr/>
        </p:nvSpPr>
        <p:spPr>
          <a:xfrm>
            <a:off x="10186407" y="1335097"/>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6" name="5-Point Star 55"/>
          <p:cNvSpPr/>
          <p:nvPr/>
        </p:nvSpPr>
        <p:spPr>
          <a:xfrm>
            <a:off x="9337741" y="545554"/>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5-Point Star 61"/>
          <p:cNvSpPr/>
          <p:nvPr/>
        </p:nvSpPr>
        <p:spPr>
          <a:xfrm>
            <a:off x="9753601" y="951954"/>
            <a:ext cx="301335" cy="31509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p14="http://schemas.microsoft.com/office/powerpoint/2010/main">
        <mc:Choice Requires="p14">
          <p:contentPart p14:bwMode="auto" r:id="rId18">
            <p14:nvContentPartPr>
              <p14:cNvPr id="6" name="Ink 5"/>
              <p14:cNvContentPartPr/>
              <p14:nvPr/>
            </p14:nvContentPartPr>
            <p14:xfrm>
              <a:off x="47040" y="676800"/>
              <a:ext cx="9024000" cy="5523360"/>
            </p14:xfrm>
          </p:contentPart>
        </mc:Choice>
        <mc:Fallback xmlns="">
          <p:pic>
            <p:nvPicPr>
              <p:cNvPr id="6" name="Ink 5"/>
              <p:cNvPicPr/>
              <p:nvPr/>
            </p:nvPicPr>
            <p:blipFill>
              <a:blip r:embed="rId19"/>
              <a:stretch>
                <a:fillRect/>
              </a:stretch>
            </p:blipFill>
            <p:spPr>
              <a:xfrm>
                <a:off x="39120" y="667800"/>
                <a:ext cx="9042000" cy="5536320"/>
              </a:xfrm>
              <a:prstGeom prst="rect">
                <a:avLst/>
              </a:prstGeom>
            </p:spPr>
          </p:pic>
        </mc:Fallback>
      </mc:AlternateContent>
    </p:spTree>
    <p:extLst>
      <p:ext uri="{BB962C8B-B14F-4D97-AF65-F5344CB8AC3E}">
        <p14:creationId xmlns:p14="http://schemas.microsoft.com/office/powerpoint/2010/main" val="18404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217674"/>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recommendation system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147</a:t>
            </a:fld>
            <a:endParaRPr lang="en-US"/>
          </a:p>
        </p:txBody>
      </p:sp>
      <p:sp>
        <p:nvSpPr>
          <p:cNvPr id="4" name="Rectangle 1"/>
          <p:cNvSpPr>
            <a:spLocks noGrp="1" noChangeArrowheads="1"/>
          </p:cNvSpPr>
          <p:nvPr>
            <p:ph idx="1"/>
          </p:nvPr>
        </p:nvSpPr>
        <p:spPr bwMode="auto">
          <a:xfrm>
            <a:off x="537882" y="1307230"/>
            <a:ext cx="1081591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None/>
              <a:tabLst/>
            </a:pPr>
            <a:r>
              <a:rPr lang="en-US" dirty="0">
                <a:latin typeface="Times New Roman" panose="02020603050405020304" pitchFamily="18" charset="0"/>
                <a:cs typeface="Times New Roman" panose="02020603050405020304" pitchFamily="18" charset="0"/>
              </a:rPr>
              <a:t>1. </a:t>
            </a:r>
            <a:r>
              <a:rPr lang="en-US" b="1" dirty="0">
                <a:latin typeface="Times New Roman" panose="02020603050405020304" pitchFamily="18" charset="0"/>
                <a:cs typeface="Times New Roman" panose="02020603050405020304" pitchFamily="18" charset="0"/>
              </a:rPr>
              <a:t>Content-Based Filtering</a:t>
            </a: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Recommend </a:t>
            </a:r>
            <a:r>
              <a:rPr lang="en-US" dirty="0">
                <a:latin typeface="Times New Roman" panose="02020603050405020304" pitchFamily="18" charset="0"/>
                <a:cs typeface="Times New Roman" panose="02020603050405020304" pitchFamily="18" charset="0"/>
              </a:rPr>
              <a:t>items similar to those a user liked in the past.</a:t>
            </a: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Relies </a:t>
            </a:r>
            <a:r>
              <a:rPr lang="en-US" dirty="0">
                <a:latin typeface="Times New Roman" panose="02020603050405020304" pitchFamily="18" charset="0"/>
                <a:cs typeface="Times New Roman" panose="02020603050405020304" pitchFamily="18" charset="0"/>
              </a:rPr>
              <a:t>on user-item </a:t>
            </a:r>
            <a:r>
              <a:rPr lang="en-US" dirty="0" smtClean="0">
                <a:latin typeface="Times New Roman" panose="02020603050405020304" pitchFamily="18" charset="0"/>
                <a:cs typeface="Times New Roman" panose="02020603050405020304" pitchFamily="18" charset="0"/>
              </a:rPr>
              <a:t>similarity.</a:t>
            </a: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Requires </a:t>
            </a:r>
            <a:r>
              <a:rPr lang="en-US" dirty="0">
                <a:latin typeface="Times New Roman" panose="02020603050405020304" pitchFamily="18" charset="0"/>
                <a:cs typeface="Times New Roman" panose="02020603050405020304" pitchFamily="18" charset="0"/>
              </a:rPr>
              <a:t>detailed item </a:t>
            </a:r>
            <a:r>
              <a:rPr lang="en-US" dirty="0" smtClean="0">
                <a:latin typeface="Times New Roman" panose="02020603050405020304" pitchFamily="18" charset="0"/>
                <a:cs typeface="Times New Roman" panose="02020603050405020304" pitchFamily="18" charset="0"/>
              </a:rPr>
              <a:t>attributes.</a:t>
            </a:r>
          </a:p>
          <a:p>
            <a:pPr lvl="1" algn="just" eaLnBrk="0" fontAlgn="base" hangingPunct="0">
              <a:lnSpc>
                <a:spcPct val="100000"/>
              </a:lnSpc>
              <a:spcBef>
                <a:spcPct val="0"/>
              </a:spcBef>
              <a:spcAft>
                <a:spcPct val="0"/>
              </a:spcAft>
            </a:pPr>
            <a:r>
              <a:rPr lang="en-US" dirty="0" smtClean="0">
                <a:latin typeface="Times New Roman" panose="02020603050405020304" pitchFamily="18" charset="0"/>
                <a:cs typeface="Times New Roman" panose="02020603050405020304" pitchFamily="18" charset="0"/>
              </a:rPr>
              <a:t>Example</a:t>
            </a:r>
            <a:r>
              <a:rPr lang="en-US" dirty="0">
                <a:latin typeface="Times New Roman" panose="02020603050405020304" pitchFamily="18" charset="0"/>
                <a:cs typeface="Times New Roman" panose="02020603050405020304" pitchFamily="18" charset="0"/>
              </a:rPr>
              <a:t>: "You liked </a:t>
            </a:r>
            <a:r>
              <a:rPr lang="en-US" i="1" dirty="0">
                <a:latin typeface="Times New Roman" panose="02020603050405020304" pitchFamily="18" charset="0"/>
                <a:cs typeface="Times New Roman" panose="02020603050405020304" pitchFamily="18" charset="0"/>
              </a:rPr>
              <a:t>Inception</a:t>
            </a:r>
            <a:r>
              <a:rPr lang="en-US" dirty="0">
                <a:latin typeface="Times New Roman" panose="02020603050405020304" pitchFamily="18" charset="0"/>
                <a:cs typeface="Times New Roman" panose="02020603050405020304" pitchFamily="18" charset="0"/>
              </a:rPr>
              <a:t>, so you might like </a:t>
            </a:r>
            <a:r>
              <a:rPr lang="en-US" i="1" dirty="0">
                <a:latin typeface="Times New Roman" panose="02020603050405020304" pitchFamily="18" charset="0"/>
                <a:cs typeface="Times New Roman" panose="02020603050405020304" pitchFamily="18" charset="0"/>
              </a:rPr>
              <a:t>Interstellar</a:t>
            </a:r>
            <a:r>
              <a:rPr lang="en-US" dirty="0">
                <a:latin typeface="Times New Roman" panose="02020603050405020304" pitchFamily="18"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None/>
              <a:tabLst/>
            </a:pPr>
            <a:endParaRPr 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None/>
              <a:tabLst/>
            </a:pPr>
            <a:r>
              <a:rPr lang="en-US" dirty="0">
                <a:latin typeface="Times New Roman" panose="02020603050405020304" pitchFamily="18" charset="0"/>
                <a:cs typeface="Times New Roman" panose="02020603050405020304" pitchFamily="18" charset="0"/>
              </a:rPr>
              <a:t>2. </a:t>
            </a:r>
            <a:r>
              <a:rPr lang="en-US" b="1" dirty="0">
                <a:latin typeface="Times New Roman" panose="02020603050405020304" pitchFamily="18" charset="0"/>
                <a:cs typeface="Times New Roman" panose="02020603050405020304" pitchFamily="18" charset="0"/>
              </a:rPr>
              <a:t>Collaborative Filtering</a:t>
            </a:r>
          </a:p>
          <a:p>
            <a:pPr lvl="1"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Uses the preferences of other users.</a:t>
            </a:r>
          </a:p>
          <a:p>
            <a:pPr lvl="1"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Works on "people who liked this also liked..." </a:t>
            </a:r>
            <a:r>
              <a:rPr lang="en-US" dirty="0" smtClean="0">
                <a:latin typeface="Times New Roman" panose="02020603050405020304" pitchFamily="18" charset="0"/>
                <a:cs typeface="Times New Roman" panose="02020603050405020304" pitchFamily="18" charset="0"/>
              </a:rPr>
              <a:t>principle.</a:t>
            </a:r>
          </a:p>
          <a:p>
            <a:pPr lvl="1" algn="just" eaLnBrk="0" fontAlgn="base" hangingPunct="0">
              <a:lnSpc>
                <a:spcPct val="100000"/>
              </a:lnSpc>
              <a:spcBef>
                <a:spcPct val="0"/>
              </a:spcBef>
              <a:spcAft>
                <a:spcPct val="0"/>
              </a:spcAft>
            </a:pPr>
            <a:r>
              <a:rPr lang="en-US" b="1" dirty="0" smtClean="0">
                <a:latin typeface="Times New Roman" panose="02020603050405020304" pitchFamily="18" charset="0"/>
                <a:cs typeface="Times New Roman" panose="02020603050405020304" pitchFamily="18" charset="0"/>
              </a:rPr>
              <a:t>User-Based</a:t>
            </a:r>
            <a:r>
              <a:rPr lang="en-US" dirty="0">
                <a:latin typeface="Times New Roman" panose="02020603050405020304" pitchFamily="18" charset="0"/>
                <a:cs typeface="Times New Roman" panose="02020603050405020304" pitchFamily="18" charset="0"/>
              </a:rPr>
              <a:t>: Finds similar users and recommends their liked </a:t>
            </a:r>
            <a:r>
              <a:rPr lang="en-US" dirty="0" smtClean="0">
                <a:latin typeface="Times New Roman" panose="02020603050405020304" pitchFamily="18" charset="0"/>
                <a:cs typeface="Times New Roman" panose="02020603050405020304" pitchFamily="18" charset="0"/>
              </a:rPr>
              <a:t>items.</a:t>
            </a:r>
          </a:p>
          <a:p>
            <a:pPr lvl="1" algn="just" eaLnBrk="0" fontAlgn="base" hangingPunct="0">
              <a:lnSpc>
                <a:spcPct val="100000"/>
              </a:lnSpc>
              <a:spcBef>
                <a:spcPct val="0"/>
              </a:spcBef>
              <a:spcAft>
                <a:spcPct val="0"/>
              </a:spcAft>
            </a:pPr>
            <a:r>
              <a:rPr lang="en-US" b="1" dirty="0" smtClean="0">
                <a:latin typeface="Times New Roman" panose="02020603050405020304" pitchFamily="18" charset="0"/>
                <a:cs typeface="Times New Roman" panose="02020603050405020304" pitchFamily="18" charset="0"/>
              </a:rPr>
              <a:t>Item-Based</a:t>
            </a:r>
            <a:r>
              <a:rPr lang="en-US" dirty="0">
                <a:latin typeface="Times New Roman" panose="02020603050405020304" pitchFamily="18" charset="0"/>
                <a:cs typeface="Times New Roman" panose="02020603050405020304" pitchFamily="18" charset="0"/>
              </a:rPr>
              <a:t>: Finds similar items and recommends them to the user. </a:t>
            </a:r>
          </a:p>
          <a:p>
            <a:pPr lvl="1" algn="just" eaLnBrk="0" fontAlgn="base" hangingPunct="0">
              <a:lnSpc>
                <a:spcPct val="100000"/>
              </a:lnSpc>
              <a:spcBef>
                <a:spcPct val="0"/>
              </a:spcBef>
              <a:spcAft>
                <a:spcPct val="0"/>
              </a:spcAft>
            </a:pPr>
            <a:endParaRPr lang="en-US" dirty="0" smtClean="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endParaRPr lang="en-US"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028488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914400" y="2060388"/>
            <a:ext cx="10570018" cy="2235200"/>
          </a:xfrm>
          <a:prstGeom prst="rect">
            <a:avLst/>
          </a:prstGeom>
        </p:spPr>
        <p:txBody>
          <a:bodyPr vert="horz" lIns="121920" tIns="60960" rIns="121920" bIns="6096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Collaborative filtering</a:t>
            </a:r>
          </a:p>
        </p:txBody>
      </p:sp>
    </p:spTree>
    <p:extLst>
      <p:ext uri="{BB962C8B-B14F-4D97-AF65-F5344CB8AC3E}">
        <p14:creationId xmlns:p14="http://schemas.microsoft.com/office/powerpoint/2010/main" val="29585074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6"/>
            <a:ext cx="7928609" cy="5775960"/>
          </a:xfrm>
          <a:prstGeom prst="rect">
            <a:avLst/>
          </a:prstGeom>
        </p:spPr>
        <p:txBody>
          <a:bodyPr vert="horz" wrap="square" lIns="0" tIns="12700" rIns="0" bIns="0" rtlCol="0">
            <a:spAutoFit/>
          </a:bodyPr>
          <a:lstStyle/>
          <a:p>
            <a:pPr marR="70485" algn="ctr">
              <a:spcBef>
                <a:spcPts val="100"/>
              </a:spcBef>
            </a:pPr>
            <a:r>
              <a:rPr sz="3600" dirty="0">
                <a:solidFill>
                  <a:srgbClr val="FFFFFF"/>
                </a:solidFill>
                <a:latin typeface="Segoe UI Light"/>
                <a:cs typeface="Segoe UI Light"/>
              </a:rPr>
              <a:t>Defining</a:t>
            </a:r>
            <a:r>
              <a:rPr sz="3600" spc="-80" dirty="0">
                <a:solidFill>
                  <a:srgbClr val="FFFFFF"/>
                </a:solidFill>
                <a:latin typeface="Segoe UI Light"/>
                <a:cs typeface="Segoe UI Light"/>
              </a:rPr>
              <a:t> </a:t>
            </a:r>
            <a:r>
              <a:rPr sz="3600" dirty="0">
                <a:solidFill>
                  <a:srgbClr val="FFFFFF"/>
                </a:solidFill>
                <a:latin typeface="Segoe UI Light"/>
                <a:cs typeface="Segoe UI Light"/>
              </a:rPr>
              <a:t>similarity</a:t>
            </a:r>
            <a:r>
              <a:rPr sz="3600" spc="-50" dirty="0">
                <a:solidFill>
                  <a:srgbClr val="FFFFFF"/>
                </a:solidFill>
                <a:latin typeface="Segoe UI Light"/>
                <a:cs typeface="Segoe UI Light"/>
              </a:rPr>
              <a:t> </a:t>
            </a:r>
            <a:r>
              <a:rPr sz="3600" dirty="0">
                <a:solidFill>
                  <a:srgbClr val="FFFFFF"/>
                </a:solidFill>
                <a:latin typeface="Segoe UI Light"/>
                <a:cs typeface="Segoe UI Light"/>
              </a:rPr>
              <a:t>between</a:t>
            </a:r>
            <a:r>
              <a:rPr sz="3600" spc="-50" dirty="0">
                <a:solidFill>
                  <a:srgbClr val="FFFFFF"/>
                </a:solidFill>
                <a:latin typeface="Segoe UI Light"/>
                <a:cs typeface="Segoe UI Light"/>
              </a:rPr>
              <a:t> </a:t>
            </a:r>
            <a:r>
              <a:rPr sz="3600" dirty="0">
                <a:solidFill>
                  <a:srgbClr val="FFFFFF"/>
                </a:solidFill>
                <a:latin typeface="Segoe UI Light"/>
                <a:cs typeface="Segoe UI Light"/>
              </a:rPr>
              <a:t>users</a:t>
            </a:r>
            <a:r>
              <a:rPr sz="3600" spc="-50" dirty="0">
                <a:solidFill>
                  <a:srgbClr val="FFFFFF"/>
                </a:solidFill>
                <a:latin typeface="Segoe UI Light"/>
                <a:cs typeface="Segoe UI Light"/>
              </a:rPr>
              <a:t> </a:t>
            </a:r>
            <a:r>
              <a:rPr sz="3600" dirty="0">
                <a:solidFill>
                  <a:srgbClr val="FFFFFF"/>
                </a:solidFill>
                <a:latin typeface="Segoe UI Light"/>
                <a:cs typeface="Segoe UI Light"/>
              </a:rPr>
              <a:t>&amp;</a:t>
            </a:r>
            <a:r>
              <a:rPr sz="3600" spc="-35" dirty="0">
                <a:solidFill>
                  <a:srgbClr val="FFFFFF"/>
                </a:solidFill>
                <a:latin typeface="Segoe UI Light"/>
                <a:cs typeface="Segoe UI Light"/>
              </a:rPr>
              <a:t> </a:t>
            </a:r>
            <a:r>
              <a:rPr sz="3600" spc="-10" dirty="0">
                <a:solidFill>
                  <a:srgbClr val="FFFFFF"/>
                </a:solidFill>
                <a:latin typeface="Segoe UI Light"/>
                <a:cs typeface="Segoe UI Light"/>
              </a:rPr>
              <a:t>items</a:t>
            </a:r>
            <a:endParaRPr sz="3600">
              <a:latin typeface="Segoe UI Light"/>
              <a:cs typeface="Segoe UI Light"/>
            </a:endParaRPr>
          </a:p>
          <a:p>
            <a:pPr marL="19050" algn="ctr">
              <a:spcBef>
                <a:spcPts val="3504"/>
              </a:spcBef>
            </a:pPr>
            <a:r>
              <a:rPr sz="3600" b="1" dirty="0">
                <a:latin typeface="Segoe UI"/>
                <a:cs typeface="Segoe UI"/>
              </a:rPr>
              <a:t>Q:</a:t>
            </a:r>
            <a:r>
              <a:rPr sz="3600" b="1" spc="-65" dirty="0">
                <a:latin typeface="Segoe UI"/>
                <a:cs typeface="Segoe UI"/>
              </a:rPr>
              <a:t> </a:t>
            </a:r>
            <a:r>
              <a:rPr sz="3600" dirty="0">
                <a:latin typeface="Segoe UI"/>
                <a:cs typeface="Segoe UI"/>
              </a:rPr>
              <a:t>How</a:t>
            </a:r>
            <a:r>
              <a:rPr sz="3600" spc="-65" dirty="0">
                <a:latin typeface="Segoe UI"/>
                <a:cs typeface="Segoe UI"/>
              </a:rPr>
              <a:t> </a:t>
            </a:r>
            <a:r>
              <a:rPr sz="3600" dirty="0">
                <a:latin typeface="Segoe UI"/>
                <a:cs typeface="Segoe UI"/>
              </a:rPr>
              <a:t>can</a:t>
            </a:r>
            <a:r>
              <a:rPr sz="3600" spc="-45" dirty="0">
                <a:latin typeface="Segoe UI"/>
                <a:cs typeface="Segoe UI"/>
              </a:rPr>
              <a:t> </a:t>
            </a:r>
            <a:r>
              <a:rPr sz="3600" dirty="0">
                <a:latin typeface="Segoe UI"/>
                <a:cs typeface="Segoe UI"/>
              </a:rPr>
              <a:t>we</a:t>
            </a:r>
            <a:r>
              <a:rPr sz="3600" spc="-55" dirty="0">
                <a:latin typeface="Segoe UI"/>
                <a:cs typeface="Segoe UI"/>
              </a:rPr>
              <a:t> </a:t>
            </a:r>
            <a:r>
              <a:rPr sz="3600" dirty="0">
                <a:latin typeface="Segoe UI"/>
                <a:cs typeface="Segoe UI"/>
              </a:rPr>
              <a:t>measure</a:t>
            </a:r>
            <a:r>
              <a:rPr sz="3600" spc="-55" dirty="0">
                <a:latin typeface="Segoe UI"/>
                <a:cs typeface="Segoe UI"/>
              </a:rPr>
              <a:t> </a:t>
            </a:r>
            <a:r>
              <a:rPr sz="3600" dirty="0">
                <a:latin typeface="Segoe UI"/>
                <a:cs typeface="Segoe UI"/>
              </a:rPr>
              <a:t>the</a:t>
            </a:r>
            <a:r>
              <a:rPr sz="3600" spc="-35" dirty="0">
                <a:latin typeface="Segoe UI"/>
                <a:cs typeface="Segoe UI"/>
              </a:rPr>
              <a:t> </a:t>
            </a:r>
            <a:r>
              <a:rPr sz="3600" b="1" spc="-10" dirty="0">
                <a:latin typeface="Segoe UI"/>
                <a:cs typeface="Segoe UI"/>
              </a:rPr>
              <a:t>similarity</a:t>
            </a:r>
            <a:endParaRPr sz="3600">
              <a:latin typeface="Segoe UI"/>
              <a:cs typeface="Segoe UI"/>
            </a:endParaRPr>
          </a:p>
          <a:p>
            <a:pPr marL="15875" algn="ctr"/>
            <a:r>
              <a:rPr sz="3600" dirty="0">
                <a:latin typeface="Segoe UI"/>
                <a:cs typeface="Segoe UI"/>
              </a:rPr>
              <a:t>between</a:t>
            </a:r>
            <a:r>
              <a:rPr sz="3600" spc="-105" dirty="0">
                <a:latin typeface="Segoe UI"/>
                <a:cs typeface="Segoe UI"/>
              </a:rPr>
              <a:t> </a:t>
            </a:r>
            <a:r>
              <a:rPr sz="3600" dirty="0">
                <a:latin typeface="Segoe UI"/>
                <a:cs typeface="Segoe UI"/>
              </a:rPr>
              <a:t>two</a:t>
            </a:r>
            <a:r>
              <a:rPr sz="3600" spc="-100" dirty="0">
                <a:latin typeface="Segoe UI"/>
                <a:cs typeface="Segoe UI"/>
              </a:rPr>
              <a:t> </a:t>
            </a:r>
            <a:r>
              <a:rPr sz="3600" b="1" spc="-10" dirty="0">
                <a:latin typeface="Segoe UI"/>
                <a:cs typeface="Segoe UI"/>
              </a:rPr>
              <a:t>users?</a:t>
            </a:r>
            <a:endParaRPr sz="3600">
              <a:latin typeface="Segoe UI"/>
              <a:cs typeface="Segoe UI"/>
            </a:endParaRPr>
          </a:p>
          <a:p>
            <a:pPr marL="1060450" marR="1036319" algn="ctr">
              <a:spcBef>
                <a:spcPts val="5"/>
              </a:spcBef>
            </a:pPr>
            <a:r>
              <a:rPr sz="3600" b="1" dirty="0">
                <a:latin typeface="Segoe UI"/>
                <a:cs typeface="Segoe UI"/>
              </a:rPr>
              <a:t>A:</a:t>
            </a:r>
            <a:r>
              <a:rPr sz="3600" b="1" spc="-70" dirty="0">
                <a:latin typeface="Segoe UI"/>
                <a:cs typeface="Segoe UI"/>
              </a:rPr>
              <a:t> </a:t>
            </a:r>
            <a:r>
              <a:rPr sz="3600" dirty="0">
                <a:latin typeface="Segoe UI"/>
                <a:cs typeface="Segoe UI"/>
              </a:rPr>
              <a:t>In</a:t>
            </a:r>
            <a:r>
              <a:rPr sz="3600" spc="-65" dirty="0">
                <a:latin typeface="Segoe UI"/>
                <a:cs typeface="Segoe UI"/>
              </a:rPr>
              <a:t> </a:t>
            </a:r>
            <a:r>
              <a:rPr sz="3600" dirty="0">
                <a:latin typeface="Segoe UI"/>
                <a:cs typeface="Segoe UI"/>
              </a:rPr>
              <a:t>terms</a:t>
            </a:r>
            <a:r>
              <a:rPr sz="3600" spc="-60" dirty="0">
                <a:latin typeface="Segoe UI"/>
                <a:cs typeface="Segoe UI"/>
              </a:rPr>
              <a:t> </a:t>
            </a:r>
            <a:r>
              <a:rPr sz="3600" dirty="0">
                <a:latin typeface="Segoe UI"/>
                <a:cs typeface="Segoe UI"/>
              </a:rPr>
              <a:t>of</a:t>
            </a:r>
            <a:r>
              <a:rPr sz="3600" spc="-80" dirty="0">
                <a:latin typeface="Segoe UI"/>
                <a:cs typeface="Segoe UI"/>
              </a:rPr>
              <a:t> </a:t>
            </a:r>
            <a:r>
              <a:rPr sz="3600" dirty="0">
                <a:latin typeface="Segoe UI"/>
                <a:cs typeface="Segoe UI"/>
              </a:rPr>
              <a:t>the</a:t>
            </a:r>
            <a:r>
              <a:rPr sz="3600" spc="-50" dirty="0">
                <a:latin typeface="Segoe UI"/>
                <a:cs typeface="Segoe UI"/>
              </a:rPr>
              <a:t> </a:t>
            </a:r>
            <a:r>
              <a:rPr sz="3600" b="1" dirty="0">
                <a:latin typeface="Segoe UI"/>
                <a:cs typeface="Segoe UI"/>
              </a:rPr>
              <a:t>items</a:t>
            </a:r>
            <a:r>
              <a:rPr sz="3600" b="1" spc="-60" dirty="0">
                <a:latin typeface="Segoe UI"/>
                <a:cs typeface="Segoe UI"/>
              </a:rPr>
              <a:t> </a:t>
            </a:r>
            <a:r>
              <a:rPr sz="3600" spc="-20" dirty="0">
                <a:latin typeface="Segoe UI"/>
                <a:cs typeface="Segoe UI"/>
              </a:rPr>
              <a:t>they </a:t>
            </a:r>
            <a:r>
              <a:rPr sz="3600" spc="-10" dirty="0">
                <a:latin typeface="Segoe UI"/>
                <a:cs typeface="Segoe UI"/>
              </a:rPr>
              <a:t>purchased!</a:t>
            </a:r>
            <a:endParaRPr sz="3600">
              <a:latin typeface="Segoe UI"/>
              <a:cs typeface="Segoe UI"/>
            </a:endParaRPr>
          </a:p>
          <a:p>
            <a:pPr marL="180975" marR="157480" algn="ctr">
              <a:spcBef>
                <a:spcPts val="2880"/>
              </a:spcBef>
            </a:pPr>
            <a:r>
              <a:rPr sz="3600" b="1" dirty="0">
                <a:latin typeface="Segoe UI"/>
                <a:cs typeface="Segoe UI"/>
              </a:rPr>
              <a:t>Q:</a:t>
            </a:r>
            <a:r>
              <a:rPr sz="3600" b="1" spc="-60" dirty="0">
                <a:latin typeface="Segoe UI"/>
                <a:cs typeface="Segoe UI"/>
              </a:rPr>
              <a:t> </a:t>
            </a:r>
            <a:r>
              <a:rPr sz="3600" dirty="0">
                <a:latin typeface="Segoe UI"/>
                <a:cs typeface="Segoe UI"/>
              </a:rPr>
              <a:t>How</a:t>
            </a:r>
            <a:r>
              <a:rPr sz="3600" spc="-65" dirty="0">
                <a:latin typeface="Segoe UI"/>
                <a:cs typeface="Segoe UI"/>
              </a:rPr>
              <a:t> </a:t>
            </a:r>
            <a:r>
              <a:rPr sz="3600" dirty="0">
                <a:latin typeface="Segoe UI"/>
                <a:cs typeface="Segoe UI"/>
              </a:rPr>
              <a:t>can</a:t>
            </a:r>
            <a:r>
              <a:rPr sz="3600" spc="-50" dirty="0">
                <a:latin typeface="Segoe UI"/>
                <a:cs typeface="Segoe UI"/>
              </a:rPr>
              <a:t> </a:t>
            </a:r>
            <a:r>
              <a:rPr sz="3600" dirty="0">
                <a:latin typeface="Segoe UI"/>
                <a:cs typeface="Segoe UI"/>
              </a:rPr>
              <a:t>we</a:t>
            </a:r>
            <a:r>
              <a:rPr sz="3600" spc="-55" dirty="0">
                <a:latin typeface="Segoe UI"/>
                <a:cs typeface="Segoe UI"/>
              </a:rPr>
              <a:t> </a:t>
            </a:r>
            <a:r>
              <a:rPr sz="3600" dirty="0">
                <a:latin typeface="Segoe UI"/>
                <a:cs typeface="Segoe UI"/>
              </a:rPr>
              <a:t>measure</a:t>
            </a:r>
            <a:r>
              <a:rPr sz="3600" spc="-55" dirty="0">
                <a:latin typeface="Segoe UI"/>
                <a:cs typeface="Segoe UI"/>
              </a:rPr>
              <a:t> </a:t>
            </a:r>
            <a:r>
              <a:rPr sz="3600" dirty="0">
                <a:latin typeface="Segoe UI"/>
                <a:cs typeface="Segoe UI"/>
              </a:rPr>
              <a:t>the</a:t>
            </a:r>
            <a:r>
              <a:rPr sz="3600" spc="-45" dirty="0">
                <a:latin typeface="Segoe UI"/>
                <a:cs typeface="Segoe UI"/>
              </a:rPr>
              <a:t> </a:t>
            </a:r>
            <a:r>
              <a:rPr sz="3600" spc="-10" dirty="0">
                <a:latin typeface="Segoe UI"/>
                <a:cs typeface="Segoe UI"/>
              </a:rPr>
              <a:t>similarity </a:t>
            </a:r>
            <a:r>
              <a:rPr sz="3600" dirty="0">
                <a:latin typeface="Segoe UI"/>
                <a:cs typeface="Segoe UI"/>
              </a:rPr>
              <a:t>between</a:t>
            </a:r>
            <a:r>
              <a:rPr sz="3600" spc="-105" dirty="0">
                <a:latin typeface="Segoe UI"/>
                <a:cs typeface="Segoe UI"/>
              </a:rPr>
              <a:t> </a:t>
            </a:r>
            <a:r>
              <a:rPr sz="3600" dirty="0">
                <a:latin typeface="Segoe UI"/>
                <a:cs typeface="Segoe UI"/>
              </a:rPr>
              <a:t>two</a:t>
            </a:r>
            <a:r>
              <a:rPr sz="3600" spc="-100" dirty="0">
                <a:latin typeface="Segoe UI"/>
                <a:cs typeface="Segoe UI"/>
              </a:rPr>
              <a:t> </a:t>
            </a:r>
            <a:r>
              <a:rPr sz="3600" b="1" spc="-10" dirty="0">
                <a:latin typeface="Segoe UI"/>
                <a:cs typeface="Segoe UI"/>
              </a:rPr>
              <a:t>items?</a:t>
            </a:r>
            <a:endParaRPr sz="3600">
              <a:latin typeface="Segoe UI"/>
              <a:cs typeface="Segoe UI"/>
            </a:endParaRPr>
          </a:p>
          <a:p>
            <a:pPr marL="27305" marR="5080" algn="ctr">
              <a:spcBef>
                <a:spcPts val="5"/>
              </a:spcBef>
            </a:pPr>
            <a:r>
              <a:rPr sz="3600" b="1" dirty="0">
                <a:latin typeface="Segoe UI"/>
                <a:cs typeface="Segoe UI"/>
              </a:rPr>
              <a:t>A:</a:t>
            </a:r>
            <a:r>
              <a:rPr sz="3600" b="1" spc="-50" dirty="0">
                <a:latin typeface="Segoe UI"/>
                <a:cs typeface="Segoe UI"/>
              </a:rPr>
              <a:t> </a:t>
            </a:r>
            <a:r>
              <a:rPr sz="3600" dirty="0">
                <a:latin typeface="Segoe UI"/>
                <a:cs typeface="Segoe UI"/>
              </a:rPr>
              <a:t>In</a:t>
            </a:r>
            <a:r>
              <a:rPr sz="3600" spc="-40" dirty="0">
                <a:latin typeface="Segoe UI"/>
                <a:cs typeface="Segoe UI"/>
              </a:rPr>
              <a:t> </a:t>
            </a:r>
            <a:r>
              <a:rPr sz="3600" dirty="0">
                <a:latin typeface="Segoe UI"/>
                <a:cs typeface="Segoe UI"/>
              </a:rPr>
              <a:t>terms</a:t>
            </a:r>
            <a:r>
              <a:rPr sz="3600" spc="-35" dirty="0">
                <a:latin typeface="Segoe UI"/>
                <a:cs typeface="Segoe UI"/>
              </a:rPr>
              <a:t> </a:t>
            </a:r>
            <a:r>
              <a:rPr sz="3600" dirty="0">
                <a:latin typeface="Segoe UI"/>
                <a:cs typeface="Segoe UI"/>
              </a:rPr>
              <a:t>of</a:t>
            </a:r>
            <a:r>
              <a:rPr sz="3600" spc="-55" dirty="0">
                <a:latin typeface="Segoe UI"/>
                <a:cs typeface="Segoe UI"/>
              </a:rPr>
              <a:t> </a:t>
            </a:r>
            <a:r>
              <a:rPr sz="3600" dirty="0">
                <a:latin typeface="Segoe UI"/>
                <a:cs typeface="Segoe UI"/>
              </a:rPr>
              <a:t>the</a:t>
            </a:r>
            <a:r>
              <a:rPr sz="3600" spc="-30" dirty="0">
                <a:latin typeface="Segoe UI"/>
                <a:cs typeface="Segoe UI"/>
              </a:rPr>
              <a:t> </a:t>
            </a:r>
            <a:r>
              <a:rPr sz="3600" dirty="0">
                <a:latin typeface="Segoe UI"/>
                <a:cs typeface="Segoe UI"/>
              </a:rPr>
              <a:t>users</a:t>
            </a:r>
            <a:r>
              <a:rPr sz="3600" spc="-45" dirty="0">
                <a:latin typeface="Segoe UI"/>
                <a:cs typeface="Segoe UI"/>
              </a:rPr>
              <a:t> </a:t>
            </a:r>
            <a:r>
              <a:rPr sz="3600" dirty="0">
                <a:latin typeface="Segoe UI"/>
                <a:cs typeface="Segoe UI"/>
              </a:rPr>
              <a:t>who</a:t>
            </a:r>
            <a:r>
              <a:rPr sz="3600" spc="-40" dirty="0">
                <a:latin typeface="Segoe UI"/>
                <a:cs typeface="Segoe UI"/>
              </a:rPr>
              <a:t> </a:t>
            </a:r>
            <a:r>
              <a:rPr sz="3600" spc="-10" dirty="0">
                <a:latin typeface="Segoe UI"/>
                <a:cs typeface="Segoe UI"/>
              </a:rPr>
              <a:t>purchased them!</a:t>
            </a:r>
            <a:endParaRPr sz="3600">
              <a:latin typeface="Segoe UI"/>
              <a:cs typeface="Segoe UI"/>
            </a:endParaRPr>
          </a:p>
        </p:txBody>
      </p:sp>
    </p:spTree>
    <p:extLst>
      <p:ext uri="{BB962C8B-B14F-4D97-AF65-F5344CB8AC3E}">
        <p14:creationId xmlns:p14="http://schemas.microsoft.com/office/powerpoint/2010/main" val="3452391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200" y="584516"/>
            <a:ext cx="7598832" cy="568896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ross 2"/>
          <p:cNvSpPr/>
          <p:nvPr/>
        </p:nvSpPr>
        <p:spPr>
          <a:xfrm rot="2734294" flipH="1" flipV="1">
            <a:off x="4388119" y="213822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6469833" y="42781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Cross 6"/>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Cross 7"/>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372800" y="2184000"/>
              <a:ext cx="2401920" cy="2041920"/>
            </p14:xfrm>
          </p:contentPart>
        </mc:Choice>
        <mc:Fallback xmlns="">
          <p:pic>
            <p:nvPicPr>
              <p:cNvPr id="5" name="Ink 4"/>
              <p:cNvPicPr/>
              <p:nvPr/>
            </p:nvPicPr>
            <p:blipFill>
              <a:blip r:embed="rId4"/>
              <a:stretch>
                <a:fillRect/>
              </a:stretch>
            </p:blipFill>
            <p:spPr>
              <a:xfrm>
                <a:off x="3269160" y="1627200"/>
                <a:ext cx="1822680" cy="1548360"/>
              </a:xfrm>
              <a:prstGeom prst="rect">
                <a:avLst/>
              </a:prstGeom>
            </p:spPr>
          </p:pic>
        </mc:Fallback>
      </mc:AlternateContent>
      <p:sp>
        <p:nvSpPr>
          <p:cNvPr id="10" name="TextBox 9"/>
          <p:cNvSpPr txBox="1"/>
          <p:nvPr/>
        </p:nvSpPr>
        <p:spPr>
          <a:xfrm>
            <a:off x="2524513"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49726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34340" y="1401444"/>
            <a:ext cx="6131639" cy="2859336"/>
          </a:xfrm>
          <a:prstGeom prst="rect">
            <a:avLst/>
          </a:prstGeom>
        </p:spPr>
      </p:pic>
      <p:grpSp>
        <p:nvGrpSpPr>
          <p:cNvPr id="3" name="object 3"/>
          <p:cNvGrpSpPr/>
          <p:nvPr/>
        </p:nvGrpSpPr>
        <p:grpSpPr>
          <a:xfrm>
            <a:off x="1517651" y="5281080"/>
            <a:ext cx="9150350" cy="1325245"/>
            <a:chOff x="-6349" y="5281079"/>
            <a:chExt cx="9150350" cy="1325245"/>
          </a:xfrm>
        </p:grpSpPr>
        <p:pic>
          <p:nvPicPr>
            <p:cNvPr id="4" name="object 4"/>
            <p:cNvPicPr/>
            <p:nvPr/>
          </p:nvPicPr>
          <p:blipFill>
            <a:blip r:embed="rId3" cstate="print"/>
            <a:stretch>
              <a:fillRect/>
            </a:stretch>
          </p:blipFill>
          <p:spPr>
            <a:xfrm>
              <a:off x="77273" y="5281079"/>
              <a:ext cx="9066726" cy="1324991"/>
            </a:xfrm>
            <a:prstGeom prst="rect">
              <a:avLst/>
            </a:prstGeom>
          </p:spPr>
        </p:pic>
        <p:sp>
          <p:nvSpPr>
            <p:cNvPr id="5" name="object 5"/>
            <p:cNvSpPr/>
            <p:nvPr/>
          </p:nvSpPr>
          <p:spPr>
            <a:xfrm>
              <a:off x="0" y="5654357"/>
              <a:ext cx="392430" cy="840105"/>
            </a:xfrm>
            <a:custGeom>
              <a:avLst/>
              <a:gdLst/>
              <a:ahLst/>
              <a:cxnLst/>
              <a:rect l="l" t="t" r="r" b="b"/>
              <a:pathLst>
                <a:path w="392430" h="840104">
                  <a:moveTo>
                    <a:pt x="391883" y="0"/>
                  </a:moveTo>
                  <a:lnTo>
                    <a:pt x="0" y="0"/>
                  </a:lnTo>
                  <a:lnTo>
                    <a:pt x="0" y="839749"/>
                  </a:lnTo>
                  <a:lnTo>
                    <a:pt x="391883" y="839749"/>
                  </a:lnTo>
                  <a:lnTo>
                    <a:pt x="391883" y="0"/>
                  </a:lnTo>
                  <a:close/>
                </a:path>
              </a:pathLst>
            </a:custGeom>
            <a:solidFill>
              <a:srgbClr val="FFFFFF"/>
            </a:solidFill>
          </p:spPr>
          <p:txBody>
            <a:bodyPr wrap="square" lIns="0" tIns="0" rIns="0" bIns="0" rtlCol="0"/>
            <a:lstStyle/>
            <a:p>
              <a:endParaRPr/>
            </a:p>
          </p:txBody>
        </p:sp>
        <p:sp>
          <p:nvSpPr>
            <p:cNvPr id="6" name="object 6"/>
            <p:cNvSpPr/>
            <p:nvPr/>
          </p:nvSpPr>
          <p:spPr>
            <a:xfrm>
              <a:off x="0" y="5654357"/>
              <a:ext cx="392430" cy="840105"/>
            </a:xfrm>
            <a:custGeom>
              <a:avLst/>
              <a:gdLst/>
              <a:ahLst/>
              <a:cxnLst/>
              <a:rect l="l" t="t" r="r" b="b"/>
              <a:pathLst>
                <a:path w="392430" h="840104">
                  <a:moveTo>
                    <a:pt x="0" y="839749"/>
                  </a:moveTo>
                  <a:lnTo>
                    <a:pt x="391883" y="839749"/>
                  </a:lnTo>
                  <a:lnTo>
                    <a:pt x="391883" y="0"/>
                  </a:lnTo>
                  <a:lnTo>
                    <a:pt x="0" y="0"/>
                  </a:lnTo>
                  <a:lnTo>
                    <a:pt x="0" y="839749"/>
                  </a:lnTo>
                  <a:close/>
                </a:path>
              </a:pathLst>
            </a:custGeom>
            <a:ln w="12700">
              <a:solidFill>
                <a:srgbClr val="FFFFFF"/>
              </a:solidFill>
            </a:ln>
          </p:spPr>
          <p:txBody>
            <a:bodyPr wrap="square" lIns="0" tIns="0" rIns="0" bIns="0" rtlCol="0"/>
            <a:lstStyle/>
            <a:p>
              <a:endParaRPr/>
            </a:p>
          </p:txBody>
        </p:sp>
      </p:grpSp>
      <p:sp>
        <p:nvSpPr>
          <p:cNvPr id="7" name="object 7"/>
          <p:cNvSpPr txBox="1">
            <a:spLocks noGrp="1"/>
          </p:cNvSpPr>
          <p:nvPr>
            <p:ph type="ctrTitle"/>
          </p:nvPr>
        </p:nvSpPr>
        <p:spPr>
          <a:xfrm>
            <a:off x="277904" y="208550"/>
            <a:ext cx="11259671" cy="751488"/>
          </a:xfrm>
          <a:prstGeom prst="rect">
            <a:avLst/>
          </a:prstGeom>
        </p:spPr>
        <p:txBody>
          <a:bodyPr vert="horz" wrap="square" lIns="0" tIns="12700" rIns="0" bIns="0" rtlCol="0" anchor="b">
            <a:spAutoFit/>
          </a:bodyPr>
          <a:lstStyle/>
          <a:p>
            <a:pPr marL="12700">
              <a:lnSpc>
                <a:spcPct val="100000"/>
              </a:lnSpc>
              <a:spcBef>
                <a:spcPts val="100"/>
              </a:spcBef>
            </a:pPr>
            <a:r>
              <a:rPr sz="4800" dirty="0"/>
              <a:t>Defining</a:t>
            </a:r>
            <a:r>
              <a:rPr sz="4800" spc="-80" dirty="0"/>
              <a:t> </a:t>
            </a:r>
            <a:r>
              <a:rPr sz="4800" dirty="0"/>
              <a:t>similarity</a:t>
            </a:r>
            <a:r>
              <a:rPr sz="4800" spc="-50" dirty="0"/>
              <a:t> </a:t>
            </a:r>
            <a:r>
              <a:rPr sz="4800" dirty="0"/>
              <a:t>between</a:t>
            </a:r>
            <a:r>
              <a:rPr sz="4800" spc="-50" dirty="0"/>
              <a:t> </a:t>
            </a:r>
            <a:r>
              <a:rPr sz="4800" dirty="0"/>
              <a:t>users</a:t>
            </a:r>
            <a:r>
              <a:rPr sz="4800" spc="-50" dirty="0"/>
              <a:t> </a:t>
            </a:r>
            <a:r>
              <a:rPr sz="4800" dirty="0"/>
              <a:t>&amp;</a:t>
            </a:r>
            <a:r>
              <a:rPr sz="4800" spc="-35" dirty="0"/>
              <a:t> </a:t>
            </a:r>
            <a:r>
              <a:rPr sz="4800" spc="-10" dirty="0"/>
              <a:t>items</a:t>
            </a:r>
          </a:p>
        </p:txBody>
      </p:sp>
      <p:grpSp>
        <p:nvGrpSpPr>
          <p:cNvPr id="8" name="object 8"/>
          <p:cNvGrpSpPr/>
          <p:nvPr/>
        </p:nvGrpSpPr>
        <p:grpSpPr>
          <a:xfrm>
            <a:off x="1504951" y="3764154"/>
            <a:ext cx="9157335" cy="1344295"/>
            <a:chOff x="-19050" y="3764153"/>
            <a:chExt cx="9157335" cy="1344295"/>
          </a:xfrm>
        </p:grpSpPr>
        <p:pic>
          <p:nvPicPr>
            <p:cNvPr id="9" name="object 9"/>
            <p:cNvPicPr/>
            <p:nvPr/>
          </p:nvPicPr>
          <p:blipFill>
            <a:blip r:embed="rId4" cstate="print"/>
            <a:stretch>
              <a:fillRect/>
            </a:stretch>
          </p:blipFill>
          <p:spPr>
            <a:xfrm>
              <a:off x="0" y="3783203"/>
              <a:ext cx="9137776" cy="1324991"/>
            </a:xfrm>
            <a:prstGeom prst="rect">
              <a:avLst/>
            </a:prstGeom>
          </p:spPr>
        </p:pic>
        <p:sp>
          <p:nvSpPr>
            <p:cNvPr id="10" name="object 10"/>
            <p:cNvSpPr/>
            <p:nvPr/>
          </p:nvSpPr>
          <p:spPr>
            <a:xfrm>
              <a:off x="0" y="4198721"/>
              <a:ext cx="392430" cy="840105"/>
            </a:xfrm>
            <a:custGeom>
              <a:avLst/>
              <a:gdLst/>
              <a:ahLst/>
              <a:cxnLst/>
              <a:rect l="l" t="t" r="r" b="b"/>
              <a:pathLst>
                <a:path w="392430" h="840104">
                  <a:moveTo>
                    <a:pt x="391883" y="0"/>
                  </a:moveTo>
                  <a:lnTo>
                    <a:pt x="0" y="0"/>
                  </a:lnTo>
                  <a:lnTo>
                    <a:pt x="0" y="839749"/>
                  </a:lnTo>
                  <a:lnTo>
                    <a:pt x="391883" y="839749"/>
                  </a:lnTo>
                  <a:lnTo>
                    <a:pt x="391883" y="0"/>
                  </a:lnTo>
                  <a:close/>
                </a:path>
              </a:pathLst>
            </a:custGeom>
            <a:solidFill>
              <a:srgbClr val="FFFFFF"/>
            </a:solidFill>
          </p:spPr>
          <p:txBody>
            <a:bodyPr wrap="square" lIns="0" tIns="0" rIns="0" bIns="0" rtlCol="0"/>
            <a:lstStyle/>
            <a:p>
              <a:endParaRPr/>
            </a:p>
          </p:txBody>
        </p:sp>
        <p:sp>
          <p:nvSpPr>
            <p:cNvPr id="11" name="object 11"/>
            <p:cNvSpPr/>
            <p:nvPr/>
          </p:nvSpPr>
          <p:spPr>
            <a:xfrm>
              <a:off x="0" y="4198721"/>
              <a:ext cx="392430" cy="840105"/>
            </a:xfrm>
            <a:custGeom>
              <a:avLst/>
              <a:gdLst/>
              <a:ahLst/>
              <a:cxnLst/>
              <a:rect l="l" t="t" r="r" b="b"/>
              <a:pathLst>
                <a:path w="392430" h="840104">
                  <a:moveTo>
                    <a:pt x="0" y="839749"/>
                  </a:moveTo>
                  <a:lnTo>
                    <a:pt x="391883" y="839749"/>
                  </a:lnTo>
                  <a:lnTo>
                    <a:pt x="391883" y="0"/>
                  </a:lnTo>
                  <a:lnTo>
                    <a:pt x="0" y="0"/>
                  </a:lnTo>
                  <a:lnTo>
                    <a:pt x="0" y="839749"/>
                  </a:lnTo>
                  <a:close/>
                </a:path>
              </a:pathLst>
            </a:custGeom>
            <a:ln w="12700">
              <a:solidFill>
                <a:srgbClr val="FFFFFF"/>
              </a:solidFill>
            </a:ln>
          </p:spPr>
          <p:txBody>
            <a:bodyPr wrap="square" lIns="0" tIns="0" rIns="0" bIns="0" rtlCol="0"/>
            <a:lstStyle/>
            <a:p>
              <a:endParaRPr/>
            </a:p>
          </p:txBody>
        </p:sp>
        <p:sp>
          <p:nvSpPr>
            <p:cNvPr id="12" name="object 12"/>
            <p:cNvSpPr/>
            <p:nvPr/>
          </p:nvSpPr>
          <p:spPr>
            <a:xfrm>
              <a:off x="0" y="3783203"/>
              <a:ext cx="1638300" cy="236854"/>
            </a:xfrm>
            <a:custGeom>
              <a:avLst/>
              <a:gdLst/>
              <a:ahLst/>
              <a:cxnLst/>
              <a:rect l="l" t="t" r="r" b="b"/>
              <a:pathLst>
                <a:path w="1638300" h="236854">
                  <a:moveTo>
                    <a:pt x="0" y="118110"/>
                  </a:moveTo>
                  <a:lnTo>
                    <a:pt x="32719" y="84981"/>
                  </a:lnTo>
                  <a:lnTo>
                    <a:pt x="88025" y="64825"/>
                  </a:lnTo>
                  <a:lnTo>
                    <a:pt x="166922" y="46676"/>
                  </a:lnTo>
                  <a:lnTo>
                    <a:pt x="214359" y="38480"/>
                  </a:lnTo>
                  <a:lnTo>
                    <a:pt x="266664" y="30935"/>
                  </a:lnTo>
                  <a:lnTo>
                    <a:pt x="323494" y="24091"/>
                  </a:lnTo>
                  <a:lnTo>
                    <a:pt x="384504" y="17998"/>
                  </a:lnTo>
                  <a:lnTo>
                    <a:pt x="449353" y="12706"/>
                  </a:lnTo>
                  <a:lnTo>
                    <a:pt x="517696" y="8264"/>
                  </a:lnTo>
                  <a:lnTo>
                    <a:pt x="589191" y="4723"/>
                  </a:lnTo>
                  <a:lnTo>
                    <a:pt x="663493" y="2132"/>
                  </a:lnTo>
                  <a:lnTo>
                    <a:pt x="740261" y="541"/>
                  </a:lnTo>
                  <a:lnTo>
                    <a:pt x="819150" y="0"/>
                  </a:lnTo>
                  <a:lnTo>
                    <a:pt x="898034" y="541"/>
                  </a:lnTo>
                  <a:lnTo>
                    <a:pt x="974799" y="2132"/>
                  </a:lnTo>
                  <a:lnTo>
                    <a:pt x="1049099" y="4723"/>
                  </a:lnTo>
                  <a:lnTo>
                    <a:pt x="1120593" y="8264"/>
                  </a:lnTo>
                  <a:lnTo>
                    <a:pt x="1188935" y="12706"/>
                  </a:lnTo>
                  <a:lnTo>
                    <a:pt x="1253784" y="17998"/>
                  </a:lnTo>
                  <a:lnTo>
                    <a:pt x="1314795" y="24091"/>
                  </a:lnTo>
                  <a:lnTo>
                    <a:pt x="1371625" y="30935"/>
                  </a:lnTo>
                  <a:lnTo>
                    <a:pt x="1423931" y="38480"/>
                  </a:lnTo>
                  <a:lnTo>
                    <a:pt x="1471369" y="46676"/>
                  </a:lnTo>
                  <a:lnTo>
                    <a:pt x="1513596" y="55475"/>
                  </a:lnTo>
                  <a:lnTo>
                    <a:pt x="1581044" y="74677"/>
                  </a:lnTo>
                  <a:lnTo>
                    <a:pt x="1623528" y="95688"/>
                  </a:lnTo>
                  <a:lnTo>
                    <a:pt x="1638300" y="118110"/>
                  </a:lnTo>
                  <a:lnTo>
                    <a:pt x="1634549" y="129493"/>
                  </a:lnTo>
                  <a:lnTo>
                    <a:pt x="1581044" y="161613"/>
                  </a:lnTo>
                  <a:lnTo>
                    <a:pt x="1513596" y="180837"/>
                  </a:lnTo>
                  <a:lnTo>
                    <a:pt x="1471369" y="189644"/>
                  </a:lnTo>
                  <a:lnTo>
                    <a:pt x="1423931" y="197847"/>
                  </a:lnTo>
                  <a:lnTo>
                    <a:pt x="1371625" y="205398"/>
                  </a:lnTo>
                  <a:lnTo>
                    <a:pt x="1314795" y="212246"/>
                  </a:lnTo>
                  <a:lnTo>
                    <a:pt x="1253784" y="218342"/>
                  </a:lnTo>
                  <a:lnTo>
                    <a:pt x="1188935" y="223637"/>
                  </a:lnTo>
                  <a:lnTo>
                    <a:pt x="1120593" y="228080"/>
                  </a:lnTo>
                  <a:lnTo>
                    <a:pt x="1049099" y="231622"/>
                  </a:lnTo>
                  <a:lnTo>
                    <a:pt x="974799" y="234214"/>
                  </a:lnTo>
                  <a:lnTo>
                    <a:pt x="898034" y="235805"/>
                  </a:lnTo>
                  <a:lnTo>
                    <a:pt x="819150" y="236347"/>
                  </a:lnTo>
                  <a:lnTo>
                    <a:pt x="740261" y="235805"/>
                  </a:lnTo>
                  <a:lnTo>
                    <a:pt x="663493" y="234214"/>
                  </a:lnTo>
                  <a:lnTo>
                    <a:pt x="589191" y="231622"/>
                  </a:lnTo>
                  <a:lnTo>
                    <a:pt x="517696" y="228080"/>
                  </a:lnTo>
                  <a:lnTo>
                    <a:pt x="449353" y="223637"/>
                  </a:lnTo>
                  <a:lnTo>
                    <a:pt x="384504" y="218342"/>
                  </a:lnTo>
                  <a:lnTo>
                    <a:pt x="323494" y="212246"/>
                  </a:lnTo>
                  <a:lnTo>
                    <a:pt x="266664" y="205398"/>
                  </a:lnTo>
                  <a:lnTo>
                    <a:pt x="214359" y="197847"/>
                  </a:lnTo>
                  <a:lnTo>
                    <a:pt x="166922" y="189644"/>
                  </a:lnTo>
                  <a:lnTo>
                    <a:pt x="124696" y="180837"/>
                  </a:lnTo>
                  <a:lnTo>
                    <a:pt x="57251" y="161613"/>
                  </a:lnTo>
                  <a:lnTo>
                    <a:pt x="14770" y="140571"/>
                  </a:lnTo>
                  <a:lnTo>
                    <a:pt x="0" y="118110"/>
                  </a:lnTo>
                  <a:close/>
                </a:path>
              </a:pathLst>
            </a:custGeom>
            <a:ln w="38100">
              <a:solidFill>
                <a:srgbClr val="FF0000"/>
              </a:solidFill>
            </a:ln>
          </p:spPr>
          <p:txBody>
            <a:bodyPr wrap="square" lIns="0" tIns="0" rIns="0" bIns="0" rtlCol="0"/>
            <a:lstStyle/>
            <a:p>
              <a:endParaRPr/>
            </a:p>
          </p:txBody>
        </p:sp>
      </p:grpSp>
      <p:sp>
        <p:nvSpPr>
          <p:cNvPr id="13" name="object 13"/>
          <p:cNvSpPr txBox="1"/>
          <p:nvPr/>
        </p:nvSpPr>
        <p:spPr>
          <a:xfrm>
            <a:off x="2067865" y="1927097"/>
            <a:ext cx="1680845" cy="1122680"/>
          </a:xfrm>
          <a:prstGeom prst="rect">
            <a:avLst/>
          </a:prstGeom>
        </p:spPr>
        <p:txBody>
          <a:bodyPr vert="horz" wrap="square" lIns="0" tIns="12700" rIns="0" bIns="0" rtlCol="0">
            <a:spAutoFit/>
          </a:bodyPr>
          <a:lstStyle/>
          <a:p>
            <a:pPr marL="12700" marR="5080" indent="425450">
              <a:spcBef>
                <a:spcPts val="100"/>
              </a:spcBef>
            </a:pPr>
            <a:r>
              <a:rPr sz="3600" spc="-10" dirty="0">
                <a:latin typeface="Segoe UI"/>
                <a:cs typeface="Segoe UI"/>
              </a:rPr>
              <a:t>e.g.: Amazon</a:t>
            </a:r>
            <a:endParaRPr sz="3600">
              <a:latin typeface="Segoe UI"/>
              <a:cs typeface="Segoe UI"/>
            </a:endParaRPr>
          </a:p>
        </p:txBody>
      </p:sp>
    </p:spTree>
    <p:extLst>
      <p:ext uri="{BB962C8B-B14F-4D97-AF65-F5344CB8AC3E}">
        <p14:creationId xmlns:p14="http://schemas.microsoft.com/office/powerpoint/2010/main" val="406286388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Definitions</a:t>
            </a:r>
          </a:p>
        </p:txBody>
      </p:sp>
      <p:sp>
        <p:nvSpPr>
          <p:cNvPr id="3" name="object 3"/>
          <p:cNvSpPr txBox="1"/>
          <p:nvPr/>
        </p:nvSpPr>
        <p:spPr>
          <a:xfrm>
            <a:off x="4900929" y="1480184"/>
            <a:ext cx="2195830" cy="574040"/>
          </a:xfrm>
          <a:prstGeom prst="rect">
            <a:avLst/>
          </a:prstGeom>
        </p:spPr>
        <p:txBody>
          <a:bodyPr vert="horz" wrap="square" lIns="0" tIns="12700" rIns="0" bIns="0" rtlCol="0">
            <a:spAutoFit/>
          </a:bodyPr>
          <a:lstStyle/>
          <a:p>
            <a:pPr marL="12700">
              <a:spcBef>
                <a:spcPts val="100"/>
              </a:spcBef>
            </a:pPr>
            <a:r>
              <a:rPr sz="3600" spc="-10" dirty="0">
                <a:latin typeface="Segoe UI"/>
                <a:cs typeface="Segoe UI"/>
              </a:rPr>
              <a:t>Definitions</a:t>
            </a:r>
            <a:endParaRPr sz="3600">
              <a:latin typeface="Segoe UI"/>
              <a:cs typeface="Segoe UI"/>
            </a:endParaRPr>
          </a:p>
        </p:txBody>
      </p:sp>
      <p:pic>
        <p:nvPicPr>
          <p:cNvPr id="4" name="object 4"/>
          <p:cNvPicPr/>
          <p:nvPr/>
        </p:nvPicPr>
        <p:blipFill>
          <a:blip r:embed="rId2" cstate="print"/>
          <a:stretch>
            <a:fillRect/>
          </a:stretch>
        </p:blipFill>
        <p:spPr>
          <a:xfrm>
            <a:off x="3533268" y="2864638"/>
            <a:ext cx="386791" cy="378561"/>
          </a:xfrm>
          <a:prstGeom prst="rect">
            <a:avLst/>
          </a:prstGeom>
        </p:spPr>
      </p:pic>
      <p:sp>
        <p:nvSpPr>
          <p:cNvPr id="5" name="object 5"/>
          <p:cNvSpPr txBox="1"/>
          <p:nvPr/>
        </p:nvSpPr>
        <p:spPr>
          <a:xfrm>
            <a:off x="3999358" y="2628875"/>
            <a:ext cx="4820285" cy="1115060"/>
          </a:xfrm>
          <a:prstGeom prst="rect">
            <a:avLst/>
          </a:prstGeom>
        </p:spPr>
        <p:txBody>
          <a:bodyPr vert="horz" wrap="square" lIns="0" tIns="191135" rIns="0" bIns="0" rtlCol="0">
            <a:spAutoFit/>
          </a:bodyPr>
          <a:lstStyle/>
          <a:p>
            <a:pPr marL="12700">
              <a:spcBef>
                <a:spcPts val="1505"/>
              </a:spcBef>
            </a:pPr>
            <a:r>
              <a:rPr sz="2400" dirty="0">
                <a:latin typeface="Segoe UI"/>
                <a:cs typeface="Segoe UI"/>
              </a:rPr>
              <a:t>=</a:t>
            </a:r>
            <a:r>
              <a:rPr sz="2400" spc="-35" dirty="0">
                <a:latin typeface="Segoe UI"/>
                <a:cs typeface="Segoe UI"/>
              </a:rPr>
              <a:t> </a:t>
            </a:r>
            <a:r>
              <a:rPr sz="2400" dirty="0">
                <a:latin typeface="Segoe UI"/>
                <a:cs typeface="Segoe UI"/>
              </a:rPr>
              <a:t>set</a:t>
            </a:r>
            <a:r>
              <a:rPr sz="2400" spc="-55" dirty="0">
                <a:latin typeface="Segoe UI"/>
                <a:cs typeface="Segoe UI"/>
              </a:rPr>
              <a:t> </a:t>
            </a:r>
            <a:r>
              <a:rPr sz="2400" dirty="0">
                <a:latin typeface="Segoe UI"/>
                <a:cs typeface="Segoe UI"/>
              </a:rPr>
              <a:t>of</a:t>
            </a:r>
            <a:r>
              <a:rPr sz="2400" spc="-20" dirty="0">
                <a:latin typeface="Segoe UI"/>
                <a:cs typeface="Segoe UI"/>
              </a:rPr>
              <a:t> </a:t>
            </a:r>
            <a:r>
              <a:rPr sz="2400" dirty="0">
                <a:latin typeface="Segoe UI"/>
                <a:cs typeface="Segoe UI"/>
              </a:rPr>
              <a:t>items</a:t>
            </a:r>
            <a:r>
              <a:rPr sz="2400" spc="-35" dirty="0">
                <a:latin typeface="Segoe UI"/>
                <a:cs typeface="Segoe UI"/>
              </a:rPr>
              <a:t> </a:t>
            </a:r>
            <a:r>
              <a:rPr sz="2400" dirty="0">
                <a:latin typeface="Segoe UI"/>
                <a:cs typeface="Segoe UI"/>
              </a:rPr>
              <a:t>purchased</a:t>
            </a:r>
            <a:r>
              <a:rPr sz="2400" spc="-35" dirty="0">
                <a:latin typeface="Segoe UI"/>
                <a:cs typeface="Segoe UI"/>
              </a:rPr>
              <a:t> </a:t>
            </a:r>
            <a:r>
              <a:rPr sz="2400" dirty="0">
                <a:latin typeface="Segoe UI"/>
                <a:cs typeface="Segoe UI"/>
              </a:rPr>
              <a:t>by</a:t>
            </a:r>
            <a:r>
              <a:rPr sz="2400" spc="-35" dirty="0">
                <a:latin typeface="Segoe UI"/>
                <a:cs typeface="Segoe UI"/>
              </a:rPr>
              <a:t> </a:t>
            </a:r>
            <a:r>
              <a:rPr sz="2400" dirty="0">
                <a:latin typeface="Segoe UI"/>
                <a:cs typeface="Segoe UI"/>
              </a:rPr>
              <a:t>user</a:t>
            </a:r>
            <a:r>
              <a:rPr sz="2400" spc="-20" dirty="0">
                <a:latin typeface="Segoe UI"/>
                <a:cs typeface="Segoe UI"/>
              </a:rPr>
              <a:t> </a:t>
            </a:r>
            <a:r>
              <a:rPr sz="2400" i="1" spc="-50" dirty="0">
                <a:latin typeface="Segoe UI"/>
                <a:cs typeface="Segoe UI"/>
              </a:rPr>
              <a:t>u</a:t>
            </a:r>
            <a:endParaRPr sz="2400">
              <a:latin typeface="Segoe UI"/>
              <a:cs typeface="Segoe UI"/>
            </a:endParaRPr>
          </a:p>
          <a:p>
            <a:pPr marL="12700">
              <a:spcBef>
                <a:spcPts val="1410"/>
              </a:spcBef>
            </a:pPr>
            <a:r>
              <a:rPr sz="2400" dirty="0">
                <a:latin typeface="Segoe UI"/>
                <a:cs typeface="Segoe UI"/>
              </a:rPr>
              <a:t>=</a:t>
            </a:r>
            <a:r>
              <a:rPr sz="2400" spc="-40" dirty="0">
                <a:latin typeface="Segoe UI"/>
                <a:cs typeface="Segoe UI"/>
              </a:rPr>
              <a:t> </a:t>
            </a:r>
            <a:r>
              <a:rPr sz="2400" dirty="0">
                <a:latin typeface="Segoe UI"/>
                <a:cs typeface="Segoe UI"/>
              </a:rPr>
              <a:t>set</a:t>
            </a:r>
            <a:r>
              <a:rPr sz="2400" spc="-60" dirty="0">
                <a:latin typeface="Segoe UI"/>
                <a:cs typeface="Segoe UI"/>
              </a:rPr>
              <a:t> </a:t>
            </a:r>
            <a:r>
              <a:rPr sz="2400" dirty="0">
                <a:latin typeface="Segoe UI"/>
                <a:cs typeface="Segoe UI"/>
              </a:rPr>
              <a:t>of</a:t>
            </a:r>
            <a:r>
              <a:rPr sz="2400" spc="-20" dirty="0">
                <a:latin typeface="Segoe UI"/>
                <a:cs typeface="Segoe UI"/>
              </a:rPr>
              <a:t> </a:t>
            </a:r>
            <a:r>
              <a:rPr sz="2400" dirty="0">
                <a:latin typeface="Segoe UI"/>
                <a:cs typeface="Segoe UI"/>
              </a:rPr>
              <a:t>users</a:t>
            </a:r>
            <a:r>
              <a:rPr sz="2400" spc="-45" dirty="0">
                <a:latin typeface="Segoe UI"/>
                <a:cs typeface="Segoe UI"/>
              </a:rPr>
              <a:t> </a:t>
            </a:r>
            <a:r>
              <a:rPr sz="2400" dirty="0">
                <a:latin typeface="Segoe UI"/>
                <a:cs typeface="Segoe UI"/>
              </a:rPr>
              <a:t>who</a:t>
            </a:r>
            <a:r>
              <a:rPr sz="2400" spc="-35" dirty="0">
                <a:latin typeface="Segoe UI"/>
                <a:cs typeface="Segoe UI"/>
              </a:rPr>
              <a:t> </a:t>
            </a:r>
            <a:r>
              <a:rPr sz="2400" dirty="0">
                <a:latin typeface="Segoe UI"/>
                <a:cs typeface="Segoe UI"/>
              </a:rPr>
              <a:t>purchased</a:t>
            </a:r>
            <a:r>
              <a:rPr sz="2400" spc="-30" dirty="0">
                <a:latin typeface="Segoe UI"/>
                <a:cs typeface="Segoe UI"/>
              </a:rPr>
              <a:t> </a:t>
            </a:r>
            <a:r>
              <a:rPr sz="2400" dirty="0">
                <a:latin typeface="Segoe UI"/>
                <a:cs typeface="Segoe UI"/>
              </a:rPr>
              <a:t>item</a:t>
            </a:r>
            <a:r>
              <a:rPr sz="2400" spc="-10" dirty="0">
                <a:latin typeface="Segoe UI"/>
                <a:cs typeface="Segoe UI"/>
              </a:rPr>
              <a:t> </a:t>
            </a:r>
            <a:r>
              <a:rPr sz="2400" i="1" spc="-50" dirty="0">
                <a:latin typeface="Segoe UI"/>
                <a:cs typeface="Segoe UI"/>
              </a:rPr>
              <a:t>i</a:t>
            </a:r>
            <a:endParaRPr sz="2400">
              <a:latin typeface="Segoe UI"/>
              <a:cs typeface="Segoe UI"/>
            </a:endParaRPr>
          </a:p>
        </p:txBody>
      </p:sp>
      <p:pic>
        <p:nvPicPr>
          <p:cNvPr id="6" name="object 6"/>
          <p:cNvPicPr/>
          <p:nvPr/>
        </p:nvPicPr>
        <p:blipFill>
          <a:blip r:embed="rId3" cstate="print"/>
          <a:stretch>
            <a:fillRect/>
          </a:stretch>
        </p:blipFill>
        <p:spPr>
          <a:xfrm>
            <a:off x="3533268" y="3406724"/>
            <a:ext cx="392277" cy="381304"/>
          </a:xfrm>
          <a:prstGeom prst="rect">
            <a:avLst/>
          </a:prstGeom>
        </p:spPr>
      </p:pic>
    </p:spTree>
    <p:extLst>
      <p:ext uri="{BB962C8B-B14F-4D97-AF65-F5344CB8AC3E}">
        <p14:creationId xmlns:p14="http://schemas.microsoft.com/office/powerpoint/2010/main" val="211442191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10" dirty="0"/>
              <a:t>Definitions</a:t>
            </a:r>
          </a:p>
        </p:txBody>
      </p:sp>
      <p:pic>
        <p:nvPicPr>
          <p:cNvPr id="3" name="object 3"/>
          <p:cNvPicPr/>
          <p:nvPr/>
        </p:nvPicPr>
        <p:blipFill>
          <a:blip r:embed="rId2" cstate="print"/>
          <a:stretch>
            <a:fillRect/>
          </a:stretch>
        </p:blipFill>
        <p:spPr>
          <a:xfrm>
            <a:off x="3819525" y="2289049"/>
            <a:ext cx="4389882" cy="2290699"/>
          </a:xfrm>
          <a:prstGeom prst="rect">
            <a:avLst/>
          </a:prstGeom>
        </p:spPr>
      </p:pic>
      <p:sp>
        <p:nvSpPr>
          <p:cNvPr id="4" name="object 4"/>
          <p:cNvSpPr txBox="1"/>
          <p:nvPr/>
        </p:nvSpPr>
        <p:spPr>
          <a:xfrm>
            <a:off x="2059940" y="2315083"/>
            <a:ext cx="2261870" cy="391160"/>
          </a:xfrm>
          <a:prstGeom prst="rect">
            <a:avLst/>
          </a:prstGeom>
        </p:spPr>
        <p:txBody>
          <a:bodyPr vert="horz" wrap="square" lIns="0" tIns="12700" rIns="0" bIns="0" rtlCol="0">
            <a:spAutoFit/>
          </a:bodyPr>
          <a:lstStyle/>
          <a:p>
            <a:pPr marL="12700">
              <a:spcBef>
                <a:spcPts val="100"/>
              </a:spcBef>
            </a:pPr>
            <a:r>
              <a:rPr sz="2400" dirty="0">
                <a:latin typeface="Segoe UI"/>
                <a:cs typeface="Segoe UI"/>
              </a:rPr>
              <a:t>Or</a:t>
            </a:r>
            <a:r>
              <a:rPr sz="2400" spc="-25" dirty="0">
                <a:latin typeface="Segoe UI"/>
                <a:cs typeface="Segoe UI"/>
              </a:rPr>
              <a:t> </a:t>
            </a:r>
            <a:r>
              <a:rPr sz="2400" spc="-20" dirty="0">
                <a:latin typeface="Segoe UI"/>
                <a:cs typeface="Segoe UI"/>
              </a:rPr>
              <a:t>equivalently…</a:t>
            </a:r>
            <a:endParaRPr sz="2400">
              <a:latin typeface="Segoe UI"/>
              <a:cs typeface="Segoe UI"/>
            </a:endParaRPr>
          </a:p>
        </p:txBody>
      </p:sp>
      <p:sp>
        <p:nvSpPr>
          <p:cNvPr id="5" name="object 5"/>
          <p:cNvSpPr/>
          <p:nvPr/>
        </p:nvSpPr>
        <p:spPr>
          <a:xfrm>
            <a:off x="5242941" y="1998473"/>
            <a:ext cx="3274695" cy="2493645"/>
          </a:xfrm>
          <a:custGeom>
            <a:avLst/>
            <a:gdLst/>
            <a:ahLst/>
            <a:cxnLst/>
            <a:rect l="l" t="t" r="r" b="b"/>
            <a:pathLst>
              <a:path w="3274695" h="2493645">
                <a:moveTo>
                  <a:pt x="0" y="266445"/>
                </a:moveTo>
                <a:lnTo>
                  <a:pt x="26448" y="199168"/>
                </a:lnTo>
                <a:lnTo>
                  <a:pt x="56737" y="172212"/>
                </a:lnTo>
                <a:lnTo>
                  <a:pt x="95936" y="151393"/>
                </a:lnTo>
                <a:lnTo>
                  <a:pt x="142198" y="137976"/>
                </a:lnTo>
                <a:lnTo>
                  <a:pt x="193675" y="133223"/>
                </a:lnTo>
                <a:lnTo>
                  <a:pt x="1073150" y="133223"/>
                </a:lnTo>
                <a:lnTo>
                  <a:pt x="1124670" y="128461"/>
                </a:lnTo>
                <a:lnTo>
                  <a:pt x="1170944" y="115024"/>
                </a:lnTo>
                <a:lnTo>
                  <a:pt x="1210135" y="94186"/>
                </a:lnTo>
                <a:lnTo>
                  <a:pt x="1240404" y="67220"/>
                </a:lnTo>
                <a:lnTo>
                  <a:pt x="1266825" y="0"/>
                </a:lnTo>
                <a:lnTo>
                  <a:pt x="1273745" y="35400"/>
                </a:lnTo>
                <a:lnTo>
                  <a:pt x="1323562" y="94186"/>
                </a:lnTo>
                <a:lnTo>
                  <a:pt x="1362761" y="115024"/>
                </a:lnTo>
                <a:lnTo>
                  <a:pt x="1409023" y="128461"/>
                </a:lnTo>
                <a:lnTo>
                  <a:pt x="1460500" y="133223"/>
                </a:lnTo>
                <a:lnTo>
                  <a:pt x="2339975" y="133223"/>
                </a:lnTo>
                <a:lnTo>
                  <a:pt x="2391495" y="137976"/>
                </a:lnTo>
                <a:lnTo>
                  <a:pt x="2437769" y="151393"/>
                </a:lnTo>
                <a:lnTo>
                  <a:pt x="2476960" y="172211"/>
                </a:lnTo>
                <a:lnTo>
                  <a:pt x="2507229" y="199168"/>
                </a:lnTo>
                <a:lnTo>
                  <a:pt x="2526738" y="231001"/>
                </a:lnTo>
                <a:lnTo>
                  <a:pt x="2533650" y="266445"/>
                </a:lnTo>
              </a:path>
              <a:path w="3274695" h="2493645">
                <a:moveTo>
                  <a:pt x="3007867" y="290575"/>
                </a:moveTo>
                <a:lnTo>
                  <a:pt x="3075088" y="317024"/>
                </a:lnTo>
                <a:lnTo>
                  <a:pt x="3102054" y="347313"/>
                </a:lnTo>
                <a:lnTo>
                  <a:pt x="3122892" y="386512"/>
                </a:lnTo>
                <a:lnTo>
                  <a:pt x="3136329" y="432774"/>
                </a:lnTo>
                <a:lnTo>
                  <a:pt x="3141091" y="484250"/>
                </a:lnTo>
                <a:lnTo>
                  <a:pt x="3141091" y="1198372"/>
                </a:lnTo>
                <a:lnTo>
                  <a:pt x="3145844" y="1249848"/>
                </a:lnTo>
                <a:lnTo>
                  <a:pt x="3159261" y="1296110"/>
                </a:lnTo>
                <a:lnTo>
                  <a:pt x="3180079" y="1335309"/>
                </a:lnTo>
                <a:lnTo>
                  <a:pt x="3207036" y="1365598"/>
                </a:lnTo>
                <a:lnTo>
                  <a:pt x="3274314" y="1392047"/>
                </a:lnTo>
                <a:lnTo>
                  <a:pt x="3238869" y="1398957"/>
                </a:lnTo>
                <a:lnTo>
                  <a:pt x="3180080" y="1448720"/>
                </a:lnTo>
                <a:lnTo>
                  <a:pt x="3159261" y="1487889"/>
                </a:lnTo>
                <a:lnTo>
                  <a:pt x="3145844" y="1534128"/>
                </a:lnTo>
                <a:lnTo>
                  <a:pt x="3141091" y="1585594"/>
                </a:lnTo>
                <a:lnTo>
                  <a:pt x="3141091" y="2299842"/>
                </a:lnTo>
                <a:lnTo>
                  <a:pt x="3136329" y="2351309"/>
                </a:lnTo>
                <a:lnTo>
                  <a:pt x="3122892" y="2397548"/>
                </a:lnTo>
                <a:lnTo>
                  <a:pt x="3102054" y="2436717"/>
                </a:lnTo>
                <a:lnTo>
                  <a:pt x="3075088" y="2466975"/>
                </a:lnTo>
                <a:lnTo>
                  <a:pt x="3043268" y="2486480"/>
                </a:lnTo>
                <a:lnTo>
                  <a:pt x="3007867" y="2493391"/>
                </a:lnTo>
              </a:path>
            </a:pathLst>
          </a:custGeom>
          <a:ln w="38100">
            <a:solidFill>
              <a:srgbClr val="A4B592"/>
            </a:solidFill>
          </a:ln>
        </p:spPr>
        <p:txBody>
          <a:bodyPr wrap="square" lIns="0" tIns="0" rIns="0" bIns="0" rtlCol="0"/>
          <a:lstStyle/>
          <a:p>
            <a:endParaRPr/>
          </a:p>
        </p:txBody>
      </p:sp>
      <p:sp>
        <p:nvSpPr>
          <p:cNvPr id="6" name="object 6"/>
          <p:cNvSpPr txBox="1"/>
          <p:nvPr/>
        </p:nvSpPr>
        <p:spPr>
          <a:xfrm>
            <a:off x="8776208" y="3185921"/>
            <a:ext cx="725805" cy="391160"/>
          </a:xfrm>
          <a:prstGeom prst="rect">
            <a:avLst/>
          </a:prstGeom>
        </p:spPr>
        <p:txBody>
          <a:bodyPr vert="horz" wrap="square" lIns="0" tIns="12700" rIns="0" bIns="0" rtlCol="0">
            <a:spAutoFit/>
          </a:bodyPr>
          <a:lstStyle/>
          <a:p>
            <a:pPr marL="12700">
              <a:spcBef>
                <a:spcPts val="100"/>
              </a:spcBef>
            </a:pPr>
            <a:r>
              <a:rPr sz="2400" spc="-10" dirty="0">
                <a:latin typeface="Segoe UI"/>
                <a:cs typeface="Segoe UI"/>
              </a:rPr>
              <a:t>users</a:t>
            </a:r>
            <a:endParaRPr sz="2400">
              <a:latin typeface="Segoe UI"/>
              <a:cs typeface="Segoe UI"/>
            </a:endParaRPr>
          </a:p>
        </p:txBody>
      </p:sp>
      <p:sp>
        <p:nvSpPr>
          <p:cNvPr id="7" name="object 7"/>
          <p:cNvSpPr txBox="1"/>
          <p:nvPr/>
        </p:nvSpPr>
        <p:spPr>
          <a:xfrm>
            <a:off x="6144896" y="1479246"/>
            <a:ext cx="751205" cy="391795"/>
          </a:xfrm>
          <a:prstGeom prst="rect">
            <a:avLst/>
          </a:prstGeom>
        </p:spPr>
        <p:txBody>
          <a:bodyPr vert="horz" wrap="square" lIns="0" tIns="12700" rIns="0" bIns="0" rtlCol="0">
            <a:spAutoFit/>
          </a:bodyPr>
          <a:lstStyle/>
          <a:p>
            <a:pPr marL="12700">
              <a:spcBef>
                <a:spcPts val="100"/>
              </a:spcBef>
            </a:pPr>
            <a:r>
              <a:rPr sz="2400" spc="-10" dirty="0">
                <a:latin typeface="Segoe UI"/>
                <a:cs typeface="Segoe UI"/>
              </a:rPr>
              <a:t>items</a:t>
            </a:r>
            <a:endParaRPr sz="2400">
              <a:latin typeface="Segoe UI"/>
              <a:cs typeface="Segoe UI"/>
            </a:endParaRPr>
          </a:p>
        </p:txBody>
      </p:sp>
      <p:pic>
        <p:nvPicPr>
          <p:cNvPr id="8" name="object 8"/>
          <p:cNvPicPr/>
          <p:nvPr/>
        </p:nvPicPr>
        <p:blipFill>
          <a:blip r:embed="rId3" cstate="print"/>
          <a:stretch>
            <a:fillRect/>
          </a:stretch>
        </p:blipFill>
        <p:spPr>
          <a:xfrm>
            <a:off x="2241322" y="4708347"/>
            <a:ext cx="529437" cy="381304"/>
          </a:xfrm>
          <a:prstGeom prst="rect">
            <a:avLst/>
          </a:prstGeom>
        </p:spPr>
      </p:pic>
      <p:pic>
        <p:nvPicPr>
          <p:cNvPr id="9" name="object 9"/>
          <p:cNvPicPr/>
          <p:nvPr/>
        </p:nvPicPr>
        <p:blipFill>
          <a:blip r:embed="rId4" cstate="print"/>
          <a:stretch>
            <a:fillRect/>
          </a:stretch>
        </p:blipFill>
        <p:spPr>
          <a:xfrm>
            <a:off x="2241321" y="5169955"/>
            <a:ext cx="655624" cy="441655"/>
          </a:xfrm>
          <a:prstGeom prst="rect">
            <a:avLst/>
          </a:prstGeom>
        </p:spPr>
      </p:pic>
      <p:sp>
        <p:nvSpPr>
          <p:cNvPr id="10" name="object 10"/>
          <p:cNvSpPr txBox="1"/>
          <p:nvPr/>
        </p:nvSpPr>
        <p:spPr>
          <a:xfrm>
            <a:off x="2849626" y="4598671"/>
            <a:ext cx="6759575" cy="949325"/>
          </a:xfrm>
          <a:prstGeom prst="rect">
            <a:avLst/>
          </a:prstGeom>
        </p:spPr>
        <p:txBody>
          <a:bodyPr vert="horz" wrap="square" lIns="0" tIns="108585" rIns="0" bIns="0" rtlCol="0">
            <a:spAutoFit/>
          </a:bodyPr>
          <a:lstStyle/>
          <a:p>
            <a:pPr marL="12700">
              <a:spcBef>
                <a:spcPts val="855"/>
              </a:spcBef>
            </a:pPr>
            <a:r>
              <a:rPr sz="2400" dirty="0">
                <a:latin typeface="Segoe UI"/>
                <a:cs typeface="Segoe UI"/>
              </a:rPr>
              <a:t>=</a:t>
            </a:r>
            <a:r>
              <a:rPr sz="2400" spc="-30" dirty="0">
                <a:latin typeface="Segoe UI"/>
                <a:cs typeface="Segoe UI"/>
              </a:rPr>
              <a:t> </a:t>
            </a:r>
            <a:r>
              <a:rPr sz="2400" dirty="0">
                <a:latin typeface="Segoe UI"/>
                <a:cs typeface="Segoe UI"/>
              </a:rPr>
              <a:t>binary</a:t>
            </a:r>
            <a:r>
              <a:rPr sz="2400" spc="-20" dirty="0">
                <a:latin typeface="Segoe UI"/>
                <a:cs typeface="Segoe UI"/>
              </a:rPr>
              <a:t> </a:t>
            </a:r>
            <a:r>
              <a:rPr sz="2400" spc="-10" dirty="0">
                <a:latin typeface="Segoe UI"/>
                <a:cs typeface="Segoe UI"/>
              </a:rPr>
              <a:t>representation</a:t>
            </a:r>
            <a:r>
              <a:rPr sz="2400" spc="-45" dirty="0">
                <a:latin typeface="Segoe UI"/>
                <a:cs typeface="Segoe UI"/>
              </a:rPr>
              <a:t> </a:t>
            </a:r>
            <a:r>
              <a:rPr sz="2400" dirty="0">
                <a:latin typeface="Segoe UI"/>
                <a:cs typeface="Segoe UI"/>
              </a:rPr>
              <a:t>items</a:t>
            </a:r>
            <a:r>
              <a:rPr sz="2400" spc="-30" dirty="0">
                <a:latin typeface="Segoe UI"/>
                <a:cs typeface="Segoe UI"/>
              </a:rPr>
              <a:t> </a:t>
            </a:r>
            <a:r>
              <a:rPr sz="2400" dirty="0">
                <a:latin typeface="Segoe UI"/>
                <a:cs typeface="Segoe UI"/>
              </a:rPr>
              <a:t>purchased</a:t>
            </a:r>
            <a:r>
              <a:rPr sz="2400" spc="-30" dirty="0">
                <a:latin typeface="Segoe UI"/>
                <a:cs typeface="Segoe UI"/>
              </a:rPr>
              <a:t> </a:t>
            </a:r>
            <a:r>
              <a:rPr sz="2400" dirty="0">
                <a:latin typeface="Segoe UI"/>
                <a:cs typeface="Segoe UI"/>
              </a:rPr>
              <a:t>by </a:t>
            </a:r>
            <a:r>
              <a:rPr sz="2400" i="1" spc="-50" dirty="0">
                <a:latin typeface="Segoe UI"/>
                <a:cs typeface="Segoe UI"/>
              </a:rPr>
              <a:t>u</a:t>
            </a:r>
            <a:endParaRPr sz="2400">
              <a:latin typeface="Segoe UI"/>
              <a:cs typeface="Segoe UI"/>
            </a:endParaRPr>
          </a:p>
          <a:p>
            <a:pPr marL="138430">
              <a:spcBef>
                <a:spcPts val="755"/>
              </a:spcBef>
            </a:pPr>
            <a:r>
              <a:rPr sz="2400" dirty="0">
                <a:latin typeface="Segoe UI"/>
                <a:cs typeface="Segoe UI"/>
              </a:rPr>
              <a:t>=</a:t>
            </a:r>
            <a:r>
              <a:rPr sz="2400" spc="-30" dirty="0">
                <a:latin typeface="Segoe UI"/>
                <a:cs typeface="Segoe UI"/>
              </a:rPr>
              <a:t> </a:t>
            </a:r>
            <a:r>
              <a:rPr sz="2400" dirty="0">
                <a:latin typeface="Segoe UI"/>
                <a:cs typeface="Segoe UI"/>
              </a:rPr>
              <a:t>binary</a:t>
            </a:r>
            <a:r>
              <a:rPr sz="2400" spc="-15" dirty="0">
                <a:latin typeface="Segoe UI"/>
                <a:cs typeface="Segoe UI"/>
              </a:rPr>
              <a:t> </a:t>
            </a:r>
            <a:r>
              <a:rPr sz="2400" spc="-10" dirty="0">
                <a:latin typeface="Segoe UI"/>
                <a:cs typeface="Segoe UI"/>
              </a:rPr>
              <a:t>representation</a:t>
            </a:r>
            <a:r>
              <a:rPr sz="2400" spc="-50" dirty="0">
                <a:latin typeface="Segoe UI"/>
                <a:cs typeface="Segoe UI"/>
              </a:rPr>
              <a:t> </a:t>
            </a:r>
            <a:r>
              <a:rPr sz="2400" dirty="0">
                <a:latin typeface="Segoe UI"/>
                <a:cs typeface="Segoe UI"/>
              </a:rPr>
              <a:t>of</a:t>
            </a:r>
            <a:r>
              <a:rPr sz="2400" spc="-10" dirty="0">
                <a:latin typeface="Segoe UI"/>
                <a:cs typeface="Segoe UI"/>
              </a:rPr>
              <a:t> </a:t>
            </a:r>
            <a:r>
              <a:rPr sz="2400" dirty="0">
                <a:latin typeface="Segoe UI"/>
                <a:cs typeface="Segoe UI"/>
              </a:rPr>
              <a:t>users</a:t>
            </a:r>
            <a:r>
              <a:rPr sz="2400" spc="-35" dirty="0">
                <a:latin typeface="Segoe UI"/>
                <a:cs typeface="Segoe UI"/>
              </a:rPr>
              <a:t> </a:t>
            </a:r>
            <a:r>
              <a:rPr sz="2400" dirty="0">
                <a:latin typeface="Segoe UI"/>
                <a:cs typeface="Segoe UI"/>
              </a:rPr>
              <a:t>who</a:t>
            </a:r>
            <a:r>
              <a:rPr sz="2400" spc="-20" dirty="0">
                <a:latin typeface="Segoe UI"/>
                <a:cs typeface="Segoe UI"/>
              </a:rPr>
              <a:t> </a:t>
            </a:r>
            <a:r>
              <a:rPr sz="2400" dirty="0">
                <a:latin typeface="Segoe UI"/>
                <a:cs typeface="Segoe UI"/>
              </a:rPr>
              <a:t>purchased </a:t>
            </a:r>
            <a:r>
              <a:rPr sz="2400" i="1" spc="-50" dirty="0">
                <a:latin typeface="Segoe UI"/>
                <a:cs typeface="Segoe UI"/>
              </a:rPr>
              <a:t>i</a:t>
            </a:r>
            <a:endParaRPr sz="2400">
              <a:latin typeface="Segoe UI"/>
              <a:cs typeface="Segoe UI"/>
            </a:endParaRPr>
          </a:p>
        </p:txBody>
      </p:sp>
      <p:pic>
        <p:nvPicPr>
          <p:cNvPr id="11" name="object 11"/>
          <p:cNvPicPr/>
          <p:nvPr/>
        </p:nvPicPr>
        <p:blipFill>
          <a:blip r:embed="rId5" cstate="print"/>
          <a:stretch>
            <a:fillRect/>
          </a:stretch>
        </p:blipFill>
        <p:spPr>
          <a:xfrm>
            <a:off x="2240776" y="5946560"/>
            <a:ext cx="3393313" cy="474573"/>
          </a:xfrm>
          <a:prstGeom prst="rect">
            <a:avLst/>
          </a:prstGeom>
        </p:spPr>
      </p:pic>
      <p:pic>
        <p:nvPicPr>
          <p:cNvPr id="12" name="object 12"/>
          <p:cNvPicPr/>
          <p:nvPr/>
        </p:nvPicPr>
        <p:blipFill>
          <a:blip r:embed="rId6" cstate="print"/>
          <a:stretch>
            <a:fillRect/>
          </a:stretch>
        </p:blipFill>
        <p:spPr>
          <a:xfrm>
            <a:off x="6079364" y="5946560"/>
            <a:ext cx="3505835" cy="474573"/>
          </a:xfrm>
          <a:prstGeom prst="rect">
            <a:avLst/>
          </a:prstGeom>
        </p:spPr>
      </p:pic>
    </p:spTree>
    <p:extLst>
      <p:ext uri="{BB962C8B-B14F-4D97-AF65-F5344CB8AC3E}">
        <p14:creationId xmlns:p14="http://schemas.microsoft.com/office/powerpoint/2010/main" val="236547430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0.</a:t>
            </a:r>
            <a:r>
              <a:rPr spc="-30" dirty="0"/>
              <a:t> </a:t>
            </a:r>
            <a:r>
              <a:rPr dirty="0"/>
              <a:t>Euclidean</a:t>
            </a:r>
            <a:r>
              <a:rPr spc="-40" dirty="0"/>
              <a:t> </a:t>
            </a:r>
            <a:r>
              <a:rPr spc="-10" dirty="0"/>
              <a:t>distance</a:t>
            </a:r>
          </a:p>
        </p:txBody>
      </p:sp>
      <p:pic>
        <p:nvPicPr>
          <p:cNvPr id="3" name="object 3"/>
          <p:cNvPicPr/>
          <p:nvPr/>
        </p:nvPicPr>
        <p:blipFill>
          <a:blip r:embed="rId2" cstate="print"/>
          <a:stretch>
            <a:fillRect/>
          </a:stretch>
        </p:blipFill>
        <p:spPr>
          <a:xfrm>
            <a:off x="2926714" y="2902407"/>
            <a:ext cx="6435598" cy="477316"/>
          </a:xfrm>
          <a:prstGeom prst="rect">
            <a:avLst/>
          </a:prstGeom>
        </p:spPr>
      </p:pic>
      <p:pic>
        <p:nvPicPr>
          <p:cNvPr id="4" name="object 4"/>
          <p:cNvPicPr/>
          <p:nvPr/>
        </p:nvPicPr>
        <p:blipFill>
          <a:blip r:embed="rId3" cstate="print"/>
          <a:stretch>
            <a:fillRect/>
          </a:stretch>
        </p:blipFill>
        <p:spPr>
          <a:xfrm>
            <a:off x="3962400" y="3600450"/>
            <a:ext cx="4476750" cy="2203170"/>
          </a:xfrm>
          <a:prstGeom prst="rect">
            <a:avLst/>
          </a:prstGeom>
        </p:spPr>
      </p:pic>
      <p:sp>
        <p:nvSpPr>
          <p:cNvPr id="5" name="object 5"/>
          <p:cNvSpPr txBox="1"/>
          <p:nvPr/>
        </p:nvSpPr>
        <p:spPr>
          <a:xfrm>
            <a:off x="5076571" y="4369689"/>
            <a:ext cx="186690"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a:cs typeface="Segoe UI"/>
              </a:rPr>
              <a:t>A</a:t>
            </a:r>
            <a:endParaRPr>
              <a:latin typeface="Segoe UI"/>
              <a:cs typeface="Segoe UI"/>
            </a:endParaRPr>
          </a:p>
        </p:txBody>
      </p:sp>
      <p:sp>
        <p:nvSpPr>
          <p:cNvPr id="6" name="object 6"/>
          <p:cNvSpPr txBox="1"/>
          <p:nvPr/>
        </p:nvSpPr>
        <p:spPr>
          <a:xfrm>
            <a:off x="6857747" y="4367910"/>
            <a:ext cx="172085"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a:cs typeface="Segoe UI"/>
              </a:rPr>
              <a:t>B</a:t>
            </a:r>
            <a:endParaRPr>
              <a:latin typeface="Segoe UI"/>
              <a:cs typeface="Segoe UI"/>
            </a:endParaRPr>
          </a:p>
        </p:txBody>
      </p:sp>
      <p:grpSp>
        <p:nvGrpSpPr>
          <p:cNvPr id="7" name="object 7"/>
          <p:cNvGrpSpPr/>
          <p:nvPr/>
        </p:nvGrpSpPr>
        <p:grpSpPr>
          <a:xfrm>
            <a:off x="4270248" y="5793460"/>
            <a:ext cx="2908300" cy="455930"/>
            <a:chOff x="2746248" y="5793460"/>
            <a:chExt cx="2908300" cy="455930"/>
          </a:xfrm>
        </p:grpSpPr>
        <p:pic>
          <p:nvPicPr>
            <p:cNvPr id="8" name="object 8"/>
            <p:cNvPicPr/>
            <p:nvPr/>
          </p:nvPicPr>
          <p:blipFill>
            <a:blip r:embed="rId4" cstate="print"/>
            <a:stretch>
              <a:fillRect/>
            </a:stretch>
          </p:blipFill>
          <p:spPr>
            <a:xfrm>
              <a:off x="4543425" y="5793460"/>
              <a:ext cx="1110996" cy="455371"/>
            </a:xfrm>
            <a:prstGeom prst="rect">
              <a:avLst/>
            </a:prstGeom>
          </p:spPr>
        </p:pic>
        <p:pic>
          <p:nvPicPr>
            <p:cNvPr id="9" name="object 9"/>
            <p:cNvPicPr/>
            <p:nvPr/>
          </p:nvPicPr>
          <p:blipFill>
            <a:blip r:embed="rId5" cstate="print"/>
            <a:stretch>
              <a:fillRect/>
            </a:stretch>
          </p:blipFill>
          <p:spPr>
            <a:xfrm>
              <a:off x="2746248" y="5793460"/>
              <a:ext cx="1102766" cy="455371"/>
            </a:xfrm>
            <a:prstGeom prst="rect">
              <a:avLst/>
            </a:prstGeom>
          </p:spPr>
        </p:pic>
      </p:grpSp>
      <p:sp>
        <p:nvSpPr>
          <p:cNvPr id="10" name="object 10"/>
          <p:cNvSpPr txBox="1"/>
          <p:nvPr/>
        </p:nvSpPr>
        <p:spPr>
          <a:xfrm>
            <a:off x="1888337" y="1576578"/>
            <a:ext cx="8503920" cy="944880"/>
          </a:xfrm>
          <a:prstGeom prst="rect">
            <a:avLst/>
          </a:prstGeom>
        </p:spPr>
        <p:txBody>
          <a:bodyPr vert="horz" wrap="square" lIns="0" tIns="12700" rIns="0" bIns="0" rtlCol="0">
            <a:spAutoFit/>
          </a:bodyPr>
          <a:lstStyle/>
          <a:p>
            <a:pPr algn="ctr">
              <a:spcBef>
                <a:spcPts val="100"/>
              </a:spcBef>
            </a:pPr>
            <a:r>
              <a:rPr sz="3600" dirty="0">
                <a:latin typeface="Segoe UI"/>
                <a:cs typeface="Segoe UI"/>
              </a:rPr>
              <a:t>Euclidean</a:t>
            </a:r>
            <a:r>
              <a:rPr sz="3600" spc="-150" dirty="0">
                <a:latin typeface="Segoe UI"/>
                <a:cs typeface="Segoe UI"/>
              </a:rPr>
              <a:t> </a:t>
            </a:r>
            <a:r>
              <a:rPr sz="3600" spc="-10" dirty="0">
                <a:latin typeface="Segoe UI"/>
                <a:cs typeface="Segoe UI"/>
              </a:rPr>
              <a:t>distance:</a:t>
            </a:r>
            <a:endParaRPr sz="3600">
              <a:latin typeface="Segoe UI"/>
              <a:cs typeface="Segoe UI"/>
            </a:endParaRPr>
          </a:p>
          <a:p>
            <a:pPr marL="12700">
              <a:spcBef>
                <a:spcPts val="35"/>
              </a:spcBef>
            </a:pPr>
            <a:r>
              <a:rPr sz="2400" dirty="0">
                <a:latin typeface="Segoe UI"/>
                <a:cs typeface="Segoe UI"/>
              </a:rPr>
              <a:t>e.g.</a:t>
            </a:r>
            <a:r>
              <a:rPr sz="2400" spc="-30" dirty="0">
                <a:latin typeface="Segoe UI"/>
                <a:cs typeface="Segoe UI"/>
              </a:rPr>
              <a:t> </a:t>
            </a:r>
            <a:r>
              <a:rPr sz="2400" dirty="0">
                <a:latin typeface="Segoe UI"/>
                <a:cs typeface="Segoe UI"/>
              </a:rPr>
              <a:t>between</a:t>
            </a:r>
            <a:r>
              <a:rPr sz="2400" spc="-60" dirty="0">
                <a:latin typeface="Segoe UI"/>
                <a:cs typeface="Segoe UI"/>
              </a:rPr>
              <a:t> </a:t>
            </a:r>
            <a:r>
              <a:rPr sz="2400" dirty="0">
                <a:latin typeface="Segoe UI"/>
                <a:cs typeface="Segoe UI"/>
              </a:rPr>
              <a:t>two</a:t>
            </a:r>
            <a:r>
              <a:rPr sz="2400" spc="-30" dirty="0">
                <a:latin typeface="Segoe UI"/>
                <a:cs typeface="Segoe UI"/>
              </a:rPr>
              <a:t> </a:t>
            </a:r>
            <a:r>
              <a:rPr sz="2400" dirty="0">
                <a:latin typeface="Segoe UI"/>
                <a:cs typeface="Segoe UI"/>
              </a:rPr>
              <a:t>items</a:t>
            </a:r>
            <a:r>
              <a:rPr sz="2400" spc="-20" dirty="0">
                <a:latin typeface="Segoe UI"/>
                <a:cs typeface="Segoe UI"/>
              </a:rPr>
              <a:t> </a:t>
            </a:r>
            <a:r>
              <a:rPr sz="2400" dirty="0">
                <a:latin typeface="Segoe UI"/>
                <a:cs typeface="Segoe UI"/>
              </a:rPr>
              <a:t>i,j</a:t>
            </a:r>
            <a:r>
              <a:rPr sz="2400" spc="5" dirty="0">
                <a:latin typeface="Segoe UI"/>
                <a:cs typeface="Segoe UI"/>
              </a:rPr>
              <a:t> </a:t>
            </a:r>
            <a:r>
              <a:rPr sz="2400" dirty="0">
                <a:latin typeface="Segoe UI"/>
                <a:cs typeface="Segoe UI"/>
              </a:rPr>
              <a:t>(similarly</a:t>
            </a:r>
            <a:r>
              <a:rPr sz="2400" spc="-5" dirty="0">
                <a:latin typeface="Segoe UI"/>
                <a:cs typeface="Segoe UI"/>
              </a:rPr>
              <a:t> </a:t>
            </a:r>
            <a:r>
              <a:rPr sz="2400" dirty="0">
                <a:latin typeface="Segoe UI"/>
                <a:cs typeface="Segoe UI"/>
              </a:rPr>
              <a:t>defined</a:t>
            </a:r>
            <a:r>
              <a:rPr sz="2400" spc="-30" dirty="0">
                <a:latin typeface="Segoe UI"/>
                <a:cs typeface="Segoe UI"/>
              </a:rPr>
              <a:t> </a:t>
            </a:r>
            <a:r>
              <a:rPr sz="2400" dirty="0">
                <a:latin typeface="Segoe UI"/>
                <a:cs typeface="Segoe UI"/>
              </a:rPr>
              <a:t>between</a:t>
            </a:r>
            <a:r>
              <a:rPr sz="2400" spc="-60" dirty="0">
                <a:latin typeface="Segoe UI"/>
                <a:cs typeface="Segoe UI"/>
              </a:rPr>
              <a:t> </a:t>
            </a:r>
            <a:r>
              <a:rPr sz="2400" dirty="0">
                <a:latin typeface="Segoe UI"/>
                <a:cs typeface="Segoe UI"/>
              </a:rPr>
              <a:t>two</a:t>
            </a:r>
            <a:r>
              <a:rPr sz="2400" spc="-30" dirty="0">
                <a:latin typeface="Segoe UI"/>
                <a:cs typeface="Segoe UI"/>
              </a:rPr>
              <a:t> </a:t>
            </a:r>
            <a:r>
              <a:rPr sz="2400" spc="-10" dirty="0">
                <a:latin typeface="Segoe UI"/>
                <a:cs typeface="Segoe UI"/>
              </a:rPr>
              <a:t>users)</a:t>
            </a:r>
            <a:endParaRPr sz="2400">
              <a:latin typeface="Segoe UI"/>
              <a:cs typeface="Segoe UI"/>
            </a:endParaRPr>
          </a:p>
        </p:txBody>
      </p:sp>
    </p:spTree>
    <p:extLst>
      <p:ext uri="{BB962C8B-B14F-4D97-AF65-F5344CB8AC3E}">
        <p14:creationId xmlns:p14="http://schemas.microsoft.com/office/powerpoint/2010/main" val="157048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0.</a:t>
            </a:r>
            <a:r>
              <a:rPr spc="-30" dirty="0"/>
              <a:t> </a:t>
            </a:r>
            <a:r>
              <a:rPr dirty="0"/>
              <a:t>Euclidean</a:t>
            </a:r>
            <a:r>
              <a:rPr spc="-40" dirty="0"/>
              <a:t> </a:t>
            </a:r>
            <a:r>
              <a:rPr spc="-10" dirty="0"/>
              <a:t>distance</a:t>
            </a:r>
          </a:p>
        </p:txBody>
      </p:sp>
      <p:sp>
        <p:nvSpPr>
          <p:cNvPr id="3" name="object 3"/>
          <p:cNvSpPr txBox="1"/>
          <p:nvPr/>
        </p:nvSpPr>
        <p:spPr>
          <a:xfrm>
            <a:off x="3862577" y="1576579"/>
            <a:ext cx="4550410" cy="2256155"/>
          </a:xfrm>
          <a:prstGeom prst="rect">
            <a:avLst/>
          </a:prstGeom>
        </p:spPr>
        <p:txBody>
          <a:bodyPr vert="horz" wrap="square" lIns="0" tIns="12700" rIns="0" bIns="0" rtlCol="0">
            <a:spAutoFit/>
          </a:bodyPr>
          <a:lstStyle/>
          <a:p>
            <a:pPr marL="1270" algn="ctr">
              <a:spcBef>
                <a:spcPts val="100"/>
              </a:spcBef>
            </a:pPr>
            <a:r>
              <a:rPr sz="3600" dirty="0">
                <a:latin typeface="Segoe UI"/>
                <a:cs typeface="Segoe UI"/>
              </a:rPr>
              <a:t>Euclidean</a:t>
            </a:r>
            <a:r>
              <a:rPr sz="3600" spc="-150" dirty="0">
                <a:latin typeface="Segoe UI"/>
                <a:cs typeface="Segoe UI"/>
              </a:rPr>
              <a:t> </a:t>
            </a:r>
            <a:r>
              <a:rPr sz="3600" spc="-10" dirty="0">
                <a:latin typeface="Segoe UI"/>
                <a:cs typeface="Segoe UI"/>
              </a:rPr>
              <a:t>distance:</a:t>
            </a:r>
            <a:endParaRPr sz="3600">
              <a:latin typeface="Segoe UI"/>
              <a:cs typeface="Segoe UI"/>
            </a:endParaRPr>
          </a:p>
          <a:p>
            <a:pPr marL="2540" algn="ctr">
              <a:spcBef>
                <a:spcPts val="1714"/>
              </a:spcBef>
            </a:pPr>
            <a:r>
              <a:rPr sz="2400" dirty="0">
                <a:latin typeface="Segoe UI"/>
                <a:cs typeface="Segoe UI"/>
              </a:rPr>
              <a:t>e.g.:</a:t>
            </a:r>
            <a:r>
              <a:rPr sz="2400" spc="-30" dirty="0">
                <a:latin typeface="Segoe UI"/>
                <a:cs typeface="Segoe UI"/>
              </a:rPr>
              <a:t> </a:t>
            </a:r>
            <a:r>
              <a:rPr sz="2400" dirty="0">
                <a:latin typeface="Segoe UI"/>
                <a:cs typeface="Segoe UI"/>
              </a:rPr>
              <a:t>U_1</a:t>
            </a:r>
            <a:r>
              <a:rPr sz="2400" spc="-10" dirty="0">
                <a:latin typeface="Segoe UI"/>
                <a:cs typeface="Segoe UI"/>
              </a:rPr>
              <a:t> </a:t>
            </a:r>
            <a:r>
              <a:rPr sz="2400" dirty="0">
                <a:latin typeface="Segoe UI"/>
                <a:cs typeface="Segoe UI"/>
              </a:rPr>
              <a:t>=</a:t>
            </a:r>
            <a:r>
              <a:rPr sz="2400" spc="-40" dirty="0">
                <a:latin typeface="Segoe UI"/>
                <a:cs typeface="Segoe UI"/>
              </a:rPr>
              <a:t> </a:t>
            </a:r>
            <a:r>
              <a:rPr sz="2400" spc="-10" dirty="0">
                <a:latin typeface="Segoe UI"/>
                <a:cs typeface="Segoe UI"/>
              </a:rPr>
              <a:t>{1,4,8,9,11,23,25,34}</a:t>
            </a:r>
            <a:endParaRPr sz="2400">
              <a:latin typeface="Segoe UI"/>
              <a:cs typeface="Segoe UI"/>
            </a:endParaRPr>
          </a:p>
          <a:p>
            <a:pPr algn="ctr">
              <a:lnSpc>
                <a:spcPct val="100000"/>
              </a:lnSpc>
            </a:pPr>
            <a:r>
              <a:rPr sz="2400" dirty="0">
                <a:latin typeface="Segoe UI"/>
                <a:cs typeface="Segoe UI"/>
              </a:rPr>
              <a:t>U_2</a:t>
            </a:r>
            <a:r>
              <a:rPr sz="2400" spc="-20" dirty="0">
                <a:latin typeface="Segoe UI"/>
                <a:cs typeface="Segoe UI"/>
              </a:rPr>
              <a:t> </a:t>
            </a:r>
            <a:r>
              <a:rPr sz="2400" dirty="0">
                <a:latin typeface="Segoe UI"/>
                <a:cs typeface="Segoe UI"/>
              </a:rPr>
              <a:t>=</a:t>
            </a:r>
            <a:r>
              <a:rPr sz="2400" spc="-25" dirty="0">
                <a:latin typeface="Segoe UI"/>
                <a:cs typeface="Segoe UI"/>
              </a:rPr>
              <a:t> </a:t>
            </a:r>
            <a:r>
              <a:rPr sz="2400" spc="-10" dirty="0">
                <a:latin typeface="Segoe UI"/>
                <a:cs typeface="Segoe UI"/>
              </a:rPr>
              <a:t>{1,4,6,8,9,11,23,25,34,35,38}</a:t>
            </a:r>
            <a:endParaRPr sz="2400">
              <a:latin typeface="Segoe UI"/>
              <a:cs typeface="Segoe UI"/>
            </a:endParaRPr>
          </a:p>
          <a:p>
            <a:pPr marL="4445" algn="ctr"/>
            <a:r>
              <a:rPr sz="2400" dirty="0">
                <a:latin typeface="Segoe UI"/>
                <a:cs typeface="Segoe UI"/>
              </a:rPr>
              <a:t>U_3</a:t>
            </a:r>
            <a:r>
              <a:rPr sz="2400" spc="-20" dirty="0">
                <a:latin typeface="Segoe UI"/>
                <a:cs typeface="Segoe UI"/>
              </a:rPr>
              <a:t> </a:t>
            </a:r>
            <a:r>
              <a:rPr sz="2400" dirty="0">
                <a:latin typeface="Segoe UI"/>
                <a:cs typeface="Segoe UI"/>
              </a:rPr>
              <a:t>=</a:t>
            </a:r>
            <a:r>
              <a:rPr sz="2400" spc="-25" dirty="0">
                <a:latin typeface="Segoe UI"/>
                <a:cs typeface="Segoe UI"/>
              </a:rPr>
              <a:t> {4}</a:t>
            </a:r>
            <a:endParaRPr sz="2400">
              <a:latin typeface="Segoe UI"/>
              <a:cs typeface="Segoe UI"/>
            </a:endParaRPr>
          </a:p>
          <a:p>
            <a:pPr marL="5080" algn="ctr">
              <a:spcBef>
                <a:spcPts val="5"/>
              </a:spcBef>
            </a:pPr>
            <a:r>
              <a:rPr sz="2400" dirty="0">
                <a:latin typeface="Segoe UI"/>
                <a:cs typeface="Segoe UI"/>
              </a:rPr>
              <a:t>U_4</a:t>
            </a:r>
            <a:r>
              <a:rPr sz="2400" spc="-20" dirty="0">
                <a:latin typeface="Segoe UI"/>
                <a:cs typeface="Segoe UI"/>
              </a:rPr>
              <a:t> </a:t>
            </a:r>
            <a:r>
              <a:rPr sz="2400" dirty="0">
                <a:latin typeface="Segoe UI"/>
                <a:cs typeface="Segoe UI"/>
              </a:rPr>
              <a:t>=</a:t>
            </a:r>
            <a:r>
              <a:rPr sz="2400" spc="-25" dirty="0">
                <a:latin typeface="Segoe UI"/>
                <a:cs typeface="Segoe UI"/>
              </a:rPr>
              <a:t> {5}</a:t>
            </a:r>
            <a:endParaRPr sz="2400">
              <a:latin typeface="Segoe UI"/>
              <a:cs typeface="Segoe UI"/>
            </a:endParaRPr>
          </a:p>
        </p:txBody>
      </p:sp>
      <p:pic>
        <p:nvPicPr>
          <p:cNvPr id="4" name="object 4"/>
          <p:cNvPicPr/>
          <p:nvPr/>
        </p:nvPicPr>
        <p:blipFill>
          <a:blip r:embed="rId2" cstate="print"/>
          <a:stretch>
            <a:fillRect/>
          </a:stretch>
        </p:blipFill>
        <p:spPr>
          <a:xfrm>
            <a:off x="3766692" y="4122979"/>
            <a:ext cx="4748530" cy="455371"/>
          </a:xfrm>
          <a:prstGeom prst="rect">
            <a:avLst/>
          </a:prstGeom>
        </p:spPr>
      </p:pic>
      <p:pic>
        <p:nvPicPr>
          <p:cNvPr id="5" name="object 5"/>
          <p:cNvPicPr/>
          <p:nvPr/>
        </p:nvPicPr>
        <p:blipFill>
          <a:blip r:embed="rId3" cstate="print"/>
          <a:stretch>
            <a:fillRect/>
          </a:stretch>
        </p:blipFill>
        <p:spPr>
          <a:xfrm>
            <a:off x="3766693" y="4778045"/>
            <a:ext cx="4745735" cy="455371"/>
          </a:xfrm>
          <a:prstGeom prst="rect">
            <a:avLst/>
          </a:prstGeom>
        </p:spPr>
      </p:pic>
      <p:sp>
        <p:nvSpPr>
          <p:cNvPr id="6" name="object 6"/>
          <p:cNvSpPr/>
          <p:nvPr/>
        </p:nvSpPr>
        <p:spPr>
          <a:xfrm>
            <a:off x="5277865" y="2752851"/>
            <a:ext cx="250190" cy="327660"/>
          </a:xfrm>
          <a:custGeom>
            <a:avLst/>
            <a:gdLst/>
            <a:ahLst/>
            <a:cxnLst/>
            <a:rect l="l" t="t" r="r" b="b"/>
            <a:pathLst>
              <a:path w="250189" h="327660">
                <a:moveTo>
                  <a:pt x="0" y="163575"/>
                </a:moveTo>
                <a:lnTo>
                  <a:pt x="6377" y="111890"/>
                </a:lnTo>
                <a:lnTo>
                  <a:pt x="24136" y="66988"/>
                </a:lnTo>
                <a:lnTo>
                  <a:pt x="51215" y="31573"/>
                </a:lnTo>
                <a:lnTo>
                  <a:pt x="85555" y="8343"/>
                </a:lnTo>
                <a:lnTo>
                  <a:pt x="125095" y="0"/>
                </a:lnTo>
                <a:lnTo>
                  <a:pt x="164634" y="8343"/>
                </a:lnTo>
                <a:lnTo>
                  <a:pt x="198974" y="31573"/>
                </a:lnTo>
                <a:lnTo>
                  <a:pt x="226053" y="66988"/>
                </a:lnTo>
                <a:lnTo>
                  <a:pt x="243812" y="111890"/>
                </a:lnTo>
                <a:lnTo>
                  <a:pt x="250189" y="163575"/>
                </a:lnTo>
                <a:lnTo>
                  <a:pt x="243812" y="215323"/>
                </a:lnTo>
                <a:lnTo>
                  <a:pt x="226053" y="260262"/>
                </a:lnTo>
                <a:lnTo>
                  <a:pt x="198974" y="295697"/>
                </a:lnTo>
                <a:lnTo>
                  <a:pt x="164634" y="318934"/>
                </a:lnTo>
                <a:lnTo>
                  <a:pt x="125095" y="327278"/>
                </a:lnTo>
                <a:lnTo>
                  <a:pt x="85555" y="318934"/>
                </a:lnTo>
                <a:lnTo>
                  <a:pt x="51215" y="295697"/>
                </a:lnTo>
                <a:lnTo>
                  <a:pt x="24136" y="260262"/>
                </a:lnTo>
                <a:lnTo>
                  <a:pt x="6377" y="215323"/>
                </a:lnTo>
                <a:lnTo>
                  <a:pt x="0" y="163575"/>
                </a:lnTo>
                <a:close/>
              </a:path>
            </a:pathLst>
          </a:custGeom>
          <a:ln w="38100">
            <a:solidFill>
              <a:srgbClr val="FF0000"/>
            </a:solidFill>
          </a:ln>
        </p:spPr>
        <p:txBody>
          <a:bodyPr wrap="square" lIns="0" tIns="0" rIns="0" bIns="0" rtlCol="0"/>
          <a:lstStyle/>
          <a:p>
            <a:endParaRPr/>
          </a:p>
        </p:txBody>
      </p:sp>
      <p:sp>
        <p:nvSpPr>
          <p:cNvPr id="7" name="object 7"/>
          <p:cNvSpPr/>
          <p:nvPr/>
        </p:nvSpPr>
        <p:spPr>
          <a:xfrm>
            <a:off x="7520941" y="2752851"/>
            <a:ext cx="827405" cy="327660"/>
          </a:xfrm>
          <a:custGeom>
            <a:avLst/>
            <a:gdLst/>
            <a:ahLst/>
            <a:cxnLst/>
            <a:rect l="l" t="t" r="r" b="b"/>
            <a:pathLst>
              <a:path w="827404" h="327660">
                <a:moveTo>
                  <a:pt x="0" y="163575"/>
                </a:moveTo>
                <a:lnTo>
                  <a:pt x="7042" y="120106"/>
                </a:lnTo>
                <a:lnTo>
                  <a:pt x="26914" y="81035"/>
                </a:lnTo>
                <a:lnTo>
                  <a:pt x="57737" y="47926"/>
                </a:lnTo>
                <a:lnTo>
                  <a:pt x="97630" y="22342"/>
                </a:lnTo>
                <a:lnTo>
                  <a:pt x="144712" y="5846"/>
                </a:lnTo>
                <a:lnTo>
                  <a:pt x="197104" y="0"/>
                </a:lnTo>
                <a:lnTo>
                  <a:pt x="249495" y="5846"/>
                </a:lnTo>
                <a:lnTo>
                  <a:pt x="296577" y="22342"/>
                </a:lnTo>
                <a:lnTo>
                  <a:pt x="336470" y="47926"/>
                </a:lnTo>
                <a:lnTo>
                  <a:pt x="367293" y="81035"/>
                </a:lnTo>
                <a:lnTo>
                  <a:pt x="387165" y="120106"/>
                </a:lnTo>
                <a:lnTo>
                  <a:pt x="394208" y="163575"/>
                </a:lnTo>
                <a:lnTo>
                  <a:pt x="387165" y="207099"/>
                </a:lnTo>
                <a:lnTo>
                  <a:pt x="367293" y="246205"/>
                </a:lnTo>
                <a:lnTo>
                  <a:pt x="336470" y="279336"/>
                </a:lnTo>
                <a:lnTo>
                  <a:pt x="296577" y="304931"/>
                </a:lnTo>
                <a:lnTo>
                  <a:pt x="249495" y="321432"/>
                </a:lnTo>
                <a:lnTo>
                  <a:pt x="197104" y="327278"/>
                </a:lnTo>
                <a:lnTo>
                  <a:pt x="144712" y="321432"/>
                </a:lnTo>
                <a:lnTo>
                  <a:pt x="97630" y="304931"/>
                </a:lnTo>
                <a:lnTo>
                  <a:pt x="57737" y="279336"/>
                </a:lnTo>
                <a:lnTo>
                  <a:pt x="26914" y="246205"/>
                </a:lnTo>
                <a:lnTo>
                  <a:pt x="7042" y="207099"/>
                </a:lnTo>
                <a:lnTo>
                  <a:pt x="0" y="163575"/>
                </a:lnTo>
                <a:close/>
              </a:path>
              <a:path w="827404" h="327660">
                <a:moveTo>
                  <a:pt x="433070" y="163575"/>
                </a:moveTo>
                <a:lnTo>
                  <a:pt x="440112" y="120106"/>
                </a:lnTo>
                <a:lnTo>
                  <a:pt x="459984" y="81035"/>
                </a:lnTo>
                <a:lnTo>
                  <a:pt x="490807" y="47926"/>
                </a:lnTo>
                <a:lnTo>
                  <a:pt x="530700" y="22342"/>
                </a:lnTo>
                <a:lnTo>
                  <a:pt x="577782" y="5846"/>
                </a:lnTo>
                <a:lnTo>
                  <a:pt x="630174" y="0"/>
                </a:lnTo>
                <a:lnTo>
                  <a:pt x="682565" y="5846"/>
                </a:lnTo>
                <a:lnTo>
                  <a:pt x="729647" y="22342"/>
                </a:lnTo>
                <a:lnTo>
                  <a:pt x="769540" y="47926"/>
                </a:lnTo>
                <a:lnTo>
                  <a:pt x="800363" y="81035"/>
                </a:lnTo>
                <a:lnTo>
                  <a:pt x="820235" y="120106"/>
                </a:lnTo>
                <a:lnTo>
                  <a:pt x="827278" y="163575"/>
                </a:lnTo>
                <a:lnTo>
                  <a:pt x="820235" y="207099"/>
                </a:lnTo>
                <a:lnTo>
                  <a:pt x="800363" y="246205"/>
                </a:lnTo>
                <a:lnTo>
                  <a:pt x="769540" y="279336"/>
                </a:lnTo>
                <a:lnTo>
                  <a:pt x="729647" y="304931"/>
                </a:lnTo>
                <a:lnTo>
                  <a:pt x="682565" y="321432"/>
                </a:lnTo>
                <a:lnTo>
                  <a:pt x="630174" y="327278"/>
                </a:lnTo>
                <a:lnTo>
                  <a:pt x="577782" y="321432"/>
                </a:lnTo>
                <a:lnTo>
                  <a:pt x="530700" y="304931"/>
                </a:lnTo>
                <a:lnTo>
                  <a:pt x="490807" y="279336"/>
                </a:lnTo>
                <a:lnTo>
                  <a:pt x="459984" y="246205"/>
                </a:lnTo>
                <a:lnTo>
                  <a:pt x="440112" y="207099"/>
                </a:lnTo>
                <a:lnTo>
                  <a:pt x="433070" y="163575"/>
                </a:lnTo>
                <a:close/>
              </a:path>
            </a:pathLst>
          </a:custGeom>
          <a:ln w="38100">
            <a:solidFill>
              <a:srgbClr val="FF0000"/>
            </a:solidFill>
          </a:ln>
        </p:spPr>
        <p:txBody>
          <a:bodyPr wrap="square" lIns="0" tIns="0" rIns="0" bIns="0" rtlCol="0"/>
          <a:lstStyle/>
          <a:p>
            <a:endParaRPr/>
          </a:p>
        </p:txBody>
      </p:sp>
      <p:sp>
        <p:nvSpPr>
          <p:cNvPr id="8" name="object 8"/>
          <p:cNvSpPr txBox="1"/>
          <p:nvPr/>
        </p:nvSpPr>
        <p:spPr>
          <a:xfrm>
            <a:off x="3485770" y="5459679"/>
            <a:ext cx="5306695" cy="756920"/>
          </a:xfrm>
          <a:prstGeom prst="rect">
            <a:avLst/>
          </a:prstGeom>
        </p:spPr>
        <p:txBody>
          <a:bodyPr vert="horz" wrap="square" lIns="0" tIns="12700" rIns="0" bIns="0" rtlCol="0">
            <a:spAutoFit/>
          </a:bodyPr>
          <a:lstStyle/>
          <a:p>
            <a:pPr marL="601980" marR="5080" indent="-589915">
              <a:spcBef>
                <a:spcPts val="100"/>
              </a:spcBef>
            </a:pPr>
            <a:r>
              <a:rPr sz="2400" b="1" dirty="0">
                <a:latin typeface="Segoe UI"/>
                <a:cs typeface="Segoe UI"/>
              </a:rPr>
              <a:t>Problem:</a:t>
            </a:r>
            <a:r>
              <a:rPr sz="2400" b="1" spc="-40" dirty="0">
                <a:latin typeface="Segoe UI"/>
                <a:cs typeface="Segoe UI"/>
              </a:rPr>
              <a:t> </a:t>
            </a:r>
            <a:r>
              <a:rPr sz="2400" dirty="0">
                <a:latin typeface="Segoe UI"/>
                <a:cs typeface="Segoe UI"/>
              </a:rPr>
              <a:t>favors</a:t>
            </a:r>
            <a:r>
              <a:rPr sz="2400" spc="-35" dirty="0">
                <a:latin typeface="Segoe UI"/>
                <a:cs typeface="Segoe UI"/>
              </a:rPr>
              <a:t> </a:t>
            </a:r>
            <a:r>
              <a:rPr sz="2400" dirty="0">
                <a:latin typeface="Segoe UI"/>
                <a:cs typeface="Segoe UI"/>
              </a:rPr>
              <a:t>small</a:t>
            </a:r>
            <a:r>
              <a:rPr sz="2400" spc="-25" dirty="0">
                <a:latin typeface="Segoe UI"/>
                <a:cs typeface="Segoe UI"/>
              </a:rPr>
              <a:t> </a:t>
            </a:r>
            <a:r>
              <a:rPr sz="2400" dirty="0">
                <a:latin typeface="Segoe UI"/>
                <a:cs typeface="Segoe UI"/>
              </a:rPr>
              <a:t>sets,</a:t>
            </a:r>
            <a:r>
              <a:rPr sz="2400" spc="-55" dirty="0">
                <a:latin typeface="Segoe UI"/>
                <a:cs typeface="Segoe UI"/>
              </a:rPr>
              <a:t> </a:t>
            </a:r>
            <a:r>
              <a:rPr sz="2400" dirty="0">
                <a:latin typeface="Segoe UI"/>
                <a:cs typeface="Segoe UI"/>
              </a:rPr>
              <a:t>even</a:t>
            </a:r>
            <a:r>
              <a:rPr sz="2400" spc="-50" dirty="0">
                <a:latin typeface="Segoe UI"/>
                <a:cs typeface="Segoe UI"/>
              </a:rPr>
              <a:t> </a:t>
            </a:r>
            <a:r>
              <a:rPr sz="2400" dirty="0">
                <a:latin typeface="Segoe UI"/>
                <a:cs typeface="Segoe UI"/>
              </a:rPr>
              <a:t>if</a:t>
            </a:r>
            <a:r>
              <a:rPr sz="2400" spc="-20" dirty="0">
                <a:latin typeface="Segoe UI"/>
                <a:cs typeface="Segoe UI"/>
              </a:rPr>
              <a:t> they </a:t>
            </a:r>
            <a:r>
              <a:rPr sz="2400" dirty="0">
                <a:latin typeface="Segoe UI"/>
                <a:cs typeface="Segoe UI"/>
              </a:rPr>
              <a:t>have</a:t>
            </a:r>
            <a:r>
              <a:rPr sz="2400" spc="-20" dirty="0">
                <a:latin typeface="Segoe UI"/>
                <a:cs typeface="Segoe UI"/>
              </a:rPr>
              <a:t> </a:t>
            </a:r>
            <a:r>
              <a:rPr sz="2400" dirty="0">
                <a:latin typeface="Segoe UI"/>
                <a:cs typeface="Segoe UI"/>
              </a:rPr>
              <a:t>few</a:t>
            </a:r>
            <a:r>
              <a:rPr sz="2400" spc="-40" dirty="0">
                <a:latin typeface="Segoe UI"/>
                <a:cs typeface="Segoe UI"/>
              </a:rPr>
              <a:t> </a:t>
            </a:r>
            <a:r>
              <a:rPr sz="2400" dirty="0">
                <a:latin typeface="Segoe UI"/>
                <a:cs typeface="Segoe UI"/>
              </a:rPr>
              <a:t>elements</a:t>
            </a:r>
            <a:r>
              <a:rPr sz="2400" spc="-35" dirty="0">
                <a:latin typeface="Segoe UI"/>
                <a:cs typeface="Segoe UI"/>
              </a:rPr>
              <a:t> </a:t>
            </a:r>
            <a:r>
              <a:rPr sz="2400" dirty="0">
                <a:latin typeface="Segoe UI"/>
                <a:cs typeface="Segoe UI"/>
              </a:rPr>
              <a:t>in</a:t>
            </a:r>
            <a:r>
              <a:rPr sz="2400" spc="-15" dirty="0">
                <a:latin typeface="Segoe UI"/>
                <a:cs typeface="Segoe UI"/>
              </a:rPr>
              <a:t> </a:t>
            </a:r>
            <a:r>
              <a:rPr sz="2400" spc="-10" dirty="0">
                <a:latin typeface="Segoe UI"/>
                <a:cs typeface="Segoe UI"/>
              </a:rPr>
              <a:t>common</a:t>
            </a:r>
            <a:endParaRPr sz="2400">
              <a:latin typeface="Segoe UI"/>
              <a:cs typeface="Segoe UI"/>
            </a:endParaRPr>
          </a:p>
        </p:txBody>
      </p:sp>
    </p:spTree>
    <p:extLst>
      <p:ext uri="{BB962C8B-B14F-4D97-AF65-F5344CB8AC3E}">
        <p14:creationId xmlns:p14="http://schemas.microsoft.com/office/powerpoint/2010/main" val="217597372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spc="275" dirty="0"/>
              <a:t>1.</a:t>
            </a:r>
            <a:r>
              <a:rPr spc="-95" dirty="0"/>
              <a:t> </a:t>
            </a:r>
            <a:r>
              <a:rPr dirty="0"/>
              <a:t>Jaccard</a:t>
            </a:r>
            <a:r>
              <a:rPr spc="-90" dirty="0"/>
              <a:t> </a:t>
            </a:r>
            <a:r>
              <a:rPr spc="-10" dirty="0"/>
              <a:t>similarity</a:t>
            </a:r>
          </a:p>
        </p:txBody>
      </p:sp>
      <p:pic>
        <p:nvPicPr>
          <p:cNvPr id="3" name="object 3"/>
          <p:cNvPicPr/>
          <p:nvPr/>
        </p:nvPicPr>
        <p:blipFill>
          <a:blip r:embed="rId2" cstate="print"/>
          <a:stretch>
            <a:fillRect/>
          </a:stretch>
        </p:blipFill>
        <p:spPr>
          <a:xfrm>
            <a:off x="3777360" y="1542923"/>
            <a:ext cx="4465954" cy="699515"/>
          </a:xfrm>
          <a:prstGeom prst="rect">
            <a:avLst/>
          </a:prstGeom>
        </p:spPr>
      </p:pic>
      <p:pic>
        <p:nvPicPr>
          <p:cNvPr id="4" name="object 4"/>
          <p:cNvPicPr/>
          <p:nvPr/>
        </p:nvPicPr>
        <p:blipFill>
          <a:blip r:embed="rId3" cstate="print"/>
          <a:stretch>
            <a:fillRect/>
          </a:stretch>
        </p:blipFill>
        <p:spPr>
          <a:xfrm>
            <a:off x="3527679" y="2432584"/>
            <a:ext cx="4965192" cy="721461"/>
          </a:xfrm>
          <a:prstGeom prst="rect">
            <a:avLst/>
          </a:prstGeom>
        </p:spPr>
      </p:pic>
      <p:pic>
        <p:nvPicPr>
          <p:cNvPr id="5" name="object 5"/>
          <p:cNvPicPr/>
          <p:nvPr/>
        </p:nvPicPr>
        <p:blipFill>
          <a:blip r:embed="rId4" cstate="print"/>
          <a:stretch>
            <a:fillRect/>
          </a:stretch>
        </p:blipFill>
        <p:spPr>
          <a:xfrm>
            <a:off x="1962149" y="3748023"/>
            <a:ext cx="4552179" cy="2202040"/>
          </a:xfrm>
          <a:prstGeom prst="rect">
            <a:avLst/>
          </a:prstGeom>
        </p:spPr>
      </p:pic>
      <p:sp>
        <p:nvSpPr>
          <p:cNvPr id="6" name="object 6"/>
          <p:cNvSpPr txBox="1"/>
          <p:nvPr/>
        </p:nvSpPr>
        <p:spPr>
          <a:xfrm>
            <a:off x="3152394" y="4493767"/>
            <a:ext cx="186690" cy="299720"/>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a:cs typeface="Segoe UI"/>
              </a:rPr>
              <a:t>A</a:t>
            </a:r>
            <a:endParaRPr>
              <a:latin typeface="Segoe UI"/>
              <a:cs typeface="Segoe UI"/>
            </a:endParaRPr>
          </a:p>
        </p:txBody>
      </p:sp>
      <p:sp>
        <p:nvSpPr>
          <p:cNvPr id="7" name="object 7"/>
          <p:cNvSpPr txBox="1"/>
          <p:nvPr/>
        </p:nvSpPr>
        <p:spPr>
          <a:xfrm>
            <a:off x="4933569" y="4491686"/>
            <a:ext cx="172720" cy="300355"/>
          </a:xfrm>
          <a:prstGeom prst="rect">
            <a:avLst/>
          </a:prstGeom>
        </p:spPr>
        <p:txBody>
          <a:bodyPr vert="horz" wrap="square" lIns="0" tIns="12700" rIns="0" bIns="0" rtlCol="0">
            <a:spAutoFit/>
          </a:bodyPr>
          <a:lstStyle/>
          <a:p>
            <a:pPr marL="12700">
              <a:spcBef>
                <a:spcPts val="100"/>
              </a:spcBef>
            </a:pPr>
            <a:r>
              <a:rPr b="1" spc="-50" dirty="0">
                <a:solidFill>
                  <a:srgbClr val="FFFFFF"/>
                </a:solidFill>
                <a:latin typeface="Segoe UI"/>
                <a:cs typeface="Segoe UI"/>
              </a:rPr>
              <a:t>B</a:t>
            </a:r>
            <a:endParaRPr>
              <a:latin typeface="Segoe UI"/>
              <a:cs typeface="Segoe UI"/>
            </a:endParaRPr>
          </a:p>
        </p:txBody>
      </p:sp>
      <p:grpSp>
        <p:nvGrpSpPr>
          <p:cNvPr id="8" name="object 8"/>
          <p:cNvGrpSpPr/>
          <p:nvPr/>
        </p:nvGrpSpPr>
        <p:grpSpPr>
          <a:xfrm>
            <a:off x="3028188" y="5940488"/>
            <a:ext cx="2744470" cy="337820"/>
            <a:chOff x="1504188" y="5940488"/>
            <a:chExt cx="2744470" cy="337820"/>
          </a:xfrm>
        </p:grpSpPr>
        <p:pic>
          <p:nvPicPr>
            <p:cNvPr id="9" name="object 9"/>
            <p:cNvPicPr/>
            <p:nvPr/>
          </p:nvPicPr>
          <p:blipFill>
            <a:blip r:embed="rId5" cstate="print"/>
            <a:stretch>
              <a:fillRect/>
            </a:stretch>
          </p:blipFill>
          <p:spPr>
            <a:xfrm>
              <a:off x="3068827" y="5940488"/>
              <a:ext cx="1179576" cy="337413"/>
            </a:xfrm>
            <a:prstGeom prst="rect">
              <a:avLst/>
            </a:prstGeom>
          </p:spPr>
        </p:pic>
        <p:pic>
          <p:nvPicPr>
            <p:cNvPr id="10" name="object 10"/>
            <p:cNvPicPr/>
            <p:nvPr/>
          </p:nvPicPr>
          <p:blipFill>
            <a:blip r:embed="rId6" cstate="print"/>
            <a:stretch>
              <a:fillRect/>
            </a:stretch>
          </p:blipFill>
          <p:spPr>
            <a:xfrm>
              <a:off x="1504188" y="5940488"/>
              <a:ext cx="1179576" cy="337413"/>
            </a:xfrm>
            <a:prstGeom prst="rect">
              <a:avLst/>
            </a:prstGeom>
          </p:spPr>
        </p:pic>
      </p:grpSp>
      <p:sp>
        <p:nvSpPr>
          <p:cNvPr id="11" name="object 11"/>
          <p:cNvSpPr txBox="1"/>
          <p:nvPr/>
        </p:nvSpPr>
        <p:spPr>
          <a:xfrm>
            <a:off x="6732524" y="3473908"/>
            <a:ext cx="3326129" cy="2741295"/>
          </a:xfrm>
          <a:prstGeom prst="rect">
            <a:avLst/>
          </a:prstGeom>
        </p:spPr>
        <p:txBody>
          <a:bodyPr vert="horz" wrap="square" lIns="0" tIns="12700" rIns="0" bIns="0" rtlCol="0">
            <a:spAutoFit/>
          </a:bodyPr>
          <a:lstStyle/>
          <a:p>
            <a:pPr marL="287020">
              <a:spcBef>
                <a:spcPts val="100"/>
              </a:spcBef>
            </a:pPr>
            <a:r>
              <a:rPr dirty="0">
                <a:latin typeface="Wingdings"/>
                <a:cs typeface="Wingdings"/>
              </a:rPr>
              <a:t></a:t>
            </a:r>
            <a:r>
              <a:rPr spc="20" dirty="0">
                <a:latin typeface="Times New Roman"/>
                <a:cs typeface="Times New Roman"/>
              </a:rPr>
              <a:t> </a:t>
            </a:r>
            <a:r>
              <a:rPr dirty="0">
                <a:latin typeface="Segoe UI"/>
                <a:cs typeface="Segoe UI"/>
              </a:rPr>
              <a:t>Maximum</a:t>
            </a:r>
            <a:r>
              <a:rPr spc="-40" dirty="0">
                <a:latin typeface="Segoe UI"/>
                <a:cs typeface="Segoe UI"/>
              </a:rPr>
              <a:t> </a:t>
            </a:r>
            <a:r>
              <a:rPr dirty="0">
                <a:latin typeface="Segoe UI"/>
                <a:cs typeface="Segoe UI"/>
              </a:rPr>
              <a:t>of</a:t>
            </a:r>
            <a:r>
              <a:rPr spc="-30" dirty="0">
                <a:latin typeface="Segoe UI"/>
                <a:cs typeface="Segoe UI"/>
              </a:rPr>
              <a:t> </a:t>
            </a:r>
            <a:r>
              <a:rPr dirty="0">
                <a:latin typeface="Segoe UI"/>
                <a:cs typeface="Segoe UI"/>
              </a:rPr>
              <a:t>1</a:t>
            </a:r>
            <a:r>
              <a:rPr spc="-20" dirty="0">
                <a:latin typeface="Segoe UI"/>
                <a:cs typeface="Segoe UI"/>
              </a:rPr>
              <a:t> </a:t>
            </a:r>
            <a:r>
              <a:rPr dirty="0">
                <a:latin typeface="Segoe UI"/>
                <a:cs typeface="Segoe UI"/>
              </a:rPr>
              <a:t>if</a:t>
            </a:r>
            <a:r>
              <a:rPr spc="-15" dirty="0">
                <a:latin typeface="Segoe UI"/>
                <a:cs typeface="Segoe UI"/>
              </a:rPr>
              <a:t> </a:t>
            </a:r>
            <a:r>
              <a:rPr dirty="0">
                <a:latin typeface="Segoe UI"/>
                <a:cs typeface="Segoe UI"/>
              </a:rPr>
              <a:t>the</a:t>
            </a:r>
            <a:r>
              <a:rPr spc="-40" dirty="0">
                <a:latin typeface="Segoe UI"/>
                <a:cs typeface="Segoe UI"/>
              </a:rPr>
              <a:t> </a:t>
            </a:r>
            <a:r>
              <a:rPr spc="-25" dirty="0">
                <a:latin typeface="Segoe UI"/>
                <a:cs typeface="Segoe UI"/>
              </a:rPr>
              <a:t>two</a:t>
            </a:r>
            <a:endParaRPr>
              <a:latin typeface="Segoe UI"/>
              <a:cs typeface="Segoe UI"/>
            </a:endParaRPr>
          </a:p>
          <a:p>
            <a:pPr marL="916305" marR="81280" indent="-539750"/>
            <a:r>
              <a:rPr dirty="0">
                <a:latin typeface="Segoe UI"/>
                <a:cs typeface="Segoe UI"/>
              </a:rPr>
              <a:t>users</a:t>
            </a:r>
            <a:r>
              <a:rPr spc="-55" dirty="0">
                <a:latin typeface="Segoe UI"/>
                <a:cs typeface="Segoe UI"/>
              </a:rPr>
              <a:t> </a:t>
            </a:r>
            <a:r>
              <a:rPr dirty="0">
                <a:latin typeface="Segoe UI"/>
                <a:cs typeface="Segoe UI"/>
              </a:rPr>
              <a:t>purchased</a:t>
            </a:r>
            <a:r>
              <a:rPr spc="-30" dirty="0">
                <a:latin typeface="Segoe UI"/>
                <a:cs typeface="Segoe UI"/>
              </a:rPr>
              <a:t> </a:t>
            </a:r>
            <a:r>
              <a:rPr b="1" dirty="0">
                <a:latin typeface="Segoe UI"/>
                <a:cs typeface="Segoe UI"/>
              </a:rPr>
              <a:t>exactly</a:t>
            </a:r>
            <a:r>
              <a:rPr b="1" spc="-20" dirty="0">
                <a:latin typeface="Segoe UI"/>
                <a:cs typeface="Segoe UI"/>
              </a:rPr>
              <a:t> </a:t>
            </a:r>
            <a:r>
              <a:rPr b="1" spc="-25" dirty="0">
                <a:latin typeface="Segoe UI"/>
                <a:cs typeface="Segoe UI"/>
              </a:rPr>
              <a:t>the </a:t>
            </a:r>
            <a:r>
              <a:rPr b="1" dirty="0">
                <a:latin typeface="Segoe UI"/>
                <a:cs typeface="Segoe UI"/>
              </a:rPr>
              <a:t>same</a:t>
            </a:r>
            <a:r>
              <a:rPr b="1" spc="-35" dirty="0">
                <a:latin typeface="Segoe UI"/>
                <a:cs typeface="Segoe UI"/>
              </a:rPr>
              <a:t> </a:t>
            </a:r>
            <a:r>
              <a:rPr dirty="0">
                <a:latin typeface="Segoe UI"/>
                <a:cs typeface="Segoe UI"/>
              </a:rPr>
              <a:t>set</a:t>
            </a:r>
            <a:r>
              <a:rPr spc="-10" dirty="0">
                <a:latin typeface="Segoe UI"/>
                <a:cs typeface="Segoe UI"/>
              </a:rPr>
              <a:t> </a:t>
            </a:r>
            <a:r>
              <a:rPr dirty="0">
                <a:latin typeface="Segoe UI"/>
                <a:cs typeface="Segoe UI"/>
              </a:rPr>
              <a:t>of</a:t>
            </a:r>
            <a:r>
              <a:rPr spc="-25" dirty="0">
                <a:latin typeface="Segoe UI"/>
                <a:cs typeface="Segoe UI"/>
              </a:rPr>
              <a:t> </a:t>
            </a:r>
            <a:r>
              <a:rPr spc="-20" dirty="0">
                <a:latin typeface="Segoe UI"/>
                <a:cs typeface="Segoe UI"/>
              </a:rPr>
              <a:t>items</a:t>
            </a:r>
            <a:endParaRPr>
              <a:latin typeface="Segoe UI"/>
              <a:cs typeface="Segoe UI"/>
            </a:endParaRPr>
          </a:p>
          <a:p>
            <a:pPr marL="156845" marR="148590" algn="ctr">
              <a:spcBef>
                <a:spcPts val="15"/>
              </a:spcBef>
            </a:pPr>
            <a:r>
              <a:rPr sz="1400" dirty="0">
                <a:latin typeface="Segoe UI"/>
                <a:cs typeface="Segoe UI"/>
              </a:rPr>
              <a:t>(or</a:t>
            </a:r>
            <a:r>
              <a:rPr sz="1400" spc="-25" dirty="0">
                <a:latin typeface="Segoe UI"/>
                <a:cs typeface="Segoe UI"/>
              </a:rPr>
              <a:t> </a:t>
            </a:r>
            <a:r>
              <a:rPr sz="1400" dirty="0">
                <a:latin typeface="Segoe UI"/>
                <a:cs typeface="Segoe UI"/>
              </a:rPr>
              <a:t>if</a:t>
            </a:r>
            <a:r>
              <a:rPr sz="1400" spc="-20" dirty="0">
                <a:latin typeface="Segoe UI"/>
                <a:cs typeface="Segoe UI"/>
              </a:rPr>
              <a:t> </a:t>
            </a:r>
            <a:r>
              <a:rPr sz="1400" dirty="0">
                <a:latin typeface="Segoe UI"/>
                <a:cs typeface="Segoe UI"/>
              </a:rPr>
              <a:t>two</a:t>
            </a:r>
            <a:r>
              <a:rPr sz="1400" spc="-35" dirty="0">
                <a:latin typeface="Segoe UI"/>
                <a:cs typeface="Segoe UI"/>
              </a:rPr>
              <a:t> </a:t>
            </a:r>
            <a:r>
              <a:rPr sz="1400" dirty="0">
                <a:latin typeface="Segoe UI"/>
                <a:cs typeface="Segoe UI"/>
              </a:rPr>
              <a:t>items</a:t>
            </a:r>
            <a:r>
              <a:rPr sz="1400" spc="-30" dirty="0">
                <a:latin typeface="Segoe UI"/>
                <a:cs typeface="Segoe UI"/>
              </a:rPr>
              <a:t> </a:t>
            </a:r>
            <a:r>
              <a:rPr sz="1400" dirty="0">
                <a:latin typeface="Segoe UI"/>
                <a:cs typeface="Segoe UI"/>
              </a:rPr>
              <a:t>were</a:t>
            </a:r>
            <a:r>
              <a:rPr sz="1400" spc="-20" dirty="0">
                <a:latin typeface="Segoe UI"/>
                <a:cs typeface="Segoe UI"/>
              </a:rPr>
              <a:t> </a:t>
            </a:r>
            <a:r>
              <a:rPr sz="1400" dirty="0">
                <a:latin typeface="Segoe UI"/>
                <a:cs typeface="Segoe UI"/>
              </a:rPr>
              <a:t>purchased</a:t>
            </a:r>
            <a:r>
              <a:rPr sz="1400" spc="-35" dirty="0">
                <a:latin typeface="Segoe UI"/>
                <a:cs typeface="Segoe UI"/>
              </a:rPr>
              <a:t> </a:t>
            </a:r>
            <a:r>
              <a:rPr sz="1400" dirty="0">
                <a:latin typeface="Segoe UI"/>
                <a:cs typeface="Segoe UI"/>
              </a:rPr>
              <a:t>by</a:t>
            </a:r>
            <a:r>
              <a:rPr sz="1400" spc="-20" dirty="0">
                <a:latin typeface="Segoe UI"/>
                <a:cs typeface="Segoe UI"/>
              </a:rPr>
              <a:t> </a:t>
            </a:r>
            <a:r>
              <a:rPr sz="1400" spc="-25" dirty="0">
                <a:latin typeface="Segoe UI"/>
                <a:cs typeface="Segoe UI"/>
              </a:rPr>
              <a:t>the </a:t>
            </a:r>
            <a:r>
              <a:rPr sz="1400" dirty="0">
                <a:latin typeface="Segoe UI"/>
                <a:cs typeface="Segoe UI"/>
              </a:rPr>
              <a:t>same</a:t>
            </a:r>
            <a:r>
              <a:rPr sz="1400" spc="-30" dirty="0">
                <a:latin typeface="Segoe UI"/>
                <a:cs typeface="Segoe UI"/>
              </a:rPr>
              <a:t> </a:t>
            </a:r>
            <a:r>
              <a:rPr sz="1400" dirty="0">
                <a:latin typeface="Segoe UI"/>
                <a:cs typeface="Segoe UI"/>
              </a:rPr>
              <a:t>set</a:t>
            </a:r>
            <a:r>
              <a:rPr sz="1400" spc="-15" dirty="0">
                <a:latin typeface="Segoe UI"/>
                <a:cs typeface="Segoe UI"/>
              </a:rPr>
              <a:t> </a:t>
            </a:r>
            <a:r>
              <a:rPr sz="1400" dirty="0">
                <a:latin typeface="Segoe UI"/>
                <a:cs typeface="Segoe UI"/>
              </a:rPr>
              <a:t>of</a:t>
            </a:r>
            <a:r>
              <a:rPr sz="1400" spc="-20" dirty="0">
                <a:latin typeface="Segoe UI"/>
                <a:cs typeface="Segoe UI"/>
              </a:rPr>
              <a:t> </a:t>
            </a:r>
            <a:r>
              <a:rPr sz="1400" spc="-10" dirty="0">
                <a:latin typeface="Segoe UI"/>
                <a:cs typeface="Segoe UI"/>
              </a:rPr>
              <a:t>users)</a:t>
            </a:r>
            <a:endParaRPr sz="1400">
              <a:latin typeface="Segoe UI"/>
              <a:cs typeface="Segoe UI"/>
            </a:endParaRPr>
          </a:p>
          <a:p>
            <a:pPr marL="660400" marR="5080" indent="-648335">
              <a:spcBef>
                <a:spcPts val="1670"/>
              </a:spcBef>
            </a:pPr>
            <a:r>
              <a:rPr dirty="0">
                <a:latin typeface="Wingdings"/>
                <a:cs typeface="Wingdings"/>
              </a:rPr>
              <a:t></a:t>
            </a:r>
            <a:r>
              <a:rPr spc="20" dirty="0">
                <a:latin typeface="Times New Roman"/>
                <a:cs typeface="Times New Roman"/>
              </a:rPr>
              <a:t> </a:t>
            </a:r>
            <a:r>
              <a:rPr dirty="0">
                <a:latin typeface="Segoe UI"/>
                <a:cs typeface="Segoe UI"/>
              </a:rPr>
              <a:t>Minimum</a:t>
            </a:r>
            <a:r>
              <a:rPr spc="-35" dirty="0">
                <a:latin typeface="Segoe UI"/>
                <a:cs typeface="Segoe UI"/>
              </a:rPr>
              <a:t> </a:t>
            </a:r>
            <a:r>
              <a:rPr dirty="0">
                <a:latin typeface="Segoe UI"/>
                <a:cs typeface="Segoe UI"/>
              </a:rPr>
              <a:t>of</a:t>
            </a:r>
            <a:r>
              <a:rPr spc="-30" dirty="0">
                <a:latin typeface="Segoe UI"/>
                <a:cs typeface="Segoe UI"/>
              </a:rPr>
              <a:t> </a:t>
            </a:r>
            <a:r>
              <a:rPr dirty="0">
                <a:latin typeface="Segoe UI"/>
                <a:cs typeface="Segoe UI"/>
              </a:rPr>
              <a:t>0</a:t>
            </a:r>
            <a:r>
              <a:rPr spc="-15" dirty="0">
                <a:latin typeface="Segoe UI"/>
                <a:cs typeface="Segoe UI"/>
              </a:rPr>
              <a:t> </a:t>
            </a:r>
            <a:r>
              <a:rPr dirty="0">
                <a:latin typeface="Segoe UI"/>
                <a:cs typeface="Segoe UI"/>
              </a:rPr>
              <a:t>if</a:t>
            </a:r>
            <a:r>
              <a:rPr spc="-15" dirty="0">
                <a:latin typeface="Segoe UI"/>
                <a:cs typeface="Segoe UI"/>
              </a:rPr>
              <a:t> </a:t>
            </a:r>
            <a:r>
              <a:rPr dirty="0">
                <a:latin typeface="Segoe UI"/>
                <a:cs typeface="Segoe UI"/>
              </a:rPr>
              <a:t>the</a:t>
            </a:r>
            <a:r>
              <a:rPr spc="-40" dirty="0">
                <a:latin typeface="Segoe UI"/>
                <a:cs typeface="Segoe UI"/>
              </a:rPr>
              <a:t> </a:t>
            </a:r>
            <a:r>
              <a:rPr dirty="0">
                <a:latin typeface="Segoe UI"/>
                <a:cs typeface="Segoe UI"/>
              </a:rPr>
              <a:t>two</a:t>
            </a:r>
            <a:r>
              <a:rPr spc="-30" dirty="0">
                <a:latin typeface="Segoe UI"/>
                <a:cs typeface="Segoe UI"/>
              </a:rPr>
              <a:t> </a:t>
            </a:r>
            <a:r>
              <a:rPr spc="-10" dirty="0">
                <a:latin typeface="Segoe UI"/>
                <a:cs typeface="Segoe UI"/>
              </a:rPr>
              <a:t>users </a:t>
            </a:r>
            <a:r>
              <a:rPr dirty="0">
                <a:latin typeface="Segoe UI"/>
                <a:cs typeface="Segoe UI"/>
              </a:rPr>
              <a:t>purchased</a:t>
            </a:r>
            <a:r>
              <a:rPr spc="-50" dirty="0">
                <a:latin typeface="Segoe UI"/>
                <a:cs typeface="Segoe UI"/>
              </a:rPr>
              <a:t> </a:t>
            </a:r>
            <a:r>
              <a:rPr b="1" spc="-10" dirty="0">
                <a:latin typeface="Segoe UI"/>
                <a:cs typeface="Segoe UI"/>
              </a:rPr>
              <a:t>completely </a:t>
            </a:r>
            <a:r>
              <a:rPr b="1" dirty="0">
                <a:latin typeface="Segoe UI"/>
                <a:cs typeface="Segoe UI"/>
              </a:rPr>
              <a:t>disjoint</a:t>
            </a:r>
            <a:r>
              <a:rPr b="1" spc="-50" dirty="0">
                <a:latin typeface="Segoe UI"/>
                <a:cs typeface="Segoe UI"/>
              </a:rPr>
              <a:t> </a:t>
            </a:r>
            <a:r>
              <a:rPr dirty="0">
                <a:latin typeface="Segoe UI"/>
                <a:cs typeface="Segoe UI"/>
              </a:rPr>
              <a:t>sets</a:t>
            </a:r>
            <a:r>
              <a:rPr spc="-25" dirty="0">
                <a:latin typeface="Segoe UI"/>
                <a:cs typeface="Segoe UI"/>
              </a:rPr>
              <a:t> </a:t>
            </a:r>
            <a:r>
              <a:rPr dirty="0">
                <a:latin typeface="Segoe UI"/>
                <a:cs typeface="Segoe UI"/>
              </a:rPr>
              <a:t>of</a:t>
            </a:r>
            <a:r>
              <a:rPr spc="-30" dirty="0">
                <a:latin typeface="Segoe UI"/>
                <a:cs typeface="Segoe UI"/>
              </a:rPr>
              <a:t> </a:t>
            </a:r>
            <a:r>
              <a:rPr spc="-20" dirty="0">
                <a:latin typeface="Segoe UI"/>
                <a:cs typeface="Segoe UI"/>
              </a:rPr>
              <a:t>items</a:t>
            </a:r>
            <a:endParaRPr>
              <a:latin typeface="Segoe UI"/>
              <a:cs typeface="Segoe UI"/>
            </a:endParaRPr>
          </a:p>
          <a:p>
            <a:pPr marL="156845" marR="149225" algn="ctr">
              <a:spcBef>
                <a:spcPts val="15"/>
              </a:spcBef>
            </a:pPr>
            <a:r>
              <a:rPr sz="1400" dirty="0">
                <a:latin typeface="Segoe UI"/>
                <a:cs typeface="Segoe UI"/>
              </a:rPr>
              <a:t>(or</a:t>
            </a:r>
            <a:r>
              <a:rPr sz="1400" spc="-25" dirty="0">
                <a:latin typeface="Segoe UI"/>
                <a:cs typeface="Segoe UI"/>
              </a:rPr>
              <a:t> </a:t>
            </a:r>
            <a:r>
              <a:rPr sz="1400" dirty="0">
                <a:latin typeface="Segoe UI"/>
                <a:cs typeface="Segoe UI"/>
              </a:rPr>
              <a:t>if</a:t>
            </a:r>
            <a:r>
              <a:rPr sz="1400" spc="-20" dirty="0">
                <a:latin typeface="Segoe UI"/>
                <a:cs typeface="Segoe UI"/>
              </a:rPr>
              <a:t> </a:t>
            </a:r>
            <a:r>
              <a:rPr sz="1400" dirty="0">
                <a:latin typeface="Segoe UI"/>
                <a:cs typeface="Segoe UI"/>
              </a:rPr>
              <a:t>the</a:t>
            </a:r>
            <a:r>
              <a:rPr sz="1400" spc="-25" dirty="0">
                <a:latin typeface="Segoe UI"/>
                <a:cs typeface="Segoe UI"/>
              </a:rPr>
              <a:t> </a:t>
            </a:r>
            <a:r>
              <a:rPr sz="1400" dirty="0">
                <a:latin typeface="Segoe UI"/>
                <a:cs typeface="Segoe UI"/>
              </a:rPr>
              <a:t>two</a:t>
            </a:r>
            <a:r>
              <a:rPr sz="1400" spc="-30" dirty="0">
                <a:latin typeface="Segoe UI"/>
                <a:cs typeface="Segoe UI"/>
              </a:rPr>
              <a:t> </a:t>
            </a:r>
            <a:r>
              <a:rPr sz="1400" dirty="0">
                <a:latin typeface="Segoe UI"/>
                <a:cs typeface="Segoe UI"/>
              </a:rPr>
              <a:t>items</a:t>
            </a:r>
            <a:r>
              <a:rPr sz="1400" spc="-35" dirty="0">
                <a:latin typeface="Segoe UI"/>
                <a:cs typeface="Segoe UI"/>
              </a:rPr>
              <a:t> </a:t>
            </a:r>
            <a:r>
              <a:rPr sz="1400" dirty="0">
                <a:latin typeface="Segoe UI"/>
                <a:cs typeface="Segoe UI"/>
              </a:rPr>
              <a:t>were</a:t>
            </a:r>
            <a:r>
              <a:rPr sz="1400" spc="-15" dirty="0">
                <a:latin typeface="Segoe UI"/>
                <a:cs typeface="Segoe UI"/>
              </a:rPr>
              <a:t> </a:t>
            </a:r>
            <a:r>
              <a:rPr sz="1400" dirty="0">
                <a:latin typeface="Segoe UI"/>
                <a:cs typeface="Segoe UI"/>
              </a:rPr>
              <a:t>purchased</a:t>
            </a:r>
            <a:r>
              <a:rPr sz="1400" spc="-40" dirty="0">
                <a:latin typeface="Segoe UI"/>
                <a:cs typeface="Segoe UI"/>
              </a:rPr>
              <a:t> </a:t>
            </a:r>
            <a:r>
              <a:rPr sz="1400" spc="-25" dirty="0">
                <a:latin typeface="Segoe UI"/>
                <a:cs typeface="Segoe UI"/>
              </a:rPr>
              <a:t>by </a:t>
            </a:r>
            <a:r>
              <a:rPr sz="1400" dirty="0">
                <a:latin typeface="Segoe UI"/>
                <a:cs typeface="Segoe UI"/>
              </a:rPr>
              <a:t>completely</a:t>
            </a:r>
            <a:r>
              <a:rPr sz="1400" spc="-45" dirty="0">
                <a:latin typeface="Segoe UI"/>
                <a:cs typeface="Segoe UI"/>
              </a:rPr>
              <a:t> </a:t>
            </a:r>
            <a:r>
              <a:rPr sz="1400" dirty="0">
                <a:latin typeface="Segoe UI"/>
                <a:cs typeface="Segoe UI"/>
              </a:rPr>
              <a:t>disjoint</a:t>
            </a:r>
            <a:r>
              <a:rPr sz="1400" spc="-45" dirty="0">
                <a:latin typeface="Segoe UI"/>
                <a:cs typeface="Segoe UI"/>
              </a:rPr>
              <a:t> </a:t>
            </a:r>
            <a:r>
              <a:rPr sz="1400" dirty="0">
                <a:latin typeface="Segoe UI"/>
                <a:cs typeface="Segoe UI"/>
              </a:rPr>
              <a:t>sets</a:t>
            </a:r>
            <a:r>
              <a:rPr sz="1400" spc="-20" dirty="0">
                <a:latin typeface="Segoe UI"/>
                <a:cs typeface="Segoe UI"/>
              </a:rPr>
              <a:t> </a:t>
            </a:r>
            <a:r>
              <a:rPr sz="1400" dirty="0">
                <a:latin typeface="Segoe UI"/>
                <a:cs typeface="Segoe UI"/>
              </a:rPr>
              <a:t>of</a:t>
            </a:r>
            <a:r>
              <a:rPr sz="1400" spc="-40" dirty="0">
                <a:latin typeface="Segoe UI"/>
                <a:cs typeface="Segoe UI"/>
              </a:rPr>
              <a:t> </a:t>
            </a:r>
            <a:r>
              <a:rPr sz="1400" spc="-10" dirty="0">
                <a:latin typeface="Segoe UI"/>
                <a:cs typeface="Segoe UI"/>
              </a:rPr>
              <a:t>users)</a:t>
            </a:r>
            <a:endParaRPr sz="1400">
              <a:latin typeface="Segoe UI"/>
              <a:cs typeface="Segoe UI"/>
            </a:endParaRPr>
          </a:p>
        </p:txBody>
      </p:sp>
    </p:spTree>
    <p:extLst>
      <p:ext uri="{BB962C8B-B14F-4D97-AF65-F5344CB8AC3E}">
        <p14:creationId xmlns:p14="http://schemas.microsoft.com/office/powerpoint/2010/main" val="196646881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p>
        </p:txBody>
      </p:sp>
      <p:pic>
        <p:nvPicPr>
          <p:cNvPr id="3" name="object 3"/>
          <p:cNvPicPr/>
          <p:nvPr/>
        </p:nvPicPr>
        <p:blipFill>
          <a:blip r:embed="rId2" cstate="print"/>
          <a:stretch>
            <a:fillRect/>
          </a:stretch>
        </p:blipFill>
        <p:spPr>
          <a:xfrm>
            <a:off x="2991867" y="1626743"/>
            <a:ext cx="4534535" cy="644651"/>
          </a:xfrm>
          <a:prstGeom prst="rect">
            <a:avLst/>
          </a:prstGeom>
        </p:spPr>
      </p:pic>
      <p:pic>
        <p:nvPicPr>
          <p:cNvPr id="4" name="object 4"/>
          <p:cNvPicPr/>
          <p:nvPr/>
        </p:nvPicPr>
        <p:blipFill>
          <a:blip r:embed="rId3" cstate="print"/>
          <a:stretch>
            <a:fillRect/>
          </a:stretch>
        </p:blipFill>
        <p:spPr>
          <a:xfrm>
            <a:off x="3321050" y="2402916"/>
            <a:ext cx="3876166" cy="820216"/>
          </a:xfrm>
          <a:prstGeom prst="rect">
            <a:avLst/>
          </a:prstGeom>
        </p:spPr>
      </p:pic>
      <p:grpSp>
        <p:nvGrpSpPr>
          <p:cNvPr id="5" name="object 5"/>
          <p:cNvGrpSpPr/>
          <p:nvPr/>
        </p:nvGrpSpPr>
        <p:grpSpPr>
          <a:xfrm>
            <a:off x="3714750" y="3477475"/>
            <a:ext cx="2950210" cy="3112770"/>
            <a:chOff x="2190750" y="3477475"/>
            <a:chExt cx="2950210" cy="3112770"/>
          </a:xfrm>
        </p:grpSpPr>
        <p:sp>
          <p:nvSpPr>
            <p:cNvPr id="6" name="object 6"/>
            <p:cNvSpPr/>
            <p:nvPr/>
          </p:nvSpPr>
          <p:spPr>
            <a:xfrm>
              <a:off x="2580766" y="3477475"/>
              <a:ext cx="2560320" cy="3112770"/>
            </a:xfrm>
            <a:custGeom>
              <a:avLst/>
              <a:gdLst/>
              <a:ahLst/>
              <a:cxnLst/>
              <a:rect l="l" t="t" r="r" b="b"/>
              <a:pathLst>
                <a:path w="2560320" h="3112770">
                  <a:moveTo>
                    <a:pt x="2560193" y="0"/>
                  </a:moveTo>
                  <a:lnTo>
                    <a:pt x="0" y="0"/>
                  </a:lnTo>
                  <a:lnTo>
                    <a:pt x="0" y="3112262"/>
                  </a:lnTo>
                  <a:lnTo>
                    <a:pt x="2560193" y="3112262"/>
                  </a:lnTo>
                  <a:lnTo>
                    <a:pt x="2560193" y="0"/>
                  </a:lnTo>
                  <a:close/>
                </a:path>
              </a:pathLst>
            </a:custGeom>
            <a:solidFill>
              <a:srgbClr val="A4D48A"/>
            </a:solidFill>
          </p:spPr>
          <p:txBody>
            <a:bodyPr wrap="square" lIns="0" tIns="0" rIns="0" bIns="0" rtlCol="0"/>
            <a:lstStyle/>
            <a:p>
              <a:endParaRPr/>
            </a:p>
          </p:txBody>
        </p:sp>
        <p:sp>
          <p:nvSpPr>
            <p:cNvPr id="7" name="object 7"/>
            <p:cNvSpPr/>
            <p:nvPr/>
          </p:nvSpPr>
          <p:spPr>
            <a:xfrm>
              <a:off x="3505453" y="4940045"/>
              <a:ext cx="905510" cy="706755"/>
            </a:xfrm>
            <a:custGeom>
              <a:avLst/>
              <a:gdLst/>
              <a:ahLst/>
              <a:cxnLst/>
              <a:rect l="l" t="t" r="r" b="b"/>
              <a:pathLst>
                <a:path w="905510" h="706754">
                  <a:moveTo>
                    <a:pt x="0" y="706627"/>
                  </a:moveTo>
                  <a:lnTo>
                    <a:pt x="905129" y="0"/>
                  </a:lnTo>
                </a:path>
              </a:pathLst>
            </a:custGeom>
            <a:ln w="31750">
              <a:solidFill>
                <a:srgbClr val="000000"/>
              </a:solidFill>
              <a:prstDash val="sysDot"/>
            </a:ln>
          </p:spPr>
          <p:txBody>
            <a:bodyPr wrap="square" lIns="0" tIns="0" rIns="0" bIns="0" rtlCol="0"/>
            <a:lstStyle/>
            <a:p>
              <a:endParaRPr/>
            </a:p>
          </p:txBody>
        </p:sp>
        <p:sp>
          <p:nvSpPr>
            <p:cNvPr id="8" name="object 8"/>
            <p:cNvSpPr/>
            <p:nvPr/>
          </p:nvSpPr>
          <p:spPr>
            <a:xfrm>
              <a:off x="2720340" y="4233544"/>
              <a:ext cx="2235200" cy="2254250"/>
            </a:xfrm>
            <a:custGeom>
              <a:avLst/>
              <a:gdLst/>
              <a:ahLst/>
              <a:cxnLst/>
              <a:rect l="l" t="t" r="r" b="b"/>
              <a:pathLst>
                <a:path w="2235200" h="2254250">
                  <a:moveTo>
                    <a:pt x="2235200" y="1413116"/>
                  </a:moveTo>
                  <a:lnTo>
                    <a:pt x="2209800" y="1400416"/>
                  </a:lnTo>
                  <a:lnTo>
                    <a:pt x="2159000" y="1375016"/>
                  </a:lnTo>
                  <a:lnTo>
                    <a:pt x="2159000" y="1400416"/>
                  </a:lnTo>
                  <a:lnTo>
                    <a:pt x="797687" y="1400416"/>
                  </a:lnTo>
                  <a:lnTo>
                    <a:pt x="797687" y="76200"/>
                  </a:lnTo>
                  <a:lnTo>
                    <a:pt x="823087" y="76200"/>
                  </a:lnTo>
                  <a:lnTo>
                    <a:pt x="816737" y="63500"/>
                  </a:lnTo>
                  <a:lnTo>
                    <a:pt x="785114" y="254"/>
                  </a:lnTo>
                  <a:lnTo>
                    <a:pt x="785114" y="1413116"/>
                  </a:lnTo>
                  <a:lnTo>
                    <a:pt x="785114" y="254"/>
                  </a:lnTo>
                  <a:lnTo>
                    <a:pt x="784987" y="0"/>
                  </a:lnTo>
                  <a:lnTo>
                    <a:pt x="746887" y="76200"/>
                  </a:lnTo>
                  <a:lnTo>
                    <a:pt x="772287" y="76200"/>
                  </a:lnTo>
                  <a:lnTo>
                    <a:pt x="772287" y="1408137"/>
                  </a:lnTo>
                  <a:lnTo>
                    <a:pt x="42684" y="2189302"/>
                  </a:lnTo>
                  <a:lnTo>
                    <a:pt x="24130" y="2171941"/>
                  </a:lnTo>
                  <a:lnTo>
                    <a:pt x="0" y="2253627"/>
                  </a:lnTo>
                  <a:lnTo>
                    <a:pt x="79756" y="2223947"/>
                  </a:lnTo>
                  <a:lnTo>
                    <a:pt x="71132" y="2215896"/>
                  </a:lnTo>
                  <a:lnTo>
                    <a:pt x="61226" y="2206637"/>
                  </a:lnTo>
                  <a:lnTo>
                    <a:pt x="790613" y="1425816"/>
                  </a:lnTo>
                  <a:lnTo>
                    <a:pt x="2159000" y="1425816"/>
                  </a:lnTo>
                  <a:lnTo>
                    <a:pt x="2159000" y="1451216"/>
                  </a:lnTo>
                  <a:lnTo>
                    <a:pt x="2209800" y="1425816"/>
                  </a:lnTo>
                  <a:lnTo>
                    <a:pt x="2235200" y="1413116"/>
                  </a:lnTo>
                  <a:close/>
                </a:path>
              </a:pathLst>
            </a:custGeom>
            <a:solidFill>
              <a:srgbClr val="000000"/>
            </a:solidFill>
          </p:spPr>
          <p:txBody>
            <a:bodyPr wrap="square" lIns="0" tIns="0" rIns="0" bIns="0" rtlCol="0"/>
            <a:lstStyle/>
            <a:p>
              <a:endParaRPr/>
            </a:p>
          </p:txBody>
        </p:sp>
        <p:pic>
          <p:nvPicPr>
            <p:cNvPr id="9" name="object 9"/>
            <p:cNvPicPr/>
            <p:nvPr/>
          </p:nvPicPr>
          <p:blipFill>
            <a:blip r:embed="rId4" cstate="print"/>
            <a:stretch>
              <a:fillRect/>
            </a:stretch>
          </p:blipFill>
          <p:spPr>
            <a:xfrm>
              <a:off x="4255135" y="4510912"/>
              <a:ext cx="590550" cy="590550"/>
            </a:xfrm>
            <a:prstGeom prst="rect">
              <a:avLst/>
            </a:prstGeom>
          </p:spPr>
        </p:pic>
        <p:sp>
          <p:nvSpPr>
            <p:cNvPr id="10" name="object 10"/>
            <p:cNvSpPr/>
            <p:nvPr/>
          </p:nvSpPr>
          <p:spPr>
            <a:xfrm>
              <a:off x="2976626" y="4806187"/>
              <a:ext cx="528955" cy="840740"/>
            </a:xfrm>
            <a:custGeom>
              <a:avLst/>
              <a:gdLst/>
              <a:ahLst/>
              <a:cxnLst/>
              <a:rect l="l" t="t" r="r" b="b"/>
              <a:pathLst>
                <a:path w="528954" h="840739">
                  <a:moveTo>
                    <a:pt x="528701" y="840486"/>
                  </a:moveTo>
                  <a:lnTo>
                    <a:pt x="0" y="0"/>
                  </a:lnTo>
                </a:path>
              </a:pathLst>
            </a:custGeom>
            <a:ln w="31750">
              <a:solidFill>
                <a:srgbClr val="000000"/>
              </a:solidFill>
              <a:prstDash val="sysDot"/>
            </a:ln>
          </p:spPr>
          <p:txBody>
            <a:bodyPr wrap="square" lIns="0" tIns="0" rIns="0" bIns="0" rtlCol="0"/>
            <a:lstStyle/>
            <a:p>
              <a:endParaRPr/>
            </a:p>
          </p:txBody>
        </p:sp>
        <p:pic>
          <p:nvPicPr>
            <p:cNvPr id="11" name="object 11"/>
            <p:cNvPicPr/>
            <p:nvPr/>
          </p:nvPicPr>
          <p:blipFill>
            <a:blip r:embed="rId5" cstate="print"/>
            <a:stretch>
              <a:fillRect/>
            </a:stretch>
          </p:blipFill>
          <p:spPr>
            <a:xfrm>
              <a:off x="2720340" y="4511039"/>
              <a:ext cx="590296" cy="590423"/>
            </a:xfrm>
            <a:prstGeom prst="rect">
              <a:avLst/>
            </a:prstGeom>
          </p:spPr>
        </p:pic>
        <p:sp>
          <p:nvSpPr>
            <p:cNvPr id="12" name="object 12"/>
            <p:cNvSpPr/>
            <p:nvPr/>
          </p:nvSpPr>
          <p:spPr>
            <a:xfrm>
              <a:off x="3329432" y="5297397"/>
              <a:ext cx="495300" cy="139700"/>
            </a:xfrm>
            <a:custGeom>
              <a:avLst/>
              <a:gdLst/>
              <a:ahLst/>
              <a:cxnLst/>
              <a:rect l="l" t="t" r="r" b="b"/>
              <a:pathLst>
                <a:path w="495300" h="139700">
                  <a:moveTo>
                    <a:pt x="0" y="72416"/>
                  </a:moveTo>
                  <a:lnTo>
                    <a:pt x="40084" y="45899"/>
                  </a:lnTo>
                  <a:lnTo>
                    <a:pt x="82346" y="25479"/>
                  </a:lnTo>
                  <a:lnTo>
                    <a:pt x="126198" y="11075"/>
                  </a:lnTo>
                  <a:lnTo>
                    <a:pt x="171050" y="2608"/>
                  </a:lnTo>
                  <a:lnTo>
                    <a:pt x="216313" y="0"/>
                  </a:lnTo>
                  <a:lnTo>
                    <a:pt x="261397" y="3169"/>
                  </a:lnTo>
                  <a:lnTo>
                    <a:pt x="305715" y="12038"/>
                  </a:lnTo>
                  <a:lnTo>
                    <a:pt x="348676" y="26527"/>
                  </a:lnTo>
                  <a:lnTo>
                    <a:pt x="389691" y="46556"/>
                  </a:lnTo>
                  <a:lnTo>
                    <a:pt x="428172" y="72046"/>
                  </a:lnTo>
                  <a:lnTo>
                    <a:pt x="463529" y="102917"/>
                  </a:lnTo>
                  <a:lnTo>
                    <a:pt x="495172" y="139091"/>
                  </a:lnTo>
                </a:path>
              </a:pathLst>
            </a:custGeom>
            <a:ln w="44450">
              <a:solidFill>
                <a:srgbClr val="000000"/>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3594861" y="5033619"/>
              <a:ext cx="128015" cy="215798"/>
            </a:xfrm>
            <a:prstGeom prst="rect">
              <a:avLst/>
            </a:prstGeom>
          </p:spPr>
        </p:pic>
        <p:pic>
          <p:nvPicPr>
            <p:cNvPr id="14" name="object 14"/>
            <p:cNvPicPr/>
            <p:nvPr/>
          </p:nvPicPr>
          <p:blipFill>
            <a:blip r:embed="rId7" cstate="print"/>
            <a:stretch>
              <a:fillRect/>
            </a:stretch>
          </p:blipFill>
          <p:spPr>
            <a:xfrm>
              <a:off x="3691763" y="3823919"/>
              <a:ext cx="1349628" cy="294436"/>
            </a:xfrm>
            <a:prstGeom prst="rect">
              <a:avLst/>
            </a:prstGeom>
          </p:spPr>
        </p:pic>
        <p:sp>
          <p:nvSpPr>
            <p:cNvPr id="15" name="object 15"/>
            <p:cNvSpPr/>
            <p:nvPr/>
          </p:nvSpPr>
          <p:spPr>
            <a:xfrm>
              <a:off x="2190750" y="4112513"/>
              <a:ext cx="2395220" cy="751205"/>
            </a:xfrm>
            <a:custGeom>
              <a:avLst/>
              <a:gdLst/>
              <a:ahLst/>
              <a:cxnLst/>
              <a:rect l="l" t="t" r="r" b="b"/>
              <a:pathLst>
                <a:path w="2395220" h="751204">
                  <a:moveTo>
                    <a:pt x="529590" y="693674"/>
                  </a:moveTo>
                  <a:lnTo>
                    <a:pt x="491490" y="674624"/>
                  </a:lnTo>
                  <a:lnTo>
                    <a:pt x="415290" y="636524"/>
                  </a:lnTo>
                  <a:lnTo>
                    <a:pt x="415290" y="674624"/>
                  </a:lnTo>
                  <a:lnTo>
                    <a:pt x="0" y="674624"/>
                  </a:lnTo>
                  <a:lnTo>
                    <a:pt x="0" y="712724"/>
                  </a:lnTo>
                  <a:lnTo>
                    <a:pt x="415290" y="712724"/>
                  </a:lnTo>
                  <a:lnTo>
                    <a:pt x="415290" y="750824"/>
                  </a:lnTo>
                  <a:lnTo>
                    <a:pt x="491490" y="712724"/>
                  </a:lnTo>
                  <a:lnTo>
                    <a:pt x="529590" y="693674"/>
                  </a:lnTo>
                  <a:close/>
                </a:path>
                <a:path w="2395220" h="751204">
                  <a:moveTo>
                    <a:pt x="2395220" y="229616"/>
                  </a:moveTo>
                  <a:lnTo>
                    <a:pt x="2357729" y="236524"/>
                  </a:lnTo>
                  <a:lnTo>
                    <a:pt x="2314321" y="0"/>
                  </a:lnTo>
                  <a:lnTo>
                    <a:pt x="2276729" y="6985"/>
                  </a:lnTo>
                  <a:lnTo>
                    <a:pt x="2320264" y="243420"/>
                  </a:lnTo>
                  <a:lnTo>
                    <a:pt x="2282825" y="250317"/>
                  </a:lnTo>
                  <a:lnTo>
                    <a:pt x="2359660" y="352298"/>
                  </a:lnTo>
                  <a:lnTo>
                    <a:pt x="2385784" y="262128"/>
                  </a:lnTo>
                  <a:lnTo>
                    <a:pt x="2395220" y="229616"/>
                  </a:lnTo>
                  <a:close/>
                </a:path>
              </a:pathLst>
            </a:custGeom>
            <a:solidFill>
              <a:srgbClr val="000000"/>
            </a:solidFill>
          </p:spPr>
          <p:txBody>
            <a:bodyPr wrap="square" lIns="0" tIns="0" rIns="0" bIns="0" rtlCol="0"/>
            <a:lstStyle/>
            <a:p>
              <a:endParaRPr/>
            </a:p>
          </p:txBody>
        </p:sp>
      </p:grpSp>
      <p:pic>
        <p:nvPicPr>
          <p:cNvPr id="16" name="object 16"/>
          <p:cNvPicPr/>
          <p:nvPr/>
        </p:nvPicPr>
        <p:blipFill>
          <a:blip r:embed="rId8" cstate="print"/>
          <a:stretch>
            <a:fillRect/>
          </a:stretch>
        </p:blipFill>
        <p:spPr>
          <a:xfrm>
            <a:off x="2120710" y="4620794"/>
            <a:ext cx="1488693" cy="296265"/>
          </a:xfrm>
          <a:prstGeom prst="rect">
            <a:avLst/>
          </a:prstGeom>
        </p:spPr>
      </p:pic>
      <p:sp>
        <p:nvSpPr>
          <p:cNvPr id="17" name="object 17"/>
          <p:cNvSpPr txBox="1"/>
          <p:nvPr/>
        </p:nvSpPr>
        <p:spPr>
          <a:xfrm>
            <a:off x="1878888" y="4982972"/>
            <a:ext cx="1961514" cy="666115"/>
          </a:xfrm>
          <a:prstGeom prst="rect">
            <a:avLst/>
          </a:prstGeom>
        </p:spPr>
        <p:txBody>
          <a:bodyPr vert="horz" wrap="square" lIns="0" tIns="12700" rIns="0" bIns="0" rtlCol="0">
            <a:spAutoFit/>
          </a:bodyPr>
          <a:lstStyle/>
          <a:p>
            <a:pPr marL="12065" marR="5080" algn="ctr">
              <a:spcBef>
                <a:spcPts val="100"/>
              </a:spcBef>
            </a:pPr>
            <a:r>
              <a:rPr sz="1400" dirty="0">
                <a:latin typeface="Segoe UI"/>
                <a:cs typeface="Segoe UI"/>
              </a:rPr>
              <a:t>(vector</a:t>
            </a:r>
            <a:r>
              <a:rPr sz="1400" spc="-15" dirty="0">
                <a:latin typeface="Segoe UI"/>
                <a:cs typeface="Segoe UI"/>
              </a:rPr>
              <a:t> </a:t>
            </a:r>
            <a:r>
              <a:rPr sz="1400" spc="-10" dirty="0">
                <a:latin typeface="Segoe UI"/>
                <a:cs typeface="Segoe UI"/>
              </a:rPr>
              <a:t>representation</a:t>
            </a:r>
            <a:r>
              <a:rPr sz="1400" spc="-30" dirty="0">
                <a:latin typeface="Segoe UI"/>
                <a:cs typeface="Segoe UI"/>
              </a:rPr>
              <a:t> </a:t>
            </a:r>
            <a:r>
              <a:rPr sz="1400" spc="-25" dirty="0">
                <a:latin typeface="Segoe UI"/>
                <a:cs typeface="Segoe UI"/>
              </a:rPr>
              <a:t>of </a:t>
            </a:r>
            <a:r>
              <a:rPr sz="1400" dirty="0">
                <a:latin typeface="Segoe UI"/>
                <a:cs typeface="Segoe UI"/>
              </a:rPr>
              <a:t>users who</a:t>
            </a:r>
            <a:r>
              <a:rPr sz="1400" spc="-10" dirty="0">
                <a:latin typeface="Segoe UI"/>
                <a:cs typeface="Segoe UI"/>
              </a:rPr>
              <a:t> purchased </a:t>
            </a:r>
            <a:r>
              <a:rPr sz="1400" dirty="0">
                <a:latin typeface="Segoe UI"/>
                <a:cs typeface="Segoe UI"/>
              </a:rPr>
              <a:t>harry</a:t>
            </a:r>
            <a:r>
              <a:rPr sz="1400" spc="25" dirty="0">
                <a:latin typeface="Segoe UI"/>
                <a:cs typeface="Segoe UI"/>
              </a:rPr>
              <a:t> </a:t>
            </a:r>
            <a:r>
              <a:rPr sz="1400" spc="-10" dirty="0">
                <a:latin typeface="Segoe UI"/>
                <a:cs typeface="Segoe UI"/>
              </a:rPr>
              <a:t>potter)</a:t>
            </a:r>
            <a:endParaRPr sz="1400">
              <a:latin typeface="Segoe UI"/>
              <a:cs typeface="Segoe UI"/>
            </a:endParaRPr>
          </a:p>
        </p:txBody>
      </p:sp>
      <p:pic>
        <p:nvPicPr>
          <p:cNvPr id="18" name="object 18"/>
          <p:cNvPicPr/>
          <p:nvPr/>
        </p:nvPicPr>
        <p:blipFill>
          <a:blip r:embed="rId9" cstate="print"/>
          <a:stretch>
            <a:fillRect/>
          </a:stretch>
        </p:blipFill>
        <p:spPr>
          <a:xfrm>
            <a:off x="8143747" y="3270961"/>
            <a:ext cx="1316736" cy="303580"/>
          </a:xfrm>
          <a:prstGeom prst="rect">
            <a:avLst/>
          </a:prstGeom>
        </p:spPr>
      </p:pic>
      <p:sp>
        <p:nvSpPr>
          <p:cNvPr id="19" name="object 19"/>
          <p:cNvSpPr txBox="1"/>
          <p:nvPr/>
        </p:nvSpPr>
        <p:spPr>
          <a:xfrm>
            <a:off x="7277481" y="3602228"/>
            <a:ext cx="3051175" cy="574040"/>
          </a:xfrm>
          <a:prstGeom prst="rect">
            <a:avLst/>
          </a:prstGeom>
        </p:spPr>
        <p:txBody>
          <a:bodyPr vert="horz" wrap="square" lIns="0" tIns="12700" rIns="0" bIns="0" rtlCol="0">
            <a:spAutoFit/>
          </a:bodyPr>
          <a:lstStyle/>
          <a:p>
            <a:pPr marL="216535" marR="5080" indent="-204470">
              <a:spcBef>
                <a:spcPts val="100"/>
              </a:spcBef>
            </a:pPr>
            <a:r>
              <a:rPr dirty="0">
                <a:latin typeface="Segoe UI"/>
                <a:cs typeface="Segoe UI"/>
              </a:rPr>
              <a:t>(theta</a:t>
            </a:r>
            <a:r>
              <a:rPr spc="-30" dirty="0">
                <a:latin typeface="Segoe UI"/>
                <a:cs typeface="Segoe UI"/>
              </a:rPr>
              <a:t> </a:t>
            </a:r>
            <a:r>
              <a:rPr dirty="0">
                <a:latin typeface="Segoe UI"/>
                <a:cs typeface="Segoe UI"/>
              </a:rPr>
              <a:t>=</a:t>
            </a:r>
            <a:r>
              <a:rPr spc="-5" dirty="0">
                <a:latin typeface="Segoe UI"/>
                <a:cs typeface="Segoe UI"/>
              </a:rPr>
              <a:t> </a:t>
            </a:r>
            <a:r>
              <a:rPr dirty="0">
                <a:latin typeface="Segoe UI"/>
                <a:cs typeface="Segoe UI"/>
              </a:rPr>
              <a:t>0)</a:t>
            </a:r>
            <a:r>
              <a:rPr spc="-20" dirty="0">
                <a:latin typeface="Segoe UI"/>
                <a:cs typeface="Segoe UI"/>
              </a:rPr>
              <a:t> </a:t>
            </a:r>
            <a:r>
              <a:rPr dirty="0">
                <a:latin typeface="Wingdings"/>
                <a:cs typeface="Wingdings"/>
              </a:rPr>
              <a:t></a:t>
            </a:r>
            <a:r>
              <a:rPr spc="35" dirty="0">
                <a:latin typeface="Times New Roman"/>
                <a:cs typeface="Times New Roman"/>
              </a:rPr>
              <a:t> </a:t>
            </a:r>
            <a:r>
              <a:rPr i="1" dirty="0">
                <a:latin typeface="Segoe UI"/>
                <a:cs typeface="Segoe UI"/>
              </a:rPr>
              <a:t>A</a:t>
            </a:r>
            <a:r>
              <a:rPr i="1" spc="-25" dirty="0">
                <a:latin typeface="Segoe UI"/>
                <a:cs typeface="Segoe UI"/>
              </a:rPr>
              <a:t> </a:t>
            </a:r>
            <a:r>
              <a:rPr dirty="0">
                <a:latin typeface="Segoe UI"/>
                <a:cs typeface="Segoe UI"/>
              </a:rPr>
              <a:t>and</a:t>
            </a:r>
            <a:r>
              <a:rPr spc="-15" dirty="0">
                <a:latin typeface="Segoe UI"/>
                <a:cs typeface="Segoe UI"/>
              </a:rPr>
              <a:t> </a:t>
            </a:r>
            <a:r>
              <a:rPr i="1" dirty="0">
                <a:latin typeface="Segoe UI"/>
                <a:cs typeface="Segoe UI"/>
              </a:rPr>
              <a:t>B</a:t>
            </a:r>
            <a:r>
              <a:rPr i="1" spc="-10" dirty="0">
                <a:latin typeface="Segoe UI"/>
                <a:cs typeface="Segoe UI"/>
              </a:rPr>
              <a:t> </a:t>
            </a:r>
            <a:r>
              <a:rPr dirty="0">
                <a:latin typeface="Segoe UI"/>
                <a:cs typeface="Segoe UI"/>
              </a:rPr>
              <a:t>point</a:t>
            </a:r>
            <a:r>
              <a:rPr spc="-5" dirty="0">
                <a:latin typeface="Segoe UI"/>
                <a:cs typeface="Segoe UI"/>
              </a:rPr>
              <a:t> </a:t>
            </a:r>
            <a:r>
              <a:rPr spc="-25" dirty="0">
                <a:latin typeface="Segoe UI"/>
                <a:cs typeface="Segoe UI"/>
              </a:rPr>
              <a:t>in </a:t>
            </a:r>
            <a:r>
              <a:rPr dirty="0">
                <a:latin typeface="Segoe UI"/>
                <a:cs typeface="Segoe UI"/>
              </a:rPr>
              <a:t>exactly</a:t>
            </a:r>
            <a:r>
              <a:rPr spc="-15" dirty="0">
                <a:latin typeface="Segoe UI"/>
                <a:cs typeface="Segoe UI"/>
              </a:rPr>
              <a:t> </a:t>
            </a:r>
            <a:r>
              <a:rPr dirty="0">
                <a:latin typeface="Segoe UI"/>
                <a:cs typeface="Segoe UI"/>
              </a:rPr>
              <a:t>the</a:t>
            </a:r>
            <a:r>
              <a:rPr spc="-40" dirty="0">
                <a:latin typeface="Segoe UI"/>
                <a:cs typeface="Segoe UI"/>
              </a:rPr>
              <a:t> </a:t>
            </a:r>
            <a:r>
              <a:rPr dirty="0">
                <a:latin typeface="Segoe UI"/>
                <a:cs typeface="Segoe UI"/>
              </a:rPr>
              <a:t>same</a:t>
            </a:r>
            <a:r>
              <a:rPr spc="-40" dirty="0">
                <a:latin typeface="Segoe UI"/>
                <a:cs typeface="Segoe UI"/>
              </a:rPr>
              <a:t> </a:t>
            </a:r>
            <a:r>
              <a:rPr spc="-10" dirty="0">
                <a:latin typeface="Segoe UI"/>
                <a:cs typeface="Segoe UI"/>
              </a:rPr>
              <a:t>direction</a:t>
            </a:r>
            <a:endParaRPr>
              <a:latin typeface="Segoe UI"/>
              <a:cs typeface="Segoe UI"/>
            </a:endParaRPr>
          </a:p>
        </p:txBody>
      </p:sp>
      <p:pic>
        <p:nvPicPr>
          <p:cNvPr id="20" name="object 20"/>
          <p:cNvPicPr/>
          <p:nvPr/>
        </p:nvPicPr>
        <p:blipFill>
          <a:blip r:embed="rId10" cstate="print"/>
          <a:stretch>
            <a:fillRect/>
          </a:stretch>
        </p:blipFill>
        <p:spPr>
          <a:xfrm>
            <a:off x="8025765" y="4439361"/>
            <a:ext cx="1552702" cy="303580"/>
          </a:xfrm>
          <a:prstGeom prst="rect">
            <a:avLst/>
          </a:prstGeom>
        </p:spPr>
      </p:pic>
      <p:sp>
        <p:nvSpPr>
          <p:cNvPr id="21" name="object 21"/>
          <p:cNvSpPr txBox="1"/>
          <p:nvPr/>
        </p:nvSpPr>
        <p:spPr>
          <a:xfrm>
            <a:off x="7214362" y="4727575"/>
            <a:ext cx="3211195" cy="848360"/>
          </a:xfrm>
          <a:prstGeom prst="rect">
            <a:avLst/>
          </a:prstGeom>
        </p:spPr>
        <p:txBody>
          <a:bodyPr vert="horz" wrap="square" lIns="0" tIns="12700" rIns="0" bIns="0" rtlCol="0">
            <a:spAutoFit/>
          </a:bodyPr>
          <a:lstStyle/>
          <a:p>
            <a:pPr marL="12065" marR="5080" indent="1270" algn="ctr">
              <a:spcBef>
                <a:spcPts val="100"/>
              </a:spcBef>
            </a:pPr>
            <a:r>
              <a:rPr dirty="0">
                <a:latin typeface="Segoe UI"/>
                <a:cs typeface="Segoe UI"/>
              </a:rPr>
              <a:t>(theta</a:t>
            </a:r>
            <a:r>
              <a:rPr spc="-35" dirty="0">
                <a:latin typeface="Segoe UI"/>
                <a:cs typeface="Segoe UI"/>
              </a:rPr>
              <a:t> </a:t>
            </a:r>
            <a:r>
              <a:rPr dirty="0">
                <a:latin typeface="Segoe UI"/>
                <a:cs typeface="Segoe UI"/>
              </a:rPr>
              <a:t>=</a:t>
            </a:r>
            <a:r>
              <a:rPr spc="-10" dirty="0">
                <a:latin typeface="Segoe UI"/>
                <a:cs typeface="Segoe UI"/>
              </a:rPr>
              <a:t> </a:t>
            </a:r>
            <a:r>
              <a:rPr dirty="0">
                <a:latin typeface="Segoe UI"/>
                <a:cs typeface="Segoe UI"/>
              </a:rPr>
              <a:t>180)</a:t>
            </a:r>
            <a:r>
              <a:rPr spc="-10" dirty="0">
                <a:latin typeface="Segoe UI"/>
                <a:cs typeface="Segoe UI"/>
              </a:rPr>
              <a:t> </a:t>
            </a:r>
            <a:r>
              <a:rPr dirty="0">
                <a:latin typeface="Wingdings"/>
                <a:cs typeface="Wingdings"/>
              </a:rPr>
              <a:t></a:t>
            </a:r>
            <a:r>
              <a:rPr spc="20" dirty="0">
                <a:latin typeface="Times New Roman"/>
                <a:cs typeface="Times New Roman"/>
              </a:rPr>
              <a:t> </a:t>
            </a:r>
            <a:r>
              <a:rPr i="1" dirty="0">
                <a:latin typeface="Segoe UI"/>
                <a:cs typeface="Segoe UI"/>
              </a:rPr>
              <a:t>A</a:t>
            </a:r>
            <a:r>
              <a:rPr i="1" spc="-20" dirty="0">
                <a:latin typeface="Segoe UI"/>
                <a:cs typeface="Segoe UI"/>
              </a:rPr>
              <a:t> </a:t>
            </a:r>
            <a:r>
              <a:rPr dirty="0">
                <a:latin typeface="Segoe UI"/>
                <a:cs typeface="Segoe UI"/>
              </a:rPr>
              <a:t>and</a:t>
            </a:r>
            <a:r>
              <a:rPr spc="-30" dirty="0">
                <a:latin typeface="Segoe UI"/>
                <a:cs typeface="Segoe UI"/>
              </a:rPr>
              <a:t> </a:t>
            </a:r>
            <a:r>
              <a:rPr i="1" dirty="0">
                <a:latin typeface="Segoe UI"/>
                <a:cs typeface="Segoe UI"/>
              </a:rPr>
              <a:t>B</a:t>
            </a:r>
            <a:r>
              <a:rPr i="1" spc="-5" dirty="0">
                <a:latin typeface="Segoe UI"/>
                <a:cs typeface="Segoe UI"/>
              </a:rPr>
              <a:t> </a:t>
            </a:r>
            <a:r>
              <a:rPr spc="-10" dirty="0">
                <a:latin typeface="Segoe UI"/>
                <a:cs typeface="Segoe UI"/>
              </a:rPr>
              <a:t>point </a:t>
            </a:r>
            <a:r>
              <a:rPr dirty="0">
                <a:latin typeface="Segoe UI"/>
                <a:cs typeface="Segoe UI"/>
              </a:rPr>
              <a:t>in</a:t>
            </a:r>
            <a:r>
              <a:rPr spc="-85" dirty="0">
                <a:latin typeface="Segoe UI"/>
                <a:cs typeface="Segoe UI"/>
              </a:rPr>
              <a:t> </a:t>
            </a:r>
            <a:r>
              <a:rPr dirty="0">
                <a:latin typeface="Segoe UI"/>
                <a:cs typeface="Segoe UI"/>
              </a:rPr>
              <a:t>opposite</a:t>
            </a:r>
            <a:r>
              <a:rPr spc="-75" dirty="0">
                <a:latin typeface="Segoe UI"/>
                <a:cs typeface="Segoe UI"/>
              </a:rPr>
              <a:t> </a:t>
            </a:r>
            <a:r>
              <a:rPr dirty="0">
                <a:latin typeface="Segoe UI"/>
                <a:cs typeface="Segoe UI"/>
              </a:rPr>
              <a:t>directions</a:t>
            </a:r>
            <a:r>
              <a:rPr spc="-55" dirty="0">
                <a:latin typeface="Segoe UI"/>
                <a:cs typeface="Segoe UI"/>
              </a:rPr>
              <a:t> </a:t>
            </a:r>
            <a:r>
              <a:rPr spc="-10" dirty="0">
                <a:latin typeface="Segoe UI"/>
                <a:cs typeface="Segoe UI"/>
              </a:rPr>
              <a:t>(won’t </a:t>
            </a:r>
            <a:r>
              <a:rPr dirty="0">
                <a:latin typeface="Segoe UI"/>
                <a:cs typeface="Segoe UI"/>
              </a:rPr>
              <a:t>actually</a:t>
            </a:r>
            <a:r>
              <a:rPr spc="-30" dirty="0">
                <a:latin typeface="Segoe UI"/>
                <a:cs typeface="Segoe UI"/>
              </a:rPr>
              <a:t> </a:t>
            </a:r>
            <a:r>
              <a:rPr dirty="0">
                <a:latin typeface="Segoe UI"/>
                <a:cs typeface="Segoe UI"/>
              </a:rPr>
              <a:t>happen</a:t>
            </a:r>
            <a:r>
              <a:rPr spc="-50" dirty="0">
                <a:latin typeface="Segoe UI"/>
                <a:cs typeface="Segoe UI"/>
              </a:rPr>
              <a:t> </a:t>
            </a:r>
            <a:r>
              <a:rPr dirty="0">
                <a:latin typeface="Segoe UI"/>
                <a:cs typeface="Segoe UI"/>
              </a:rPr>
              <a:t>for</a:t>
            </a:r>
            <a:r>
              <a:rPr spc="-50" dirty="0">
                <a:latin typeface="Segoe UI"/>
                <a:cs typeface="Segoe UI"/>
              </a:rPr>
              <a:t> </a:t>
            </a:r>
            <a:r>
              <a:rPr dirty="0">
                <a:latin typeface="Segoe UI"/>
                <a:cs typeface="Segoe UI"/>
              </a:rPr>
              <a:t>0/1</a:t>
            </a:r>
            <a:r>
              <a:rPr spc="-30" dirty="0">
                <a:latin typeface="Segoe UI"/>
                <a:cs typeface="Segoe UI"/>
              </a:rPr>
              <a:t> </a:t>
            </a:r>
            <a:r>
              <a:rPr spc="-10" dirty="0">
                <a:latin typeface="Segoe UI"/>
                <a:cs typeface="Segoe UI"/>
              </a:rPr>
              <a:t>vectors)</a:t>
            </a:r>
            <a:endParaRPr>
              <a:latin typeface="Segoe UI"/>
              <a:cs typeface="Segoe UI"/>
            </a:endParaRPr>
          </a:p>
        </p:txBody>
      </p:sp>
      <p:pic>
        <p:nvPicPr>
          <p:cNvPr id="22" name="object 22"/>
          <p:cNvPicPr/>
          <p:nvPr/>
        </p:nvPicPr>
        <p:blipFill>
          <a:blip r:embed="rId11" cstate="print"/>
          <a:stretch>
            <a:fillRect/>
          </a:stretch>
        </p:blipFill>
        <p:spPr>
          <a:xfrm>
            <a:off x="8062594" y="5842266"/>
            <a:ext cx="1329562" cy="303580"/>
          </a:xfrm>
          <a:prstGeom prst="rect">
            <a:avLst/>
          </a:prstGeom>
        </p:spPr>
      </p:pic>
      <p:sp>
        <p:nvSpPr>
          <p:cNvPr id="23" name="object 23"/>
          <p:cNvSpPr txBox="1"/>
          <p:nvPr/>
        </p:nvSpPr>
        <p:spPr>
          <a:xfrm>
            <a:off x="7466458" y="6133287"/>
            <a:ext cx="2710815" cy="574040"/>
          </a:xfrm>
          <a:prstGeom prst="rect">
            <a:avLst/>
          </a:prstGeom>
        </p:spPr>
        <p:txBody>
          <a:bodyPr vert="horz" wrap="square" lIns="0" tIns="12700" rIns="0" bIns="0" rtlCol="0">
            <a:spAutoFit/>
          </a:bodyPr>
          <a:lstStyle/>
          <a:p>
            <a:pPr marL="789940" marR="5080" indent="-777875">
              <a:spcBef>
                <a:spcPts val="100"/>
              </a:spcBef>
            </a:pPr>
            <a:r>
              <a:rPr dirty="0">
                <a:latin typeface="Segoe UI"/>
                <a:cs typeface="Segoe UI"/>
              </a:rPr>
              <a:t>(theta</a:t>
            </a:r>
            <a:r>
              <a:rPr spc="-30" dirty="0">
                <a:latin typeface="Segoe UI"/>
                <a:cs typeface="Segoe UI"/>
              </a:rPr>
              <a:t> </a:t>
            </a:r>
            <a:r>
              <a:rPr dirty="0">
                <a:latin typeface="Segoe UI"/>
                <a:cs typeface="Segoe UI"/>
              </a:rPr>
              <a:t>=</a:t>
            </a:r>
            <a:r>
              <a:rPr spc="-10" dirty="0">
                <a:latin typeface="Segoe UI"/>
                <a:cs typeface="Segoe UI"/>
              </a:rPr>
              <a:t> </a:t>
            </a:r>
            <a:r>
              <a:rPr dirty="0">
                <a:latin typeface="Segoe UI"/>
                <a:cs typeface="Segoe UI"/>
              </a:rPr>
              <a:t>90)</a:t>
            </a:r>
            <a:r>
              <a:rPr spc="-5" dirty="0">
                <a:latin typeface="Segoe UI"/>
                <a:cs typeface="Segoe UI"/>
              </a:rPr>
              <a:t> </a:t>
            </a:r>
            <a:r>
              <a:rPr dirty="0">
                <a:latin typeface="Wingdings"/>
                <a:cs typeface="Wingdings"/>
              </a:rPr>
              <a:t></a:t>
            </a:r>
            <a:r>
              <a:rPr spc="20" dirty="0">
                <a:latin typeface="Times New Roman"/>
                <a:cs typeface="Times New Roman"/>
              </a:rPr>
              <a:t> </a:t>
            </a:r>
            <a:r>
              <a:rPr i="1" dirty="0">
                <a:latin typeface="Segoe UI"/>
                <a:cs typeface="Segoe UI"/>
              </a:rPr>
              <a:t>A</a:t>
            </a:r>
            <a:r>
              <a:rPr i="1" spc="-10" dirty="0">
                <a:latin typeface="Segoe UI"/>
                <a:cs typeface="Segoe UI"/>
              </a:rPr>
              <a:t> </a:t>
            </a:r>
            <a:r>
              <a:rPr dirty="0">
                <a:latin typeface="Segoe UI"/>
                <a:cs typeface="Segoe UI"/>
              </a:rPr>
              <a:t>and</a:t>
            </a:r>
            <a:r>
              <a:rPr spc="-30" dirty="0">
                <a:latin typeface="Segoe UI"/>
                <a:cs typeface="Segoe UI"/>
              </a:rPr>
              <a:t> </a:t>
            </a:r>
            <a:r>
              <a:rPr i="1" dirty="0">
                <a:latin typeface="Segoe UI"/>
                <a:cs typeface="Segoe UI"/>
              </a:rPr>
              <a:t>B</a:t>
            </a:r>
            <a:r>
              <a:rPr i="1" spc="-10" dirty="0">
                <a:latin typeface="Segoe UI"/>
                <a:cs typeface="Segoe UI"/>
              </a:rPr>
              <a:t> </a:t>
            </a:r>
            <a:r>
              <a:rPr spc="-25" dirty="0">
                <a:latin typeface="Segoe UI"/>
                <a:cs typeface="Segoe UI"/>
              </a:rPr>
              <a:t>are </a:t>
            </a:r>
            <a:r>
              <a:rPr spc="-10" dirty="0">
                <a:latin typeface="Segoe UI"/>
                <a:cs typeface="Segoe UI"/>
              </a:rPr>
              <a:t>orthogonal</a:t>
            </a:r>
            <a:endParaRPr>
              <a:latin typeface="Segoe UI"/>
              <a:cs typeface="Segoe UI"/>
            </a:endParaRPr>
          </a:p>
        </p:txBody>
      </p:sp>
    </p:spTree>
    <p:extLst>
      <p:ext uri="{BB962C8B-B14F-4D97-AF65-F5344CB8AC3E}">
        <p14:creationId xmlns:p14="http://schemas.microsoft.com/office/powerpoint/2010/main" val="394249482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p>
        </p:txBody>
      </p:sp>
      <p:pic>
        <p:nvPicPr>
          <p:cNvPr id="3" name="object 3"/>
          <p:cNvPicPr/>
          <p:nvPr/>
        </p:nvPicPr>
        <p:blipFill>
          <a:blip r:embed="rId2" cstate="print"/>
          <a:stretch>
            <a:fillRect/>
          </a:stretch>
        </p:blipFill>
        <p:spPr>
          <a:xfrm>
            <a:off x="1981201" y="3086100"/>
            <a:ext cx="3939413" cy="2055622"/>
          </a:xfrm>
          <a:prstGeom prst="rect">
            <a:avLst/>
          </a:prstGeom>
        </p:spPr>
      </p:pic>
      <p:sp>
        <p:nvSpPr>
          <p:cNvPr id="4" name="object 4"/>
          <p:cNvSpPr txBox="1"/>
          <p:nvPr/>
        </p:nvSpPr>
        <p:spPr>
          <a:xfrm>
            <a:off x="2117851" y="1538478"/>
            <a:ext cx="7785100" cy="1310640"/>
          </a:xfrm>
          <a:prstGeom prst="rect">
            <a:avLst/>
          </a:prstGeom>
        </p:spPr>
        <p:txBody>
          <a:bodyPr vert="horz" wrap="square" lIns="0" tIns="12700" rIns="0" bIns="0" rtlCol="0">
            <a:spAutoFit/>
          </a:bodyPr>
          <a:lstStyle/>
          <a:p>
            <a:pPr algn="ctr">
              <a:spcBef>
                <a:spcPts val="100"/>
              </a:spcBef>
            </a:pPr>
            <a:r>
              <a:rPr sz="3600" dirty="0">
                <a:latin typeface="Segoe UI"/>
                <a:cs typeface="Segoe UI"/>
              </a:rPr>
              <a:t>Why </a:t>
            </a:r>
            <a:r>
              <a:rPr sz="3600" spc="-10" dirty="0">
                <a:latin typeface="Segoe UI"/>
                <a:cs typeface="Segoe UI"/>
              </a:rPr>
              <a:t>cosine?</a:t>
            </a:r>
            <a:endParaRPr sz="3600">
              <a:latin typeface="Segoe UI"/>
              <a:cs typeface="Segoe UI"/>
            </a:endParaRPr>
          </a:p>
          <a:p>
            <a:pPr marL="1274445" indent="-342900">
              <a:spcBef>
                <a:spcPts val="35"/>
              </a:spcBef>
              <a:buFont typeface="Arial MT"/>
              <a:buChar char="•"/>
              <a:tabLst>
                <a:tab pos="1274445" algn="l"/>
              </a:tabLst>
            </a:pPr>
            <a:r>
              <a:rPr sz="2400" dirty="0">
                <a:latin typeface="Segoe UI"/>
                <a:cs typeface="Segoe UI"/>
              </a:rPr>
              <a:t>Unlike</a:t>
            </a:r>
            <a:r>
              <a:rPr sz="2400" spc="-45" dirty="0">
                <a:latin typeface="Segoe UI"/>
                <a:cs typeface="Segoe UI"/>
              </a:rPr>
              <a:t> </a:t>
            </a:r>
            <a:r>
              <a:rPr sz="2400" dirty="0">
                <a:latin typeface="Segoe UI"/>
                <a:cs typeface="Segoe UI"/>
              </a:rPr>
              <a:t>Jaccard,</a:t>
            </a:r>
            <a:r>
              <a:rPr sz="2400" spc="-30" dirty="0">
                <a:latin typeface="Segoe UI"/>
                <a:cs typeface="Segoe UI"/>
              </a:rPr>
              <a:t> </a:t>
            </a:r>
            <a:r>
              <a:rPr sz="2400" dirty="0">
                <a:latin typeface="Segoe UI"/>
                <a:cs typeface="Segoe UI"/>
              </a:rPr>
              <a:t>works</a:t>
            </a:r>
            <a:r>
              <a:rPr sz="2400" spc="-70" dirty="0">
                <a:latin typeface="Segoe UI"/>
                <a:cs typeface="Segoe UI"/>
              </a:rPr>
              <a:t> </a:t>
            </a:r>
            <a:r>
              <a:rPr sz="2400" dirty="0">
                <a:latin typeface="Segoe UI"/>
                <a:cs typeface="Segoe UI"/>
              </a:rPr>
              <a:t>for</a:t>
            </a:r>
            <a:r>
              <a:rPr sz="2400" spc="-65" dirty="0">
                <a:latin typeface="Segoe UI"/>
                <a:cs typeface="Segoe UI"/>
              </a:rPr>
              <a:t> </a:t>
            </a:r>
            <a:r>
              <a:rPr sz="2400" dirty="0">
                <a:latin typeface="Segoe UI"/>
                <a:cs typeface="Segoe UI"/>
              </a:rPr>
              <a:t>arbitrary</a:t>
            </a:r>
            <a:r>
              <a:rPr sz="2400" spc="-75" dirty="0">
                <a:latin typeface="Segoe UI"/>
                <a:cs typeface="Segoe UI"/>
              </a:rPr>
              <a:t> </a:t>
            </a:r>
            <a:r>
              <a:rPr sz="2400" spc="-10" dirty="0">
                <a:latin typeface="Segoe UI"/>
                <a:cs typeface="Segoe UI"/>
              </a:rPr>
              <a:t>vectors</a:t>
            </a:r>
            <a:endParaRPr sz="2400">
              <a:latin typeface="Segoe UI"/>
              <a:cs typeface="Segoe UI"/>
            </a:endParaRPr>
          </a:p>
          <a:p>
            <a:pPr marL="354965" indent="-342265">
              <a:buFont typeface="Arial MT"/>
              <a:buChar char="•"/>
              <a:tabLst>
                <a:tab pos="354965" algn="l"/>
              </a:tabLst>
            </a:pPr>
            <a:r>
              <a:rPr sz="2400" dirty="0">
                <a:latin typeface="Segoe UI"/>
                <a:cs typeface="Segoe UI"/>
              </a:rPr>
              <a:t>E.g.</a:t>
            </a:r>
            <a:r>
              <a:rPr sz="2400" spc="-25" dirty="0">
                <a:latin typeface="Segoe UI"/>
                <a:cs typeface="Segoe UI"/>
              </a:rPr>
              <a:t> </a:t>
            </a:r>
            <a:r>
              <a:rPr sz="2400" dirty="0">
                <a:latin typeface="Segoe UI"/>
                <a:cs typeface="Segoe UI"/>
              </a:rPr>
              <a:t>what</a:t>
            </a:r>
            <a:r>
              <a:rPr sz="2400" spc="-20" dirty="0">
                <a:latin typeface="Segoe UI"/>
                <a:cs typeface="Segoe UI"/>
              </a:rPr>
              <a:t> </a:t>
            </a:r>
            <a:r>
              <a:rPr sz="2400" dirty="0">
                <a:latin typeface="Segoe UI"/>
                <a:cs typeface="Segoe UI"/>
              </a:rPr>
              <a:t>if</a:t>
            </a:r>
            <a:r>
              <a:rPr sz="2400" spc="-35" dirty="0">
                <a:latin typeface="Segoe UI"/>
                <a:cs typeface="Segoe UI"/>
              </a:rPr>
              <a:t> </a:t>
            </a:r>
            <a:r>
              <a:rPr sz="2400" dirty="0">
                <a:latin typeface="Segoe UI"/>
                <a:cs typeface="Segoe UI"/>
              </a:rPr>
              <a:t>we</a:t>
            </a:r>
            <a:r>
              <a:rPr sz="2400" spc="-35" dirty="0">
                <a:latin typeface="Segoe UI"/>
                <a:cs typeface="Segoe UI"/>
              </a:rPr>
              <a:t> </a:t>
            </a:r>
            <a:r>
              <a:rPr sz="2400" dirty="0">
                <a:latin typeface="Segoe UI"/>
                <a:cs typeface="Segoe UI"/>
              </a:rPr>
              <a:t>have</a:t>
            </a:r>
            <a:r>
              <a:rPr sz="2400" spc="-30" dirty="0">
                <a:latin typeface="Segoe UI"/>
                <a:cs typeface="Segoe UI"/>
              </a:rPr>
              <a:t> </a:t>
            </a:r>
            <a:r>
              <a:rPr sz="2400" b="1" dirty="0">
                <a:latin typeface="Segoe UI"/>
                <a:cs typeface="Segoe UI"/>
              </a:rPr>
              <a:t>opinions</a:t>
            </a:r>
            <a:r>
              <a:rPr sz="2400" b="1" spc="-40" dirty="0">
                <a:latin typeface="Segoe UI"/>
                <a:cs typeface="Segoe UI"/>
              </a:rPr>
              <a:t> </a:t>
            </a:r>
            <a:r>
              <a:rPr sz="2400" dirty="0">
                <a:latin typeface="Segoe UI"/>
                <a:cs typeface="Segoe UI"/>
              </a:rPr>
              <a:t>in</a:t>
            </a:r>
            <a:r>
              <a:rPr sz="2400" spc="-20" dirty="0">
                <a:latin typeface="Segoe UI"/>
                <a:cs typeface="Segoe UI"/>
              </a:rPr>
              <a:t> </a:t>
            </a:r>
            <a:r>
              <a:rPr sz="2400" dirty="0">
                <a:latin typeface="Segoe UI"/>
                <a:cs typeface="Segoe UI"/>
              </a:rPr>
              <a:t>addition</a:t>
            </a:r>
            <a:r>
              <a:rPr sz="2400" spc="-15" dirty="0">
                <a:latin typeface="Segoe UI"/>
                <a:cs typeface="Segoe UI"/>
              </a:rPr>
              <a:t> </a:t>
            </a:r>
            <a:r>
              <a:rPr sz="2400" dirty="0">
                <a:latin typeface="Segoe UI"/>
                <a:cs typeface="Segoe UI"/>
              </a:rPr>
              <a:t>to</a:t>
            </a:r>
            <a:r>
              <a:rPr sz="2400" spc="-30" dirty="0">
                <a:latin typeface="Segoe UI"/>
                <a:cs typeface="Segoe UI"/>
              </a:rPr>
              <a:t> </a:t>
            </a:r>
            <a:r>
              <a:rPr sz="2400" spc="-10" dirty="0">
                <a:latin typeface="Segoe UI"/>
                <a:cs typeface="Segoe UI"/>
              </a:rPr>
              <a:t>purchases?</a:t>
            </a:r>
            <a:endParaRPr sz="2400">
              <a:latin typeface="Segoe UI"/>
              <a:cs typeface="Segoe UI"/>
            </a:endParaRPr>
          </a:p>
        </p:txBody>
      </p:sp>
      <p:grpSp>
        <p:nvGrpSpPr>
          <p:cNvPr id="5" name="object 5"/>
          <p:cNvGrpSpPr/>
          <p:nvPr/>
        </p:nvGrpSpPr>
        <p:grpSpPr>
          <a:xfrm>
            <a:off x="5981701" y="3086100"/>
            <a:ext cx="4262755" cy="2860040"/>
            <a:chOff x="4457700" y="3086100"/>
            <a:chExt cx="4262755" cy="2860040"/>
          </a:xfrm>
        </p:grpSpPr>
        <p:pic>
          <p:nvPicPr>
            <p:cNvPr id="6" name="object 6"/>
            <p:cNvPicPr/>
            <p:nvPr/>
          </p:nvPicPr>
          <p:blipFill>
            <a:blip r:embed="rId3" cstate="print"/>
            <a:stretch>
              <a:fillRect/>
            </a:stretch>
          </p:blipFill>
          <p:spPr>
            <a:xfrm>
              <a:off x="5083175" y="3086100"/>
              <a:ext cx="3636899" cy="2055622"/>
            </a:xfrm>
            <a:prstGeom prst="rect">
              <a:avLst/>
            </a:prstGeom>
          </p:spPr>
        </p:pic>
        <p:sp>
          <p:nvSpPr>
            <p:cNvPr id="7" name="object 7"/>
            <p:cNvSpPr/>
            <p:nvPr/>
          </p:nvSpPr>
          <p:spPr>
            <a:xfrm>
              <a:off x="4457700" y="4018660"/>
              <a:ext cx="1962150" cy="1927225"/>
            </a:xfrm>
            <a:custGeom>
              <a:avLst/>
              <a:gdLst/>
              <a:ahLst/>
              <a:cxnLst/>
              <a:rect l="l" t="t" r="r" b="b"/>
              <a:pathLst>
                <a:path w="1962150" h="1927225">
                  <a:moveTo>
                    <a:pt x="596900" y="95250"/>
                  </a:moveTo>
                  <a:lnTo>
                    <a:pt x="533400" y="63500"/>
                  </a:lnTo>
                  <a:lnTo>
                    <a:pt x="406400" y="0"/>
                  </a:lnTo>
                  <a:lnTo>
                    <a:pt x="406400" y="63500"/>
                  </a:lnTo>
                  <a:lnTo>
                    <a:pt x="0" y="63500"/>
                  </a:lnTo>
                  <a:lnTo>
                    <a:pt x="0" y="127000"/>
                  </a:lnTo>
                  <a:lnTo>
                    <a:pt x="406400" y="127000"/>
                  </a:lnTo>
                  <a:lnTo>
                    <a:pt x="406400" y="190500"/>
                  </a:lnTo>
                  <a:lnTo>
                    <a:pt x="533400" y="127000"/>
                  </a:lnTo>
                  <a:lnTo>
                    <a:pt x="596900" y="95250"/>
                  </a:lnTo>
                  <a:close/>
                </a:path>
                <a:path w="1962150" h="1927225">
                  <a:moveTo>
                    <a:pt x="1200150" y="1010539"/>
                  </a:moveTo>
                  <a:lnTo>
                    <a:pt x="1075944" y="1040511"/>
                  </a:lnTo>
                  <a:lnTo>
                    <a:pt x="1100518" y="1069670"/>
                  </a:lnTo>
                  <a:lnTo>
                    <a:pt x="613156" y="1480693"/>
                  </a:lnTo>
                  <a:lnTo>
                    <a:pt x="637794" y="1509776"/>
                  </a:lnTo>
                  <a:lnTo>
                    <a:pt x="1125029" y="1098753"/>
                  </a:lnTo>
                  <a:lnTo>
                    <a:pt x="1149604" y="1127887"/>
                  </a:lnTo>
                  <a:lnTo>
                    <a:pt x="1179957" y="1057402"/>
                  </a:lnTo>
                  <a:lnTo>
                    <a:pt x="1200150" y="1010539"/>
                  </a:lnTo>
                  <a:close/>
                </a:path>
                <a:path w="1962150" h="1927225">
                  <a:moveTo>
                    <a:pt x="1962150" y="1066800"/>
                  </a:moveTo>
                  <a:lnTo>
                    <a:pt x="1853184" y="1133602"/>
                  </a:lnTo>
                  <a:lnTo>
                    <a:pt x="1885480" y="1153756"/>
                  </a:lnTo>
                  <a:lnTo>
                    <a:pt x="1415796" y="1906752"/>
                  </a:lnTo>
                  <a:lnTo>
                    <a:pt x="1448054" y="1926920"/>
                  </a:lnTo>
                  <a:lnTo>
                    <a:pt x="1917763" y="1173899"/>
                  </a:lnTo>
                  <a:lnTo>
                    <a:pt x="1950085" y="1194054"/>
                  </a:lnTo>
                  <a:lnTo>
                    <a:pt x="1955431" y="1137539"/>
                  </a:lnTo>
                  <a:lnTo>
                    <a:pt x="1962150" y="1066800"/>
                  </a:lnTo>
                  <a:close/>
                </a:path>
              </a:pathLst>
            </a:custGeom>
            <a:solidFill>
              <a:srgbClr val="A4B592"/>
            </a:solidFill>
          </p:spPr>
          <p:txBody>
            <a:bodyPr wrap="square" lIns="0" tIns="0" rIns="0" bIns="0" rtlCol="0"/>
            <a:lstStyle/>
            <a:p>
              <a:endParaRPr/>
            </a:p>
          </p:txBody>
        </p:sp>
      </p:grpSp>
      <p:sp>
        <p:nvSpPr>
          <p:cNvPr id="8" name="object 8"/>
          <p:cNvSpPr txBox="1"/>
          <p:nvPr/>
        </p:nvSpPr>
        <p:spPr>
          <a:xfrm>
            <a:off x="5270373" y="5457851"/>
            <a:ext cx="4558665" cy="1111885"/>
          </a:xfrm>
          <a:prstGeom prst="rect">
            <a:avLst/>
          </a:prstGeom>
        </p:spPr>
        <p:txBody>
          <a:bodyPr vert="horz" wrap="square" lIns="0" tIns="96520" rIns="0" bIns="0" rtlCol="0">
            <a:spAutoFit/>
          </a:bodyPr>
          <a:lstStyle/>
          <a:p>
            <a:pPr marR="2760980" algn="ctr">
              <a:spcBef>
                <a:spcPts val="760"/>
              </a:spcBef>
            </a:pPr>
            <a:r>
              <a:rPr dirty="0">
                <a:latin typeface="Segoe UI"/>
                <a:cs typeface="Segoe UI"/>
              </a:rPr>
              <a:t>bought</a:t>
            </a:r>
            <a:r>
              <a:rPr spc="-10" dirty="0">
                <a:latin typeface="Segoe UI"/>
                <a:cs typeface="Segoe UI"/>
              </a:rPr>
              <a:t> </a:t>
            </a:r>
            <a:r>
              <a:rPr dirty="0">
                <a:latin typeface="Segoe UI"/>
                <a:cs typeface="Segoe UI"/>
              </a:rPr>
              <a:t>and</a:t>
            </a:r>
            <a:r>
              <a:rPr spc="-15" dirty="0">
                <a:latin typeface="Segoe UI"/>
                <a:cs typeface="Segoe UI"/>
              </a:rPr>
              <a:t> </a:t>
            </a:r>
            <a:r>
              <a:rPr b="1" spc="-10" dirty="0">
                <a:latin typeface="Segoe UI"/>
                <a:cs typeface="Segoe UI"/>
              </a:rPr>
              <a:t>liked</a:t>
            </a:r>
            <a:endParaRPr>
              <a:latin typeface="Segoe UI"/>
              <a:cs typeface="Segoe UI"/>
            </a:endParaRPr>
          </a:p>
          <a:p>
            <a:pPr marR="480059" algn="ctr">
              <a:spcBef>
                <a:spcPts val="665"/>
              </a:spcBef>
            </a:pPr>
            <a:r>
              <a:rPr dirty="0">
                <a:latin typeface="Segoe UI"/>
                <a:cs typeface="Segoe UI"/>
              </a:rPr>
              <a:t>didn’t</a:t>
            </a:r>
            <a:r>
              <a:rPr spc="-40" dirty="0">
                <a:latin typeface="Segoe UI"/>
                <a:cs typeface="Segoe UI"/>
              </a:rPr>
              <a:t> </a:t>
            </a:r>
            <a:r>
              <a:rPr spc="-25" dirty="0">
                <a:latin typeface="Segoe UI"/>
                <a:cs typeface="Segoe UI"/>
              </a:rPr>
              <a:t>buy</a:t>
            </a:r>
            <a:endParaRPr>
              <a:latin typeface="Segoe UI"/>
              <a:cs typeface="Segoe UI"/>
            </a:endParaRPr>
          </a:p>
          <a:p>
            <a:pPr marL="2677795" algn="ctr">
              <a:spcBef>
                <a:spcPts val="745"/>
              </a:spcBef>
            </a:pPr>
            <a:r>
              <a:rPr dirty="0">
                <a:latin typeface="Segoe UI"/>
                <a:cs typeface="Segoe UI"/>
              </a:rPr>
              <a:t>bought</a:t>
            </a:r>
            <a:r>
              <a:rPr spc="-15" dirty="0">
                <a:latin typeface="Segoe UI"/>
                <a:cs typeface="Segoe UI"/>
              </a:rPr>
              <a:t> </a:t>
            </a:r>
            <a:r>
              <a:rPr dirty="0">
                <a:latin typeface="Segoe UI"/>
                <a:cs typeface="Segoe UI"/>
              </a:rPr>
              <a:t>and</a:t>
            </a:r>
            <a:r>
              <a:rPr spc="-10" dirty="0">
                <a:latin typeface="Segoe UI"/>
                <a:cs typeface="Segoe UI"/>
              </a:rPr>
              <a:t> </a:t>
            </a:r>
            <a:r>
              <a:rPr b="1" spc="-10" dirty="0">
                <a:latin typeface="Segoe UI"/>
                <a:cs typeface="Segoe UI"/>
              </a:rPr>
              <a:t>hated</a:t>
            </a:r>
            <a:endParaRPr>
              <a:latin typeface="Segoe UI"/>
              <a:cs typeface="Segoe UI"/>
            </a:endParaRPr>
          </a:p>
        </p:txBody>
      </p:sp>
      <p:sp>
        <p:nvSpPr>
          <p:cNvPr id="9" name="object 9"/>
          <p:cNvSpPr/>
          <p:nvPr/>
        </p:nvSpPr>
        <p:spPr>
          <a:xfrm>
            <a:off x="8883523" y="5082032"/>
            <a:ext cx="678815" cy="1231900"/>
          </a:xfrm>
          <a:custGeom>
            <a:avLst/>
            <a:gdLst/>
            <a:ahLst/>
            <a:cxnLst/>
            <a:rect l="l" t="t" r="r" b="b"/>
            <a:pathLst>
              <a:path w="678815" h="1231900">
                <a:moveTo>
                  <a:pt x="607513" y="91433"/>
                </a:moveTo>
                <a:lnTo>
                  <a:pt x="0" y="1213726"/>
                </a:lnTo>
                <a:lnTo>
                  <a:pt x="33527" y="1231861"/>
                </a:lnTo>
                <a:lnTo>
                  <a:pt x="641032" y="109612"/>
                </a:lnTo>
                <a:lnTo>
                  <a:pt x="607513" y="91433"/>
                </a:lnTo>
                <a:close/>
              </a:path>
              <a:path w="678815" h="1231900">
                <a:moveTo>
                  <a:pt x="676238" y="74676"/>
                </a:moveTo>
                <a:lnTo>
                  <a:pt x="616584" y="74676"/>
                </a:lnTo>
                <a:lnTo>
                  <a:pt x="650112" y="92837"/>
                </a:lnTo>
                <a:lnTo>
                  <a:pt x="641032" y="109612"/>
                </a:lnTo>
                <a:lnTo>
                  <a:pt x="674497" y="127762"/>
                </a:lnTo>
                <a:lnTo>
                  <a:pt x="676238" y="74676"/>
                </a:lnTo>
                <a:close/>
              </a:path>
              <a:path w="678815" h="1231900">
                <a:moveTo>
                  <a:pt x="616584" y="74676"/>
                </a:moveTo>
                <a:lnTo>
                  <a:pt x="607513" y="91433"/>
                </a:lnTo>
                <a:lnTo>
                  <a:pt x="641032" y="109612"/>
                </a:lnTo>
                <a:lnTo>
                  <a:pt x="650112" y="92837"/>
                </a:lnTo>
                <a:lnTo>
                  <a:pt x="616584" y="74676"/>
                </a:lnTo>
                <a:close/>
              </a:path>
              <a:path w="678815" h="1231900">
                <a:moveTo>
                  <a:pt x="678687" y="0"/>
                </a:moveTo>
                <a:lnTo>
                  <a:pt x="574040" y="73279"/>
                </a:lnTo>
                <a:lnTo>
                  <a:pt x="607513" y="91433"/>
                </a:lnTo>
                <a:lnTo>
                  <a:pt x="616584" y="74676"/>
                </a:lnTo>
                <a:lnTo>
                  <a:pt x="676238" y="74676"/>
                </a:lnTo>
                <a:lnTo>
                  <a:pt x="678687" y="0"/>
                </a:lnTo>
                <a:close/>
              </a:path>
            </a:pathLst>
          </a:custGeom>
          <a:solidFill>
            <a:srgbClr val="A4B592"/>
          </a:solidFill>
        </p:spPr>
        <p:txBody>
          <a:bodyPr wrap="square" lIns="0" tIns="0" rIns="0" bIns="0" rtlCol="0"/>
          <a:lstStyle/>
          <a:p>
            <a:endParaRPr/>
          </a:p>
        </p:txBody>
      </p:sp>
    </p:spTree>
    <p:extLst>
      <p:ext uri="{BB962C8B-B14F-4D97-AF65-F5344CB8AC3E}">
        <p14:creationId xmlns:p14="http://schemas.microsoft.com/office/powerpoint/2010/main" val="109960495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2.</a:t>
            </a:r>
            <a:r>
              <a:rPr spc="-65" dirty="0"/>
              <a:t> </a:t>
            </a:r>
            <a:r>
              <a:rPr dirty="0"/>
              <a:t>Cosine</a:t>
            </a:r>
            <a:r>
              <a:rPr spc="-70" dirty="0"/>
              <a:t> </a:t>
            </a:r>
            <a:r>
              <a:rPr spc="-10" dirty="0"/>
              <a:t>similarity</a:t>
            </a:r>
          </a:p>
        </p:txBody>
      </p:sp>
      <p:grpSp>
        <p:nvGrpSpPr>
          <p:cNvPr id="3" name="object 3"/>
          <p:cNvGrpSpPr/>
          <p:nvPr/>
        </p:nvGrpSpPr>
        <p:grpSpPr>
          <a:xfrm>
            <a:off x="3656964" y="3187928"/>
            <a:ext cx="2950210" cy="3112770"/>
            <a:chOff x="2132964" y="3187928"/>
            <a:chExt cx="2950210" cy="3112770"/>
          </a:xfrm>
        </p:grpSpPr>
        <p:sp>
          <p:nvSpPr>
            <p:cNvPr id="4" name="object 4"/>
            <p:cNvSpPr/>
            <p:nvPr/>
          </p:nvSpPr>
          <p:spPr>
            <a:xfrm>
              <a:off x="2522981" y="3187928"/>
              <a:ext cx="2560320" cy="3112770"/>
            </a:xfrm>
            <a:custGeom>
              <a:avLst/>
              <a:gdLst/>
              <a:ahLst/>
              <a:cxnLst/>
              <a:rect l="l" t="t" r="r" b="b"/>
              <a:pathLst>
                <a:path w="2560320" h="3112770">
                  <a:moveTo>
                    <a:pt x="2560193" y="0"/>
                  </a:moveTo>
                  <a:lnTo>
                    <a:pt x="0" y="0"/>
                  </a:lnTo>
                  <a:lnTo>
                    <a:pt x="0" y="3112261"/>
                  </a:lnTo>
                  <a:lnTo>
                    <a:pt x="2560193" y="3112261"/>
                  </a:lnTo>
                  <a:lnTo>
                    <a:pt x="2560193" y="0"/>
                  </a:lnTo>
                  <a:close/>
                </a:path>
              </a:pathLst>
            </a:custGeom>
            <a:solidFill>
              <a:srgbClr val="A4D48A"/>
            </a:solidFill>
          </p:spPr>
          <p:txBody>
            <a:bodyPr wrap="square" lIns="0" tIns="0" rIns="0" bIns="0" rtlCol="0"/>
            <a:lstStyle/>
            <a:p>
              <a:endParaRPr/>
            </a:p>
          </p:txBody>
        </p:sp>
        <p:sp>
          <p:nvSpPr>
            <p:cNvPr id="5" name="object 5"/>
            <p:cNvSpPr/>
            <p:nvPr/>
          </p:nvSpPr>
          <p:spPr>
            <a:xfrm>
              <a:off x="3447668" y="4650486"/>
              <a:ext cx="905510" cy="706755"/>
            </a:xfrm>
            <a:custGeom>
              <a:avLst/>
              <a:gdLst/>
              <a:ahLst/>
              <a:cxnLst/>
              <a:rect l="l" t="t" r="r" b="b"/>
              <a:pathLst>
                <a:path w="905510" h="706754">
                  <a:moveTo>
                    <a:pt x="0" y="706627"/>
                  </a:moveTo>
                  <a:lnTo>
                    <a:pt x="905255" y="0"/>
                  </a:lnTo>
                </a:path>
              </a:pathLst>
            </a:custGeom>
            <a:ln w="31750">
              <a:solidFill>
                <a:srgbClr val="000000"/>
              </a:solidFill>
              <a:prstDash val="sysDot"/>
            </a:ln>
          </p:spPr>
          <p:txBody>
            <a:bodyPr wrap="square" lIns="0" tIns="0" rIns="0" bIns="0" rtlCol="0"/>
            <a:lstStyle/>
            <a:p>
              <a:endParaRPr/>
            </a:p>
          </p:txBody>
        </p:sp>
        <p:sp>
          <p:nvSpPr>
            <p:cNvPr id="6" name="object 6"/>
            <p:cNvSpPr/>
            <p:nvPr/>
          </p:nvSpPr>
          <p:spPr>
            <a:xfrm>
              <a:off x="2662555" y="3943984"/>
              <a:ext cx="2235200" cy="2254250"/>
            </a:xfrm>
            <a:custGeom>
              <a:avLst/>
              <a:gdLst/>
              <a:ahLst/>
              <a:cxnLst/>
              <a:rect l="l" t="t" r="r" b="b"/>
              <a:pathLst>
                <a:path w="2235200" h="2254250">
                  <a:moveTo>
                    <a:pt x="2235200" y="1413129"/>
                  </a:moveTo>
                  <a:lnTo>
                    <a:pt x="2209800" y="1400429"/>
                  </a:lnTo>
                  <a:lnTo>
                    <a:pt x="2159000" y="1375029"/>
                  </a:lnTo>
                  <a:lnTo>
                    <a:pt x="2159000" y="1400429"/>
                  </a:lnTo>
                  <a:lnTo>
                    <a:pt x="797814" y="1400429"/>
                  </a:lnTo>
                  <a:lnTo>
                    <a:pt x="797814" y="76200"/>
                  </a:lnTo>
                  <a:lnTo>
                    <a:pt x="823214" y="76200"/>
                  </a:lnTo>
                  <a:lnTo>
                    <a:pt x="816864" y="63500"/>
                  </a:lnTo>
                  <a:lnTo>
                    <a:pt x="785114" y="0"/>
                  </a:lnTo>
                  <a:lnTo>
                    <a:pt x="747014" y="76200"/>
                  </a:lnTo>
                  <a:lnTo>
                    <a:pt x="772414" y="76200"/>
                  </a:lnTo>
                  <a:lnTo>
                    <a:pt x="772414" y="1408176"/>
                  </a:lnTo>
                  <a:lnTo>
                    <a:pt x="42697" y="2189289"/>
                  </a:lnTo>
                  <a:lnTo>
                    <a:pt x="24130" y="2171954"/>
                  </a:lnTo>
                  <a:lnTo>
                    <a:pt x="0" y="2253653"/>
                  </a:lnTo>
                  <a:lnTo>
                    <a:pt x="79883" y="2223973"/>
                  </a:lnTo>
                  <a:lnTo>
                    <a:pt x="71234" y="2215908"/>
                  </a:lnTo>
                  <a:lnTo>
                    <a:pt x="61264" y="2206612"/>
                  </a:lnTo>
                  <a:lnTo>
                    <a:pt x="790587" y="1425829"/>
                  </a:lnTo>
                  <a:lnTo>
                    <a:pt x="2159000" y="1425829"/>
                  </a:lnTo>
                  <a:lnTo>
                    <a:pt x="2159000" y="1451229"/>
                  </a:lnTo>
                  <a:lnTo>
                    <a:pt x="2209800" y="1425829"/>
                  </a:lnTo>
                  <a:lnTo>
                    <a:pt x="2235200" y="1413129"/>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4197350" y="4221353"/>
              <a:ext cx="590550" cy="590550"/>
            </a:xfrm>
            <a:prstGeom prst="rect">
              <a:avLst/>
            </a:prstGeom>
          </p:spPr>
        </p:pic>
        <p:sp>
          <p:nvSpPr>
            <p:cNvPr id="8" name="object 8"/>
            <p:cNvSpPr/>
            <p:nvPr/>
          </p:nvSpPr>
          <p:spPr>
            <a:xfrm>
              <a:off x="2918840" y="4516628"/>
              <a:ext cx="528955" cy="840740"/>
            </a:xfrm>
            <a:custGeom>
              <a:avLst/>
              <a:gdLst/>
              <a:ahLst/>
              <a:cxnLst/>
              <a:rect l="l" t="t" r="r" b="b"/>
              <a:pathLst>
                <a:path w="528954" h="840739">
                  <a:moveTo>
                    <a:pt x="528828" y="840486"/>
                  </a:moveTo>
                  <a:lnTo>
                    <a:pt x="0" y="0"/>
                  </a:lnTo>
                </a:path>
              </a:pathLst>
            </a:custGeom>
            <a:ln w="31750">
              <a:solidFill>
                <a:srgbClr val="000000"/>
              </a:solidFill>
              <a:prstDash val="sysDot"/>
            </a:ln>
          </p:spPr>
          <p:txBody>
            <a:bodyPr wrap="square" lIns="0" tIns="0" rIns="0" bIns="0" rtlCol="0"/>
            <a:lstStyle/>
            <a:p>
              <a:endParaRPr/>
            </a:p>
          </p:txBody>
        </p:sp>
        <p:pic>
          <p:nvPicPr>
            <p:cNvPr id="9" name="object 9"/>
            <p:cNvPicPr/>
            <p:nvPr/>
          </p:nvPicPr>
          <p:blipFill>
            <a:blip r:embed="rId3" cstate="print"/>
            <a:stretch>
              <a:fillRect/>
            </a:stretch>
          </p:blipFill>
          <p:spPr>
            <a:xfrm>
              <a:off x="2662554" y="4221480"/>
              <a:ext cx="590295" cy="590422"/>
            </a:xfrm>
            <a:prstGeom prst="rect">
              <a:avLst/>
            </a:prstGeom>
          </p:spPr>
        </p:pic>
        <p:sp>
          <p:nvSpPr>
            <p:cNvPr id="10" name="object 10"/>
            <p:cNvSpPr/>
            <p:nvPr/>
          </p:nvSpPr>
          <p:spPr>
            <a:xfrm>
              <a:off x="3271773" y="5007837"/>
              <a:ext cx="495300" cy="139700"/>
            </a:xfrm>
            <a:custGeom>
              <a:avLst/>
              <a:gdLst/>
              <a:ahLst/>
              <a:cxnLst/>
              <a:rect l="l" t="t" r="r" b="b"/>
              <a:pathLst>
                <a:path w="495300" h="139700">
                  <a:moveTo>
                    <a:pt x="0" y="72416"/>
                  </a:moveTo>
                  <a:lnTo>
                    <a:pt x="40057" y="45899"/>
                  </a:lnTo>
                  <a:lnTo>
                    <a:pt x="82301" y="25479"/>
                  </a:lnTo>
                  <a:lnTo>
                    <a:pt x="126142" y="11075"/>
                  </a:lnTo>
                  <a:lnTo>
                    <a:pt x="170989" y="2608"/>
                  </a:lnTo>
                  <a:lnTo>
                    <a:pt x="216249" y="0"/>
                  </a:lnTo>
                  <a:lnTo>
                    <a:pt x="261334" y="3169"/>
                  </a:lnTo>
                  <a:lnTo>
                    <a:pt x="305651" y="12038"/>
                  </a:lnTo>
                  <a:lnTo>
                    <a:pt x="348610" y="26527"/>
                  </a:lnTo>
                  <a:lnTo>
                    <a:pt x="389620" y="46556"/>
                  </a:lnTo>
                  <a:lnTo>
                    <a:pt x="428089" y="72046"/>
                  </a:lnTo>
                  <a:lnTo>
                    <a:pt x="463428" y="102917"/>
                  </a:lnTo>
                  <a:lnTo>
                    <a:pt x="495046" y="139091"/>
                  </a:lnTo>
                </a:path>
              </a:pathLst>
            </a:custGeom>
            <a:ln w="44449">
              <a:solidFill>
                <a:srgbClr val="000000"/>
              </a:solidFill>
            </a:ln>
          </p:spPr>
          <p:txBody>
            <a:bodyPr wrap="square" lIns="0" tIns="0" rIns="0" bIns="0" rtlCol="0"/>
            <a:lstStyle/>
            <a:p>
              <a:endParaRPr/>
            </a:p>
          </p:txBody>
        </p:sp>
        <p:pic>
          <p:nvPicPr>
            <p:cNvPr id="11" name="object 11"/>
            <p:cNvPicPr/>
            <p:nvPr/>
          </p:nvPicPr>
          <p:blipFill>
            <a:blip r:embed="rId4" cstate="print"/>
            <a:stretch>
              <a:fillRect/>
            </a:stretch>
          </p:blipFill>
          <p:spPr>
            <a:xfrm>
              <a:off x="3537076" y="4744059"/>
              <a:ext cx="128015" cy="215798"/>
            </a:xfrm>
            <a:prstGeom prst="rect">
              <a:avLst/>
            </a:prstGeom>
          </p:spPr>
        </p:pic>
        <p:pic>
          <p:nvPicPr>
            <p:cNvPr id="12" name="object 12"/>
            <p:cNvPicPr/>
            <p:nvPr/>
          </p:nvPicPr>
          <p:blipFill>
            <a:blip r:embed="rId5" cstate="print"/>
            <a:stretch>
              <a:fillRect/>
            </a:stretch>
          </p:blipFill>
          <p:spPr>
            <a:xfrm>
              <a:off x="3633977" y="3534486"/>
              <a:ext cx="1349628" cy="294436"/>
            </a:xfrm>
            <a:prstGeom prst="rect">
              <a:avLst/>
            </a:prstGeom>
          </p:spPr>
        </p:pic>
        <p:sp>
          <p:nvSpPr>
            <p:cNvPr id="13" name="object 13"/>
            <p:cNvSpPr/>
            <p:nvPr/>
          </p:nvSpPr>
          <p:spPr>
            <a:xfrm>
              <a:off x="2132965" y="3822953"/>
              <a:ext cx="2395220" cy="751205"/>
            </a:xfrm>
            <a:custGeom>
              <a:avLst/>
              <a:gdLst/>
              <a:ahLst/>
              <a:cxnLst/>
              <a:rect l="l" t="t" r="r" b="b"/>
              <a:pathLst>
                <a:path w="2395220" h="751204">
                  <a:moveTo>
                    <a:pt x="529590" y="693674"/>
                  </a:moveTo>
                  <a:lnTo>
                    <a:pt x="491490" y="674624"/>
                  </a:lnTo>
                  <a:lnTo>
                    <a:pt x="415290" y="636524"/>
                  </a:lnTo>
                  <a:lnTo>
                    <a:pt x="415290" y="674624"/>
                  </a:lnTo>
                  <a:lnTo>
                    <a:pt x="0" y="674624"/>
                  </a:lnTo>
                  <a:lnTo>
                    <a:pt x="0" y="712724"/>
                  </a:lnTo>
                  <a:lnTo>
                    <a:pt x="415290" y="712724"/>
                  </a:lnTo>
                  <a:lnTo>
                    <a:pt x="415290" y="750824"/>
                  </a:lnTo>
                  <a:lnTo>
                    <a:pt x="491490" y="712724"/>
                  </a:lnTo>
                  <a:lnTo>
                    <a:pt x="529590" y="693674"/>
                  </a:lnTo>
                  <a:close/>
                </a:path>
                <a:path w="2395220" h="751204">
                  <a:moveTo>
                    <a:pt x="2395220" y="229616"/>
                  </a:moveTo>
                  <a:lnTo>
                    <a:pt x="2357729" y="236524"/>
                  </a:lnTo>
                  <a:lnTo>
                    <a:pt x="2314321" y="0"/>
                  </a:lnTo>
                  <a:lnTo>
                    <a:pt x="2276856" y="6985"/>
                  </a:lnTo>
                  <a:lnTo>
                    <a:pt x="2320277" y="243420"/>
                  </a:lnTo>
                  <a:lnTo>
                    <a:pt x="2282825" y="250317"/>
                  </a:lnTo>
                  <a:lnTo>
                    <a:pt x="2359660" y="352425"/>
                  </a:lnTo>
                  <a:lnTo>
                    <a:pt x="2385796" y="262128"/>
                  </a:lnTo>
                  <a:lnTo>
                    <a:pt x="2395220" y="229616"/>
                  </a:lnTo>
                  <a:close/>
                </a:path>
              </a:pathLst>
            </a:custGeom>
            <a:solidFill>
              <a:srgbClr val="000000"/>
            </a:solidFill>
          </p:spPr>
          <p:txBody>
            <a:bodyPr wrap="square" lIns="0" tIns="0" rIns="0" bIns="0" rtlCol="0"/>
            <a:lstStyle/>
            <a:p>
              <a:endParaRPr/>
            </a:p>
          </p:txBody>
        </p:sp>
      </p:grpSp>
      <p:pic>
        <p:nvPicPr>
          <p:cNvPr id="14" name="object 14"/>
          <p:cNvPicPr/>
          <p:nvPr/>
        </p:nvPicPr>
        <p:blipFill>
          <a:blip r:embed="rId6" cstate="print"/>
          <a:stretch>
            <a:fillRect/>
          </a:stretch>
        </p:blipFill>
        <p:spPr>
          <a:xfrm>
            <a:off x="2062950" y="4331234"/>
            <a:ext cx="1488693" cy="296265"/>
          </a:xfrm>
          <a:prstGeom prst="rect">
            <a:avLst/>
          </a:prstGeom>
        </p:spPr>
      </p:pic>
      <p:sp>
        <p:nvSpPr>
          <p:cNvPr id="15" name="object 15"/>
          <p:cNvSpPr txBox="1"/>
          <p:nvPr/>
        </p:nvSpPr>
        <p:spPr>
          <a:xfrm>
            <a:off x="1820976" y="4693412"/>
            <a:ext cx="1961514" cy="666115"/>
          </a:xfrm>
          <a:prstGeom prst="rect">
            <a:avLst/>
          </a:prstGeom>
        </p:spPr>
        <p:txBody>
          <a:bodyPr vert="horz" wrap="square" lIns="0" tIns="12700" rIns="0" bIns="0" rtlCol="0">
            <a:spAutoFit/>
          </a:bodyPr>
          <a:lstStyle/>
          <a:p>
            <a:pPr marL="12700" marR="5080" algn="ctr">
              <a:spcBef>
                <a:spcPts val="100"/>
              </a:spcBef>
            </a:pPr>
            <a:r>
              <a:rPr sz="1400" dirty="0">
                <a:latin typeface="Segoe UI"/>
                <a:cs typeface="Segoe UI"/>
              </a:rPr>
              <a:t>(vector</a:t>
            </a:r>
            <a:r>
              <a:rPr sz="1400" spc="-15" dirty="0">
                <a:latin typeface="Segoe UI"/>
                <a:cs typeface="Segoe UI"/>
              </a:rPr>
              <a:t> </a:t>
            </a:r>
            <a:r>
              <a:rPr sz="1400" spc="-10" dirty="0">
                <a:latin typeface="Segoe UI"/>
                <a:cs typeface="Segoe UI"/>
              </a:rPr>
              <a:t>representation</a:t>
            </a:r>
            <a:r>
              <a:rPr sz="1400" spc="-30" dirty="0">
                <a:latin typeface="Segoe UI"/>
                <a:cs typeface="Segoe UI"/>
              </a:rPr>
              <a:t> </a:t>
            </a:r>
            <a:r>
              <a:rPr sz="1400" spc="-25" dirty="0">
                <a:latin typeface="Segoe UI"/>
                <a:cs typeface="Segoe UI"/>
              </a:rPr>
              <a:t>of </a:t>
            </a:r>
            <a:r>
              <a:rPr sz="1400" dirty="0">
                <a:latin typeface="Segoe UI"/>
                <a:cs typeface="Segoe UI"/>
              </a:rPr>
              <a:t>users’</a:t>
            </a:r>
            <a:r>
              <a:rPr sz="1400" spc="-15" dirty="0">
                <a:latin typeface="Segoe UI"/>
                <a:cs typeface="Segoe UI"/>
              </a:rPr>
              <a:t> </a:t>
            </a:r>
            <a:r>
              <a:rPr sz="1400" b="1" dirty="0">
                <a:latin typeface="Segoe UI"/>
                <a:cs typeface="Segoe UI"/>
              </a:rPr>
              <a:t>ratings</a:t>
            </a:r>
            <a:r>
              <a:rPr sz="1400" b="1" spc="-35" dirty="0">
                <a:latin typeface="Segoe UI"/>
                <a:cs typeface="Segoe UI"/>
              </a:rPr>
              <a:t> </a:t>
            </a:r>
            <a:r>
              <a:rPr sz="1400" b="1" dirty="0">
                <a:latin typeface="Segoe UI"/>
                <a:cs typeface="Segoe UI"/>
              </a:rPr>
              <a:t>of</a:t>
            </a:r>
            <a:r>
              <a:rPr sz="1400" b="1" spc="-15" dirty="0">
                <a:latin typeface="Segoe UI"/>
                <a:cs typeface="Segoe UI"/>
              </a:rPr>
              <a:t> </a:t>
            </a:r>
            <a:r>
              <a:rPr sz="1400" spc="-10" dirty="0">
                <a:latin typeface="Segoe UI"/>
                <a:cs typeface="Segoe UI"/>
              </a:rPr>
              <a:t>Harry Potter)</a:t>
            </a:r>
            <a:endParaRPr sz="1400">
              <a:latin typeface="Segoe UI"/>
              <a:cs typeface="Segoe UI"/>
            </a:endParaRPr>
          </a:p>
        </p:txBody>
      </p:sp>
      <p:pic>
        <p:nvPicPr>
          <p:cNvPr id="16" name="object 16"/>
          <p:cNvPicPr/>
          <p:nvPr/>
        </p:nvPicPr>
        <p:blipFill>
          <a:blip r:embed="rId7" cstate="print"/>
          <a:stretch>
            <a:fillRect/>
          </a:stretch>
        </p:blipFill>
        <p:spPr>
          <a:xfrm>
            <a:off x="8085963" y="2981401"/>
            <a:ext cx="1316736" cy="303580"/>
          </a:xfrm>
          <a:prstGeom prst="rect">
            <a:avLst/>
          </a:prstGeom>
        </p:spPr>
      </p:pic>
      <p:sp>
        <p:nvSpPr>
          <p:cNvPr id="17" name="object 17"/>
          <p:cNvSpPr txBox="1"/>
          <p:nvPr/>
        </p:nvSpPr>
        <p:spPr>
          <a:xfrm>
            <a:off x="7224521" y="3312667"/>
            <a:ext cx="3041650" cy="574040"/>
          </a:xfrm>
          <a:prstGeom prst="rect">
            <a:avLst/>
          </a:prstGeom>
        </p:spPr>
        <p:txBody>
          <a:bodyPr vert="horz" wrap="square" lIns="0" tIns="12700" rIns="0" bIns="0" rtlCol="0">
            <a:spAutoFit/>
          </a:bodyPr>
          <a:lstStyle/>
          <a:p>
            <a:pPr marL="12700" marR="5080" indent="164465">
              <a:spcBef>
                <a:spcPts val="100"/>
              </a:spcBef>
            </a:pPr>
            <a:r>
              <a:rPr dirty="0">
                <a:latin typeface="Segoe UI"/>
                <a:cs typeface="Segoe UI"/>
              </a:rPr>
              <a:t>(theta</a:t>
            </a:r>
            <a:r>
              <a:rPr spc="-35" dirty="0">
                <a:latin typeface="Segoe UI"/>
                <a:cs typeface="Segoe UI"/>
              </a:rPr>
              <a:t> </a:t>
            </a:r>
            <a:r>
              <a:rPr dirty="0">
                <a:latin typeface="Segoe UI"/>
                <a:cs typeface="Segoe UI"/>
              </a:rPr>
              <a:t>=</a:t>
            </a:r>
            <a:r>
              <a:rPr spc="-20" dirty="0">
                <a:latin typeface="Segoe UI"/>
                <a:cs typeface="Segoe UI"/>
              </a:rPr>
              <a:t> </a:t>
            </a:r>
            <a:r>
              <a:rPr dirty="0">
                <a:latin typeface="Segoe UI"/>
                <a:cs typeface="Segoe UI"/>
              </a:rPr>
              <a:t>0)</a:t>
            </a:r>
            <a:r>
              <a:rPr spc="-30" dirty="0">
                <a:latin typeface="Segoe UI"/>
                <a:cs typeface="Segoe UI"/>
              </a:rPr>
              <a:t> </a:t>
            </a:r>
            <a:r>
              <a:rPr dirty="0">
                <a:latin typeface="Wingdings"/>
                <a:cs typeface="Wingdings"/>
              </a:rPr>
              <a:t></a:t>
            </a:r>
            <a:r>
              <a:rPr spc="25" dirty="0">
                <a:latin typeface="Times New Roman"/>
                <a:cs typeface="Times New Roman"/>
              </a:rPr>
              <a:t> </a:t>
            </a:r>
            <a:r>
              <a:rPr dirty="0">
                <a:latin typeface="Segoe UI"/>
                <a:cs typeface="Segoe UI"/>
              </a:rPr>
              <a:t>Rated</a:t>
            </a:r>
            <a:r>
              <a:rPr spc="-15" dirty="0">
                <a:latin typeface="Segoe UI"/>
                <a:cs typeface="Segoe UI"/>
              </a:rPr>
              <a:t> </a:t>
            </a:r>
            <a:r>
              <a:rPr dirty="0">
                <a:latin typeface="Segoe UI"/>
                <a:cs typeface="Segoe UI"/>
              </a:rPr>
              <a:t>by</a:t>
            </a:r>
            <a:r>
              <a:rPr spc="-15" dirty="0">
                <a:latin typeface="Segoe UI"/>
                <a:cs typeface="Segoe UI"/>
              </a:rPr>
              <a:t> </a:t>
            </a:r>
            <a:r>
              <a:rPr spc="-25" dirty="0">
                <a:latin typeface="Segoe UI"/>
                <a:cs typeface="Segoe UI"/>
              </a:rPr>
              <a:t>the </a:t>
            </a:r>
            <a:r>
              <a:rPr dirty="0">
                <a:latin typeface="Segoe UI"/>
                <a:cs typeface="Segoe UI"/>
              </a:rPr>
              <a:t>same</a:t>
            </a:r>
            <a:r>
              <a:rPr spc="-30" dirty="0">
                <a:latin typeface="Segoe UI"/>
                <a:cs typeface="Segoe UI"/>
              </a:rPr>
              <a:t> </a:t>
            </a:r>
            <a:r>
              <a:rPr dirty="0">
                <a:latin typeface="Segoe UI"/>
                <a:cs typeface="Segoe UI"/>
              </a:rPr>
              <a:t>users,</a:t>
            </a:r>
            <a:r>
              <a:rPr spc="-25" dirty="0">
                <a:latin typeface="Segoe UI"/>
                <a:cs typeface="Segoe UI"/>
              </a:rPr>
              <a:t> </a:t>
            </a:r>
            <a:r>
              <a:rPr dirty="0">
                <a:latin typeface="Segoe UI"/>
                <a:cs typeface="Segoe UI"/>
              </a:rPr>
              <a:t>and</a:t>
            </a:r>
            <a:r>
              <a:rPr spc="-15" dirty="0">
                <a:latin typeface="Segoe UI"/>
                <a:cs typeface="Segoe UI"/>
              </a:rPr>
              <a:t> </a:t>
            </a:r>
            <a:r>
              <a:rPr dirty="0">
                <a:latin typeface="Segoe UI"/>
                <a:cs typeface="Segoe UI"/>
              </a:rPr>
              <a:t>they</a:t>
            </a:r>
            <a:r>
              <a:rPr spc="-20" dirty="0">
                <a:latin typeface="Segoe UI"/>
                <a:cs typeface="Segoe UI"/>
              </a:rPr>
              <a:t> </a:t>
            </a:r>
            <a:r>
              <a:rPr dirty="0">
                <a:latin typeface="Segoe UI"/>
                <a:cs typeface="Segoe UI"/>
              </a:rPr>
              <a:t>all</a:t>
            </a:r>
            <a:r>
              <a:rPr spc="-10" dirty="0">
                <a:latin typeface="Segoe UI"/>
                <a:cs typeface="Segoe UI"/>
              </a:rPr>
              <a:t> </a:t>
            </a:r>
            <a:r>
              <a:rPr spc="-20" dirty="0">
                <a:latin typeface="Segoe UI"/>
                <a:cs typeface="Segoe UI"/>
              </a:rPr>
              <a:t>agree</a:t>
            </a:r>
            <a:endParaRPr>
              <a:latin typeface="Segoe UI"/>
              <a:cs typeface="Segoe UI"/>
            </a:endParaRPr>
          </a:p>
        </p:txBody>
      </p:sp>
      <p:pic>
        <p:nvPicPr>
          <p:cNvPr id="18" name="object 18"/>
          <p:cNvPicPr/>
          <p:nvPr/>
        </p:nvPicPr>
        <p:blipFill>
          <a:blip r:embed="rId8" cstate="print"/>
          <a:stretch>
            <a:fillRect/>
          </a:stretch>
        </p:blipFill>
        <p:spPr>
          <a:xfrm>
            <a:off x="7967979" y="4149801"/>
            <a:ext cx="1552702" cy="303580"/>
          </a:xfrm>
          <a:prstGeom prst="rect">
            <a:avLst/>
          </a:prstGeom>
        </p:spPr>
      </p:pic>
      <p:sp>
        <p:nvSpPr>
          <p:cNvPr id="19" name="object 19"/>
          <p:cNvSpPr txBox="1"/>
          <p:nvPr/>
        </p:nvSpPr>
        <p:spPr>
          <a:xfrm>
            <a:off x="7211948" y="4440428"/>
            <a:ext cx="3031490" cy="848360"/>
          </a:xfrm>
          <a:prstGeom prst="rect">
            <a:avLst/>
          </a:prstGeom>
        </p:spPr>
        <p:txBody>
          <a:bodyPr vert="horz" wrap="square" lIns="0" tIns="12700" rIns="0" bIns="0" rtlCol="0">
            <a:spAutoFit/>
          </a:bodyPr>
          <a:lstStyle/>
          <a:p>
            <a:pPr marL="12065" marR="5080" indent="-1905" algn="ctr">
              <a:spcBef>
                <a:spcPts val="100"/>
              </a:spcBef>
            </a:pPr>
            <a:r>
              <a:rPr dirty="0">
                <a:latin typeface="Segoe UI"/>
                <a:cs typeface="Segoe UI"/>
              </a:rPr>
              <a:t>(theta</a:t>
            </a:r>
            <a:r>
              <a:rPr spc="-40" dirty="0">
                <a:latin typeface="Segoe UI"/>
                <a:cs typeface="Segoe UI"/>
              </a:rPr>
              <a:t> </a:t>
            </a:r>
            <a:r>
              <a:rPr dirty="0">
                <a:latin typeface="Segoe UI"/>
                <a:cs typeface="Segoe UI"/>
              </a:rPr>
              <a:t>=</a:t>
            </a:r>
            <a:r>
              <a:rPr spc="-25" dirty="0">
                <a:latin typeface="Segoe UI"/>
                <a:cs typeface="Segoe UI"/>
              </a:rPr>
              <a:t> </a:t>
            </a:r>
            <a:r>
              <a:rPr dirty="0">
                <a:latin typeface="Segoe UI"/>
                <a:cs typeface="Segoe UI"/>
              </a:rPr>
              <a:t>180)</a:t>
            </a:r>
            <a:r>
              <a:rPr spc="-20" dirty="0">
                <a:latin typeface="Segoe UI"/>
                <a:cs typeface="Segoe UI"/>
              </a:rPr>
              <a:t> </a:t>
            </a:r>
            <a:r>
              <a:rPr dirty="0">
                <a:latin typeface="Wingdings"/>
                <a:cs typeface="Wingdings"/>
              </a:rPr>
              <a:t></a:t>
            </a:r>
            <a:r>
              <a:rPr spc="10" dirty="0">
                <a:latin typeface="Times New Roman"/>
                <a:cs typeface="Times New Roman"/>
              </a:rPr>
              <a:t> </a:t>
            </a:r>
            <a:r>
              <a:rPr dirty="0">
                <a:latin typeface="Segoe UI"/>
                <a:cs typeface="Segoe UI"/>
              </a:rPr>
              <a:t>Rated</a:t>
            </a:r>
            <a:r>
              <a:rPr spc="-20" dirty="0">
                <a:latin typeface="Segoe UI"/>
                <a:cs typeface="Segoe UI"/>
              </a:rPr>
              <a:t> </a:t>
            </a:r>
            <a:r>
              <a:rPr dirty="0">
                <a:latin typeface="Segoe UI"/>
                <a:cs typeface="Segoe UI"/>
              </a:rPr>
              <a:t>by</a:t>
            </a:r>
            <a:r>
              <a:rPr spc="-20" dirty="0">
                <a:latin typeface="Segoe UI"/>
                <a:cs typeface="Segoe UI"/>
              </a:rPr>
              <a:t> </a:t>
            </a:r>
            <a:r>
              <a:rPr spc="-25" dirty="0">
                <a:latin typeface="Segoe UI"/>
                <a:cs typeface="Segoe UI"/>
              </a:rPr>
              <a:t>the </a:t>
            </a:r>
            <a:r>
              <a:rPr dirty="0">
                <a:latin typeface="Segoe UI"/>
                <a:cs typeface="Segoe UI"/>
              </a:rPr>
              <a:t>same</a:t>
            </a:r>
            <a:r>
              <a:rPr spc="-35" dirty="0">
                <a:latin typeface="Segoe UI"/>
                <a:cs typeface="Segoe UI"/>
              </a:rPr>
              <a:t> </a:t>
            </a:r>
            <a:r>
              <a:rPr dirty="0">
                <a:latin typeface="Segoe UI"/>
                <a:cs typeface="Segoe UI"/>
              </a:rPr>
              <a:t>users,</a:t>
            </a:r>
            <a:r>
              <a:rPr spc="-30" dirty="0">
                <a:latin typeface="Segoe UI"/>
                <a:cs typeface="Segoe UI"/>
              </a:rPr>
              <a:t> </a:t>
            </a:r>
            <a:r>
              <a:rPr dirty="0">
                <a:latin typeface="Segoe UI"/>
                <a:cs typeface="Segoe UI"/>
              </a:rPr>
              <a:t>but</a:t>
            </a:r>
            <a:r>
              <a:rPr spc="-15" dirty="0">
                <a:latin typeface="Segoe UI"/>
                <a:cs typeface="Segoe UI"/>
              </a:rPr>
              <a:t> </a:t>
            </a:r>
            <a:r>
              <a:rPr spc="-20" dirty="0">
                <a:latin typeface="Segoe UI"/>
                <a:cs typeface="Segoe UI"/>
              </a:rPr>
              <a:t>they </a:t>
            </a:r>
            <a:r>
              <a:rPr b="1" dirty="0">
                <a:latin typeface="Segoe UI"/>
                <a:cs typeface="Segoe UI"/>
              </a:rPr>
              <a:t>completely</a:t>
            </a:r>
            <a:r>
              <a:rPr b="1" spc="-40" dirty="0">
                <a:latin typeface="Segoe UI"/>
                <a:cs typeface="Segoe UI"/>
              </a:rPr>
              <a:t> </a:t>
            </a:r>
            <a:r>
              <a:rPr b="1" dirty="0">
                <a:latin typeface="Segoe UI"/>
                <a:cs typeface="Segoe UI"/>
              </a:rPr>
              <a:t>disagree</a:t>
            </a:r>
            <a:r>
              <a:rPr b="1" spc="-70" dirty="0">
                <a:latin typeface="Segoe UI"/>
                <a:cs typeface="Segoe UI"/>
              </a:rPr>
              <a:t> </a:t>
            </a:r>
            <a:r>
              <a:rPr dirty="0">
                <a:latin typeface="Segoe UI"/>
                <a:cs typeface="Segoe UI"/>
              </a:rPr>
              <a:t>about</a:t>
            </a:r>
            <a:r>
              <a:rPr spc="-50" dirty="0">
                <a:latin typeface="Segoe UI"/>
                <a:cs typeface="Segoe UI"/>
              </a:rPr>
              <a:t> </a:t>
            </a:r>
            <a:r>
              <a:rPr spc="-25" dirty="0">
                <a:latin typeface="Segoe UI"/>
                <a:cs typeface="Segoe UI"/>
              </a:rPr>
              <a:t>it</a:t>
            </a:r>
            <a:endParaRPr>
              <a:latin typeface="Segoe UI"/>
              <a:cs typeface="Segoe UI"/>
            </a:endParaRPr>
          </a:p>
        </p:txBody>
      </p:sp>
      <p:pic>
        <p:nvPicPr>
          <p:cNvPr id="20" name="object 20"/>
          <p:cNvPicPr/>
          <p:nvPr/>
        </p:nvPicPr>
        <p:blipFill>
          <a:blip r:embed="rId9" cstate="print"/>
          <a:stretch>
            <a:fillRect/>
          </a:stretch>
        </p:blipFill>
        <p:spPr>
          <a:xfrm>
            <a:off x="8004810" y="5552731"/>
            <a:ext cx="1329563" cy="303580"/>
          </a:xfrm>
          <a:prstGeom prst="rect">
            <a:avLst/>
          </a:prstGeom>
        </p:spPr>
      </p:pic>
      <p:sp>
        <p:nvSpPr>
          <p:cNvPr id="21" name="object 21"/>
          <p:cNvSpPr txBox="1"/>
          <p:nvPr/>
        </p:nvSpPr>
        <p:spPr>
          <a:xfrm>
            <a:off x="7539990" y="5843727"/>
            <a:ext cx="2447290" cy="574040"/>
          </a:xfrm>
          <a:prstGeom prst="rect">
            <a:avLst/>
          </a:prstGeom>
        </p:spPr>
        <p:txBody>
          <a:bodyPr vert="horz" wrap="square" lIns="0" tIns="12700" rIns="0" bIns="0" rtlCol="0">
            <a:spAutoFit/>
          </a:bodyPr>
          <a:lstStyle/>
          <a:p>
            <a:pPr marL="146685" marR="5080" indent="-134620">
              <a:spcBef>
                <a:spcPts val="100"/>
              </a:spcBef>
            </a:pPr>
            <a:r>
              <a:rPr dirty="0">
                <a:latin typeface="Segoe UI"/>
                <a:cs typeface="Segoe UI"/>
              </a:rPr>
              <a:t>(theta</a:t>
            </a:r>
            <a:r>
              <a:rPr spc="-35" dirty="0">
                <a:latin typeface="Segoe UI"/>
                <a:cs typeface="Segoe UI"/>
              </a:rPr>
              <a:t> </a:t>
            </a:r>
            <a:r>
              <a:rPr dirty="0">
                <a:latin typeface="Segoe UI"/>
                <a:cs typeface="Segoe UI"/>
              </a:rPr>
              <a:t>=</a:t>
            </a:r>
            <a:r>
              <a:rPr spc="-15" dirty="0">
                <a:latin typeface="Segoe UI"/>
                <a:cs typeface="Segoe UI"/>
              </a:rPr>
              <a:t> </a:t>
            </a:r>
            <a:r>
              <a:rPr dirty="0">
                <a:latin typeface="Segoe UI"/>
                <a:cs typeface="Segoe UI"/>
              </a:rPr>
              <a:t>90)</a:t>
            </a:r>
            <a:r>
              <a:rPr spc="-15" dirty="0">
                <a:latin typeface="Segoe UI"/>
                <a:cs typeface="Segoe UI"/>
              </a:rPr>
              <a:t> </a:t>
            </a:r>
            <a:r>
              <a:rPr dirty="0">
                <a:latin typeface="Wingdings"/>
                <a:cs typeface="Wingdings"/>
              </a:rPr>
              <a:t></a:t>
            </a:r>
            <a:r>
              <a:rPr spc="20" dirty="0">
                <a:latin typeface="Times New Roman"/>
                <a:cs typeface="Times New Roman"/>
              </a:rPr>
              <a:t> </a:t>
            </a:r>
            <a:r>
              <a:rPr dirty="0">
                <a:latin typeface="Segoe UI"/>
                <a:cs typeface="Segoe UI"/>
              </a:rPr>
              <a:t>Rated</a:t>
            </a:r>
            <a:r>
              <a:rPr spc="-15" dirty="0">
                <a:latin typeface="Segoe UI"/>
                <a:cs typeface="Segoe UI"/>
              </a:rPr>
              <a:t> </a:t>
            </a:r>
            <a:r>
              <a:rPr spc="-25" dirty="0">
                <a:latin typeface="Segoe UI"/>
                <a:cs typeface="Segoe UI"/>
              </a:rPr>
              <a:t>by </a:t>
            </a:r>
            <a:r>
              <a:rPr dirty="0">
                <a:latin typeface="Segoe UI"/>
                <a:cs typeface="Segoe UI"/>
              </a:rPr>
              <a:t>different</a:t>
            </a:r>
            <a:r>
              <a:rPr spc="-50" dirty="0">
                <a:latin typeface="Segoe UI"/>
                <a:cs typeface="Segoe UI"/>
              </a:rPr>
              <a:t> </a:t>
            </a:r>
            <a:r>
              <a:rPr dirty="0">
                <a:latin typeface="Segoe UI"/>
                <a:cs typeface="Segoe UI"/>
              </a:rPr>
              <a:t>sets</a:t>
            </a:r>
            <a:r>
              <a:rPr spc="-50" dirty="0">
                <a:latin typeface="Segoe UI"/>
                <a:cs typeface="Segoe UI"/>
              </a:rPr>
              <a:t> </a:t>
            </a:r>
            <a:r>
              <a:rPr dirty="0">
                <a:latin typeface="Segoe UI"/>
                <a:cs typeface="Segoe UI"/>
              </a:rPr>
              <a:t>of</a:t>
            </a:r>
            <a:r>
              <a:rPr spc="-60" dirty="0">
                <a:latin typeface="Segoe UI"/>
                <a:cs typeface="Segoe UI"/>
              </a:rPr>
              <a:t> </a:t>
            </a:r>
            <a:r>
              <a:rPr spc="-20" dirty="0">
                <a:latin typeface="Segoe UI"/>
                <a:cs typeface="Segoe UI"/>
              </a:rPr>
              <a:t>users</a:t>
            </a:r>
            <a:endParaRPr>
              <a:latin typeface="Segoe UI"/>
              <a:cs typeface="Segoe UI"/>
            </a:endParaRPr>
          </a:p>
        </p:txBody>
      </p:sp>
      <p:sp>
        <p:nvSpPr>
          <p:cNvPr id="22" name="object 22"/>
          <p:cNvSpPr txBox="1"/>
          <p:nvPr/>
        </p:nvSpPr>
        <p:spPr>
          <a:xfrm>
            <a:off x="2381503" y="1521079"/>
            <a:ext cx="7256780" cy="1123315"/>
          </a:xfrm>
          <a:prstGeom prst="rect">
            <a:avLst/>
          </a:prstGeom>
        </p:spPr>
        <p:txBody>
          <a:bodyPr vert="horz" wrap="square" lIns="0" tIns="12700" rIns="0" bIns="0" rtlCol="0">
            <a:spAutoFit/>
          </a:bodyPr>
          <a:lstStyle/>
          <a:p>
            <a:pPr marL="74930" marR="5080" indent="-62865">
              <a:spcBef>
                <a:spcPts val="100"/>
              </a:spcBef>
            </a:pPr>
            <a:r>
              <a:rPr sz="3600" dirty="0">
                <a:latin typeface="Segoe UI"/>
                <a:cs typeface="Segoe UI"/>
              </a:rPr>
              <a:t>E.g.</a:t>
            </a:r>
            <a:r>
              <a:rPr sz="3600" spc="-80" dirty="0">
                <a:latin typeface="Segoe UI"/>
                <a:cs typeface="Segoe UI"/>
              </a:rPr>
              <a:t> </a:t>
            </a:r>
            <a:r>
              <a:rPr sz="3600" dirty="0">
                <a:latin typeface="Segoe UI"/>
                <a:cs typeface="Segoe UI"/>
              </a:rPr>
              <a:t>our</a:t>
            </a:r>
            <a:r>
              <a:rPr sz="3600" spc="-80" dirty="0">
                <a:latin typeface="Segoe UI"/>
                <a:cs typeface="Segoe UI"/>
              </a:rPr>
              <a:t> </a:t>
            </a:r>
            <a:r>
              <a:rPr sz="3600" dirty="0">
                <a:latin typeface="Segoe UI"/>
                <a:cs typeface="Segoe UI"/>
              </a:rPr>
              <a:t>previous</a:t>
            </a:r>
            <a:r>
              <a:rPr sz="3600" spc="-80" dirty="0">
                <a:latin typeface="Segoe UI"/>
                <a:cs typeface="Segoe UI"/>
              </a:rPr>
              <a:t> </a:t>
            </a:r>
            <a:r>
              <a:rPr sz="3600" dirty="0">
                <a:latin typeface="Segoe UI"/>
                <a:cs typeface="Segoe UI"/>
              </a:rPr>
              <a:t>example,</a:t>
            </a:r>
            <a:r>
              <a:rPr sz="3600" spc="-70" dirty="0">
                <a:latin typeface="Segoe UI"/>
                <a:cs typeface="Segoe UI"/>
              </a:rPr>
              <a:t> </a:t>
            </a:r>
            <a:r>
              <a:rPr sz="3600" dirty="0">
                <a:latin typeface="Segoe UI"/>
                <a:cs typeface="Segoe UI"/>
              </a:rPr>
              <a:t>now</a:t>
            </a:r>
            <a:r>
              <a:rPr sz="3600" spc="-75" dirty="0">
                <a:latin typeface="Segoe UI"/>
                <a:cs typeface="Segoe UI"/>
              </a:rPr>
              <a:t> </a:t>
            </a:r>
            <a:r>
              <a:rPr sz="3600" spc="-20" dirty="0">
                <a:latin typeface="Segoe UI"/>
                <a:cs typeface="Segoe UI"/>
              </a:rPr>
              <a:t>with </a:t>
            </a:r>
            <a:r>
              <a:rPr sz="3600" spc="-10" dirty="0">
                <a:latin typeface="Segoe UI"/>
                <a:cs typeface="Segoe UI"/>
              </a:rPr>
              <a:t>“thumbs-up/thumbs-</a:t>
            </a:r>
            <a:r>
              <a:rPr sz="3600" dirty="0">
                <a:latin typeface="Segoe UI"/>
                <a:cs typeface="Segoe UI"/>
              </a:rPr>
              <a:t>down”</a:t>
            </a:r>
            <a:r>
              <a:rPr sz="3600" spc="-15" dirty="0">
                <a:latin typeface="Segoe UI"/>
                <a:cs typeface="Segoe UI"/>
              </a:rPr>
              <a:t> </a:t>
            </a:r>
            <a:r>
              <a:rPr sz="3600" spc="-10" dirty="0">
                <a:latin typeface="Segoe UI"/>
                <a:cs typeface="Segoe UI"/>
              </a:rPr>
              <a:t>ratings</a:t>
            </a:r>
            <a:endParaRPr sz="3600">
              <a:latin typeface="Segoe UI"/>
              <a:cs typeface="Segoe UI"/>
            </a:endParaRPr>
          </a:p>
        </p:txBody>
      </p:sp>
    </p:spTree>
    <p:extLst>
      <p:ext uri="{BB962C8B-B14F-4D97-AF65-F5344CB8AC3E}">
        <p14:creationId xmlns:p14="http://schemas.microsoft.com/office/powerpoint/2010/main" val="38243963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p>
        </p:txBody>
      </p:sp>
      <p:sp>
        <p:nvSpPr>
          <p:cNvPr id="3" name="object 3"/>
          <p:cNvSpPr txBox="1"/>
          <p:nvPr/>
        </p:nvSpPr>
        <p:spPr>
          <a:xfrm>
            <a:off x="2381504" y="1492122"/>
            <a:ext cx="7259955" cy="1122680"/>
          </a:xfrm>
          <a:prstGeom prst="rect">
            <a:avLst/>
          </a:prstGeom>
        </p:spPr>
        <p:txBody>
          <a:bodyPr vert="horz" wrap="square" lIns="0" tIns="12700" rIns="0" bIns="0" rtlCol="0">
            <a:spAutoFit/>
          </a:bodyPr>
          <a:lstStyle/>
          <a:p>
            <a:pPr marL="12700" marR="5080" indent="200660">
              <a:spcBef>
                <a:spcPts val="100"/>
              </a:spcBef>
            </a:pPr>
            <a:r>
              <a:rPr sz="3600" dirty="0">
                <a:latin typeface="Segoe UI"/>
                <a:cs typeface="Segoe UI"/>
              </a:rPr>
              <a:t>What</a:t>
            </a:r>
            <a:r>
              <a:rPr sz="3600" spc="-85" dirty="0">
                <a:latin typeface="Segoe UI"/>
                <a:cs typeface="Segoe UI"/>
              </a:rPr>
              <a:t> </a:t>
            </a:r>
            <a:r>
              <a:rPr sz="3600" dirty="0">
                <a:latin typeface="Segoe UI"/>
                <a:cs typeface="Segoe UI"/>
              </a:rPr>
              <a:t>if</a:t>
            </a:r>
            <a:r>
              <a:rPr sz="3600" spc="-80" dirty="0">
                <a:latin typeface="Segoe UI"/>
                <a:cs typeface="Segoe UI"/>
              </a:rPr>
              <a:t> </a:t>
            </a:r>
            <a:r>
              <a:rPr sz="3600" dirty="0">
                <a:latin typeface="Segoe UI"/>
                <a:cs typeface="Segoe UI"/>
              </a:rPr>
              <a:t>we</a:t>
            </a:r>
            <a:r>
              <a:rPr sz="3600" spc="-80" dirty="0">
                <a:latin typeface="Segoe UI"/>
                <a:cs typeface="Segoe UI"/>
              </a:rPr>
              <a:t> </a:t>
            </a:r>
            <a:r>
              <a:rPr sz="3600" dirty="0">
                <a:latin typeface="Segoe UI"/>
                <a:cs typeface="Segoe UI"/>
              </a:rPr>
              <a:t>have</a:t>
            </a:r>
            <a:r>
              <a:rPr sz="3600" spc="-80" dirty="0">
                <a:latin typeface="Segoe UI"/>
                <a:cs typeface="Segoe UI"/>
              </a:rPr>
              <a:t> </a:t>
            </a:r>
            <a:r>
              <a:rPr sz="3600" dirty="0">
                <a:latin typeface="Segoe UI"/>
                <a:cs typeface="Segoe UI"/>
              </a:rPr>
              <a:t>numerical</a:t>
            </a:r>
            <a:r>
              <a:rPr sz="3600" spc="-70" dirty="0">
                <a:latin typeface="Segoe UI"/>
                <a:cs typeface="Segoe UI"/>
              </a:rPr>
              <a:t> </a:t>
            </a:r>
            <a:r>
              <a:rPr sz="3600" spc="-10" dirty="0">
                <a:latin typeface="Segoe UI"/>
                <a:cs typeface="Segoe UI"/>
              </a:rPr>
              <a:t>ratings </a:t>
            </a:r>
            <a:r>
              <a:rPr sz="3600" dirty="0">
                <a:latin typeface="Segoe UI"/>
                <a:cs typeface="Segoe UI"/>
              </a:rPr>
              <a:t>(rather</a:t>
            </a:r>
            <a:r>
              <a:rPr sz="3600" spc="-55" dirty="0">
                <a:latin typeface="Segoe UI"/>
                <a:cs typeface="Segoe UI"/>
              </a:rPr>
              <a:t> </a:t>
            </a:r>
            <a:r>
              <a:rPr sz="3600" dirty="0">
                <a:latin typeface="Segoe UI"/>
                <a:cs typeface="Segoe UI"/>
              </a:rPr>
              <a:t>than</a:t>
            </a:r>
            <a:r>
              <a:rPr sz="3600" spc="-50" dirty="0">
                <a:latin typeface="Segoe UI"/>
                <a:cs typeface="Segoe UI"/>
              </a:rPr>
              <a:t> </a:t>
            </a:r>
            <a:r>
              <a:rPr sz="3600" dirty="0">
                <a:latin typeface="Segoe UI"/>
                <a:cs typeface="Segoe UI"/>
              </a:rPr>
              <a:t>just</a:t>
            </a:r>
            <a:r>
              <a:rPr sz="3600" spc="-45" dirty="0">
                <a:latin typeface="Segoe UI"/>
                <a:cs typeface="Segoe UI"/>
              </a:rPr>
              <a:t> </a:t>
            </a:r>
            <a:r>
              <a:rPr sz="3600" spc="-10" dirty="0">
                <a:latin typeface="Segoe UI"/>
                <a:cs typeface="Segoe UI"/>
              </a:rPr>
              <a:t>thumbs-up/down)?</a:t>
            </a:r>
            <a:endParaRPr sz="3600">
              <a:latin typeface="Segoe UI"/>
              <a:cs typeface="Segoe UI"/>
            </a:endParaRPr>
          </a:p>
        </p:txBody>
      </p:sp>
      <p:pic>
        <p:nvPicPr>
          <p:cNvPr id="4" name="object 4"/>
          <p:cNvPicPr/>
          <p:nvPr/>
        </p:nvPicPr>
        <p:blipFill>
          <a:blip r:embed="rId2" cstate="print"/>
          <a:stretch>
            <a:fillRect/>
          </a:stretch>
        </p:blipFill>
        <p:spPr>
          <a:xfrm>
            <a:off x="1822412" y="3086100"/>
            <a:ext cx="4530725" cy="2055622"/>
          </a:xfrm>
          <a:prstGeom prst="rect">
            <a:avLst/>
          </a:prstGeom>
        </p:spPr>
      </p:pic>
      <p:grpSp>
        <p:nvGrpSpPr>
          <p:cNvPr id="5" name="object 5"/>
          <p:cNvGrpSpPr/>
          <p:nvPr/>
        </p:nvGrpSpPr>
        <p:grpSpPr>
          <a:xfrm>
            <a:off x="6945376" y="3086100"/>
            <a:ext cx="3183890" cy="2899410"/>
            <a:chOff x="5421376" y="3086100"/>
            <a:chExt cx="3183890" cy="2899410"/>
          </a:xfrm>
        </p:grpSpPr>
        <p:pic>
          <p:nvPicPr>
            <p:cNvPr id="6" name="object 6"/>
            <p:cNvPicPr/>
            <p:nvPr/>
          </p:nvPicPr>
          <p:blipFill>
            <a:blip r:embed="rId3" cstate="print"/>
            <a:stretch>
              <a:fillRect/>
            </a:stretch>
          </p:blipFill>
          <p:spPr>
            <a:xfrm>
              <a:off x="5559552" y="3086100"/>
              <a:ext cx="3045713" cy="2055622"/>
            </a:xfrm>
            <a:prstGeom prst="rect">
              <a:avLst/>
            </a:prstGeom>
          </p:spPr>
        </p:pic>
        <p:sp>
          <p:nvSpPr>
            <p:cNvPr id="7" name="object 7"/>
            <p:cNvSpPr/>
            <p:nvPr/>
          </p:nvSpPr>
          <p:spPr>
            <a:xfrm>
              <a:off x="5421376" y="5071998"/>
              <a:ext cx="1176020" cy="913765"/>
            </a:xfrm>
            <a:custGeom>
              <a:avLst/>
              <a:gdLst/>
              <a:ahLst/>
              <a:cxnLst/>
              <a:rect l="l" t="t" r="r" b="b"/>
              <a:pathLst>
                <a:path w="1176020" h="913764">
                  <a:moveTo>
                    <a:pt x="586867" y="0"/>
                  </a:moveTo>
                  <a:lnTo>
                    <a:pt x="462661" y="29972"/>
                  </a:lnTo>
                  <a:lnTo>
                    <a:pt x="487172" y="59055"/>
                  </a:lnTo>
                  <a:lnTo>
                    <a:pt x="0" y="470154"/>
                  </a:lnTo>
                  <a:lnTo>
                    <a:pt x="24511" y="499237"/>
                  </a:lnTo>
                  <a:lnTo>
                    <a:pt x="511797" y="88277"/>
                  </a:lnTo>
                  <a:lnTo>
                    <a:pt x="536321" y="117348"/>
                  </a:lnTo>
                  <a:lnTo>
                    <a:pt x="566724" y="46736"/>
                  </a:lnTo>
                  <a:lnTo>
                    <a:pt x="586867" y="0"/>
                  </a:lnTo>
                  <a:close/>
                </a:path>
                <a:path w="1176020" h="913764">
                  <a:moveTo>
                    <a:pt x="1175766" y="158750"/>
                  </a:moveTo>
                  <a:lnTo>
                    <a:pt x="1171752" y="113030"/>
                  </a:lnTo>
                  <a:lnTo>
                    <a:pt x="1164590" y="31369"/>
                  </a:lnTo>
                  <a:lnTo>
                    <a:pt x="1069467" y="116713"/>
                  </a:lnTo>
                  <a:lnTo>
                    <a:pt x="1104887" y="130721"/>
                  </a:lnTo>
                  <a:lnTo>
                    <a:pt x="800989" y="899236"/>
                  </a:lnTo>
                  <a:lnTo>
                    <a:pt x="836422" y="913244"/>
                  </a:lnTo>
                  <a:lnTo>
                    <a:pt x="1140307" y="144729"/>
                  </a:lnTo>
                  <a:lnTo>
                    <a:pt x="1175766" y="158750"/>
                  </a:lnTo>
                  <a:close/>
                </a:path>
              </a:pathLst>
            </a:custGeom>
            <a:solidFill>
              <a:srgbClr val="A4B592"/>
            </a:solidFill>
          </p:spPr>
          <p:txBody>
            <a:bodyPr wrap="square" lIns="0" tIns="0" rIns="0" bIns="0" rtlCol="0"/>
            <a:lstStyle/>
            <a:p>
              <a:endParaRPr/>
            </a:p>
          </p:txBody>
        </p:sp>
      </p:grpSp>
      <p:sp>
        <p:nvSpPr>
          <p:cNvPr id="8" name="object 8"/>
          <p:cNvSpPr/>
          <p:nvPr/>
        </p:nvSpPr>
        <p:spPr>
          <a:xfrm>
            <a:off x="6419850" y="4018660"/>
            <a:ext cx="596900" cy="190500"/>
          </a:xfrm>
          <a:custGeom>
            <a:avLst/>
            <a:gdLst/>
            <a:ahLst/>
            <a:cxnLst/>
            <a:rect l="l" t="t" r="r" b="b"/>
            <a:pathLst>
              <a:path w="596900" h="190500">
                <a:moveTo>
                  <a:pt x="406400" y="0"/>
                </a:moveTo>
                <a:lnTo>
                  <a:pt x="406400" y="190500"/>
                </a:lnTo>
                <a:lnTo>
                  <a:pt x="533400" y="127000"/>
                </a:lnTo>
                <a:lnTo>
                  <a:pt x="438150" y="127000"/>
                </a:lnTo>
                <a:lnTo>
                  <a:pt x="438150" y="63500"/>
                </a:lnTo>
                <a:lnTo>
                  <a:pt x="533400" y="63500"/>
                </a:lnTo>
                <a:lnTo>
                  <a:pt x="406400" y="0"/>
                </a:lnTo>
                <a:close/>
              </a:path>
              <a:path w="596900" h="190500">
                <a:moveTo>
                  <a:pt x="406400" y="63500"/>
                </a:moveTo>
                <a:lnTo>
                  <a:pt x="0" y="63500"/>
                </a:lnTo>
                <a:lnTo>
                  <a:pt x="0" y="127000"/>
                </a:lnTo>
                <a:lnTo>
                  <a:pt x="406400" y="127000"/>
                </a:lnTo>
                <a:lnTo>
                  <a:pt x="406400" y="63500"/>
                </a:lnTo>
                <a:close/>
              </a:path>
              <a:path w="596900" h="190500">
                <a:moveTo>
                  <a:pt x="533400" y="63500"/>
                </a:moveTo>
                <a:lnTo>
                  <a:pt x="438150" y="63500"/>
                </a:lnTo>
                <a:lnTo>
                  <a:pt x="438150" y="127000"/>
                </a:lnTo>
                <a:lnTo>
                  <a:pt x="533400" y="127000"/>
                </a:lnTo>
                <a:lnTo>
                  <a:pt x="596900" y="95250"/>
                </a:lnTo>
                <a:lnTo>
                  <a:pt x="533400" y="63500"/>
                </a:lnTo>
                <a:close/>
              </a:path>
            </a:pathLst>
          </a:custGeom>
          <a:solidFill>
            <a:srgbClr val="A4B592"/>
          </a:solidFill>
        </p:spPr>
        <p:txBody>
          <a:bodyPr wrap="square" lIns="0" tIns="0" rIns="0" bIns="0" rtlCol="0"/>
          <a:lstStyle/>
          <a:p>
            <a:endParaRPr/>
          </a:p>
        </p:txBody>
      </p:sp>
      <p:sp>
        <p:nvSpPr>
          <p:cNvPr id="9" name="object 9"/>
          <p:cNvSpPr txBox="1"/>
          <p:nvPr/>
        </p:nvSpPr>
        <p:spPr>
          <a:xfrm>
            <a:off x="5620893" y="5500471"/>
            <a:ext cx="4558665" cy="1112520"/>
          </a:xfrm>
          <a:prstGeom prst="rect">
            <a:avLst/>
          </a:prstGeom>
        </p:spPr>
        <p:txBody>
          <a:bodyPr vert="horz" wrap="square" lIns="0" tIns="97155" rIns="0" bIns="0" rtlCol="0">
            <a:spAutoFit/>
          </a:bodyPr>
          <a:lstStyle/>
          <a:p>
            <a:pPr marR="2760980" algn="ctr">
              <a:spcBef>
                <a:spcPts val="765"/>
              </a:spcBef>
            </a:pPr>
            <a:r>
              <a:rPr dirty="0">
                <a:latin typeface="Segoe UI"/>
                <a:cs typeface="Segoe UI"/>
              </a:rPr>
              <a:t>bought</a:t>
            </a:r>
            <a:r>
              <a:rPr spc="-25" dirty="0">
                <a:latin typeface="Segoe UI"/>
                <a:cs typeface="Segoe UI"/>
              </a:rPr>
              <a:t> </a:t>
            </a:r>
            <a:r>
              <a:rPr dirty="0">
                <a:latin typeface="Segoe UI"/>
                <a:cs typeface="Segoe UI"/>
              </a:rPr>
              <a:t>and</a:t>
            </a:r>
            <a:r>
              <a:rPr spc="-15" dirty="0">
                <a:latin typeface="Segoe UI"/>
                <a:cs typeface="Segoe UI"/>
              </a:rPr>
              <a:t> </a:t>
            </a:r>
            <a:r>
              <a:rPr b="1" spc="-10" dirty="0">
                <a:latin typeface="Segoe UI"/>
                <a:cs typeface="Segoe UI"/>
              </a:rPr>
              <a:t>liked</a:t>
            </a:r>
            <a:endParaRPr>
              <a:latin typeface="Segoe UI"/>
              <a:cs typeface="Segoe UI"/>
            </a:endParaRPr>
          </a:p>
          <a:p>
            <a:pPr marR="480059" algn="ctr">
              <a:spcBef>
                <a:spcPts val="660"/>
              </a:spcBef>
            </a:pPr>
            <a:r>
              <a:rPr dirty="0">
                <a:latin typeface="Segoe UI"/>
                <a:cs typeface="Segoe UI"/>
              </a:rPr>
              <a:t>didn’t</a:t>
            </a:r>
            <a:r>
              <a:rPr spc="-40" dirty="0">
                <a:latin typeface="Segoe UI"/>
                <a:cs typeface="Segoe UI"/>
              </a:rPr>
              <a:t> </a:t>
            </a:r>
            <a:r>
              <a:rPr spc="-25" dirty="0">
                <a:latin typeface="Segoe UI"/>
                <a:cs typeface="Segoe UI"/>
              </a:rPr>
              <a:t>buy</a:t>
            </a:r>
            <a:endParaRPr>
              <a:latin typeface="Segoe UI"/>
              <a:cs typeface="Segoe UI"/>
            </a:endParaRPr>
          </a:p>
          <a:p>
            <a:pPr marL="2677795" algn="ctr">
              <a:spcBef>
                <a:spcPts val="750"/>
              </a:spcBef>
            </a:pPr>
            <a:r>
              <a:rPr dirty="0">
                <a:latin typeface="Segoe UI"/>
                <a:cs typeface="Segoe UI"/>
              </a:rPr>
              <a:t>bought</a:t>
            </a:r>
            <a:r>
              <a:rPr spc="-15" dirty="0">
                <a:latin typeface="Segoe UI"/>
                <a:cs typeface="Segoe UI"/>
              </a:rPr>
              <a:t> </a:t>
            </a:r>
            <a:r>
              <a:rPr dirty="0">
                <a:latin typeface="Segoe UI"/>
                <a:cs typeface="Segoe UI"/>
              </a:rPr>
              <a:t>and</a:t>
            </a:r>
            <a:r>
              <a:rPr spc="-10" dirty="0">
                <a:latin typeface="Segoe UI"/>
                <a:cs typeface="Segoe UI"/>
              </a:rPr>
              <a:t> </a:t>
            </a:r>
            <a:r>
              <a:rPr b="1" spc="-10" dirty="0">
                <a:latin typeface="Segoe UI"/>
                <a:cs typeface="Segoe UI"/>
              </a:rPr>
              <a:t>hated</a:t>
            </a:r>
            <a:endParaRPr>
              <a:latin typeface="Segoe UI"/>
              <a:cs typeface="Segoe UI"/>
            </a:endParaRPr>
          </a:p>
        </p:txBody>
      </p:sp>
      <p:sp>
        <p:nvSpPr>
          <p:cNvPr id="10" name="object 10"/>
          <p:cNvSpPr/>
          <p:nvPr/>
        </p:nvSpPr>
        <p:spPr>
          <a:xfrm>
            <a:off x="9232393" y="5101717"/>
            <a:ext cx="401955" cy="1251585"/>
          </a:xfrm>
          <a:custGeom>
            <a:avLst/>
            <a:gdLst/>
            <a:ahLst/>
            <a:cxnLst/>
            <a:rect l="l" t="t" r="r" b="b"/>
            <a:pathLst>
              <a:path w="401954" h="1251585">
                <a:moveTo>
                  <a:pt x="328747" y="104420"/>
                </a:moveTo>
                <a:lnTo>
                  <a:pt x="0" y="1240561"/>
                </a:lnTo>
                <a:lnTo>
                  <a:pt x="36575" y="1251153"/>
                </a:lnTo>
                <a:lnTo>
                  <a:pt x="365427" y="115033"/>
                </a:lnTo>
                <a:lnTo>
                  <a:pt x="328747" y="104420"/>
                </a:lnTo>
                <a:close/>
              </a:path>
              <a:path w="401954" h="1251585">
                <a:moveTo>
                  <a:pt x="394709" y="86232"/>
                </a:moveTo>
                <a:lnTo>
                  <a:pt x="334009" y="86232"/>
                </a:lnTo>
                <a:lnTo>
                  <a:pt x="370712" y="96773"/>
                </a:lnTo>
                <a:lnTo>
                  <a:pt x="365427" y="115033"/>
                </a:lnTo>
                <a:lnTo>
                  <a:pt x="401954" y="125602"/>
                </a:lnTo>
                <a:lnTo>
                  <a:pt x="394709" y="86232"/>
                </a:lnTo>
                <a:close/>
              </a:path>
              <a:path w="401954" h="1251585">
                <a:moveTo>
                  <a:pt x="334009" y="86232"/>
                </a:moveTo>
                <a:lnTo>
                  <a:pt x="328747" y="104420"/>
                </a:lnTo>
                <a:lnTo>
                  <a:pt x="365427" y="115033"/>
                </a:lnTo>
                <a:lnTo>
                  <a:pt x="370712" y="96773"/>
                </a:lnTo>
                <a:lnTo>
                  <a:pt x="334009" y="86232"/>
                </a:lnTo>
                <a:close/>
              </a:path>
              <a:path w="401954" h="1251585">
                <a:moveTo>
                  <a:pt x="378840" y="0"/>
                </a:moveTo>
                <a:lnTo>
                  <a:pt x="292226" y="93852"/>
                </a:lnTo>
                <a:lnTo>
                  <a:pt x="328747" y="104420"/>
                </a:lnTo>
                <a:lnTo>
                  <a:pt x="334009" y="86232"/>
                </a:lnTo>
                <a:lnTo>
                  <a:pt x="394709" y="86232"/>
                </a:lnTo>
                <a:lnTo>
                  <a:pt x="378840" y="0"/>
                </a:lnTo>
                <a:close/>
              </a:path>
            </a:pathLst>
          </a:custGeom>
          <a:solidFill>
            <a:srgbClr val="A4B592"/>
          </a:solidFill>
        </p:spPr>
        <p:txBody>
          <a:bodyPr wrap="square" lIns="0" tIns="0" rIns="0" bIns="0" rtlCol="0"/>
          <a:lstStyle/>
          <a:p>
            <a:endParaRPr/>
          </a:p>
        </p:txBody>
      </p:sp>
    </p:spTree>
    <p:extLst>
      <p:ext uri="{BB962C8B-B14F-4D97-AF65-F5344CB8AC3E}">
        <p14:creationId xmlns:p14="http://schemas.microsoft.com/office/powerpoint/2010/main" val="2766786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35201" y="584516"/>
            <a:ext cx="7598831" cy="5688965"/>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4324864" y="207180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5730811" y="3789165"/>
            <a:ext cx="1161536"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ross 14"/>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Cross 15"/>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TextBox 6"/>
          <p:cNvSpPr txBox="1"/>
          <p:nvPr/>
        </p:nvSpPr>
        <p:spPr>
          <a:xfrm>
            <a:off x="2419830"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89962162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p>
        </p:txBody>
      </p:sp>
      <p:sp>
        <p:nvSpPr>
          <p:cNvPr id="3" name="object 3"/>
          <p:cNvSpPr txBox="1"/>
          <p:nvPr/>
        </p:nvSpPr>
        <p:spPr>
          <a:xfrm>
            <a:off x="2381504" y="1492123"/>
            <a:ext cx="7259955" cy="2957195"/>
          </a:xfrm>
          <a:prstGeom prst="rect">
            <a:avLst/>
          </a:prstGeom>
        </p:spPr>
        <p:txBody>
          <a:bodyPr vert="horz" wrap="square" lIns="0" tIns="12700" rIns="0" bIns="0" rtlCol="0">
            <a:spAutoFit/>
          </a:bodyPr>
          <a:lstStyle/>
          <a:p>
            <a:pPr marL="12700" marR="5080" indent="200660">
              <a:spcBef>
                <a:spcPts val="100"/>
              </a:spcBef>
            </a:pPr>
            <a:r>
              <a:rPr sz="3600" dirty="0">
                <a:latin typeface="Segoe UI"/>
                <a:cs typeface="Segoe UI"/>
              </a:rPr>
              <a:t>What</a:t>
            </a:r>
            <a:r>
              <a:rPr sz="3600" spc="-85" dirty="0">
                <a:latin typeface="Segoe UI"/>
                <a:cs typeface="Segoe UI"/>
              </a:rPr>
              <a:t> </a:t>
            </a:r>
            <a:r>
              <a:rPr sz="3600" dirty="0">
                <a:latin typeface="Segoe UI"/>
                <a:cs typeface="Segoe UI"/>
              </a:rPr>
              <a:t>if</a:t>
            </a:r>
            <a:r>
              <a:rPr sz="3600" spc="-80" dirty="0">
                <a:latin typeface="Segoe UI"/>
                <a:cs typeface="Segoe UI"/>
              </a:rPr>
              <a:t> </a:t>
            </a:r>
            <a:r>
              <a:rPr sz="3600" dirty="0">
                <a:latin typeface="Segoe UI"/>
                <a:cs typeface="Segoe UI"/>
              </a:rPr>
              <a:t>we</a:t>
            </a:r>
            <a:r>
              <a:rPr sz="3600" spc="-80" dirty="0">
                <a:latin typeface="Segoe UI"/>
                <a:cs typeface="Segoe UI"/>
              </a:rPr>
              <a:t> </a:t>
            </a:r>
            <a:r>
              <a:rPr sz="3600" dirty="0">
                <a:latin typeface="Segoe UI"/>
                <a:cs typeface="Segoe UI"/>
              </a:rPr>
              <a:t>have</a:t>
            </a:r>
            <a:r>
              <a:rPr sz="3600" spc="-80" dirty="0">
                <a:latin typeface="Segoe UI"/>
                <a:cs typeface="Segoe UI"/>
              </a:rPr>
              <a:t> </a:t>
            </a:r>
            <a:r>
              <a:rPr sz="3600" dirty="0">
                <a:latin typeface="Segoe UI"/>
                <a:cs typeface="Segoe UI"/>
              </a:rPr>
              <a:t>numerical</a:t>
            </a:r>
            <a:r>
              <a:rPr sz="3600" spc="-70" dirty="0">
                <a:latin typeface="Segoe UI"/>
                <a:cs typeface="Segoe UI"/>
              </a:rPr>
              <a:t> </a:t>
            </a:r>
            <a:r>
              <a:rPr sz="3600" spc="-10" dirty="0">
                <a:latin typeface="Segoe UI"/>
                <a:cs typeface="Segoe UI"/>
              </a:rPr>
              <a:t>ratings </a:t>
            </a:r>
            <a:r>
              <a:rPr sz="3600" dirty="0">
                <a:latin typeface="Segoe UI"/>
                <a:cs typeface="Segoe UI"/>
              </a:rPr>
              <a:t>(rather</a:t>
            </a:r>
            <a:r>
              <a:rPr sz="3600" spc="-55" dirty="0">
                <a:latin typeface="Segoe UI"/>
                <a:cs typeface="Segoe UI"/>
              </a:rPr>
              <a:t> </a:t>
            </a:r>
            <a:r>
              <a:rPr sz="3600" dirty="0">
                <a:latin typeface="Segoe UI"/>
                <a:cs typeface="Segoe UI"/>
              </a:rPr>
              <a:t>than</a:t>
            </a:r>
            <a:r>
              <a:rPr sz="3600" spc="-50" dirty="0">
                <a:latin typeface="Segoe UI"/>
                <a:cs typeface="Segoe UI"/>
              </a:rPr>
              <a:t> </a:t>
            </a:r>
            <a:r>
              <a:rPr sz="3600" dirty="0">
                <a:latin typeface="Segoe UI"/>
                <a:cs typeface="Segoe UI"/>
              </a:rPr>
              <a:t>just</a:t>
            </a:r>
            <a:r>
              <a:rPr sz="3600" spc="-45" dirty="0">
                <a:latin typeface="Segoe UI"/>
                <a:cs typeface="Segoe UI"/>
              </a:rPr>
              <a:t> </a:t>
            </a:r>
            <a:r>
              <a:rPr sz="3600" spc="-10" dirty="0">
                <a:latin typeface="Segoe UI"/>
                <a:cs typeface="Segoe UI"/>
              </a:rPr>
              <a:t>thumbs-up/down)?</a:t>
            </a:r>
            <a:endParaRPr sz="3600">
              <a:latin typeface="Segoe UI"/>
              <a:cs typeface="Segoe UI"/>
            </a:endParaRPr>
          </a:p>
          <a:p>
            <a:pPr marL="360045" indent="-342900">
              <a:spcBef>
                <a:spcPts val="35"/>
              </a:spcBef>
              <a:buFont typeface="Arial MT"/>
              <a:buChar char="•"/>
              <a:tabLst>
                <a:tab pos="360045" algn="l"/>
              </a:tabLst>
            </a:pPr>
            <a:r>
              <a:rPr sz="2400" dirty="0">
                <a:latin typeface="Segoe UI"/>
                <a:cs typeface="Segoe UI"/>
              </a:rPr>
              <a:t>We</a:t>
            </a:r>
            <a:r>
              <a:rPr sz="2400" spc="-60" dirty="0">
                <a:latin typeface="Segoe UI"/>
                <a:cs typeface="Segoe UI"/>
              </a:rPr>
              <a:t> </a:t>
            </a:r>
            <a:r>
              <a:rPr sz="2400" dirty="0">
                <a:latin typeface="Segoe UI"/>
                <a:cs typeface="Segoe UI"/>
              </a:rPr>
              <a:t>wouldn’t</a:t>
            </a:r>
            <a:r>
              <a:rPr sz="2400" spc="-30" dirty="0">
                <a:latin typeface="Segoe UI"/>
                <a:cs typeface="Segoe UI"/>
              </a:rPr>
              <a:t> </a:t>
            </a:r>
            <a:r>
              <a:rPr sz="2400" dirty="0">
                <a:latin typeface="Segoe UI"/>
                <a:cs typeface="Segoe UI"/>
              </a:rPr>
              <a:t>want</a:t>
            </a:r>
            <a:r>
              <a:rPr sz="2400" spc="-45" dirty="0">
                <a:latin typeface="Segoe UI"/>
                <a:cs typeface="Segoe UI"/>
              </a:rPr>
              <a:t> </a:t>
            </a:r>
            <a:r>
              <a:rPr sz="2400" spc="-10" dirty="0">
                <a:latin typeface="Segoe UI"/>
                <a:cs typeface="Segoe UI"/>
              </a:rPr>
              <a:t>1-</a:t>
            </a:r>
            <a:r>
              <a:rPr sz="2400" dirty="0">
                <a:latin typeface="Segoe UI"/>
                <a:cs typeface="Segoe UI"/>
              </a:rPr>
              <a:t>star</a:t>
            </a:r>
            <a:r>
              <a:rPr sz="2400" spc="-50" dirty="0">
                <a:latin typeface="Segoe UI"/>
                <a:cs typeface="Segoe UI"/>
              </a:rPr>
              <a:t> </a:t>
            </a:r>
            <a:r>
              <a:rPr sz="2400" dirty="0">
                <a:latin typeface="Segoe UI"/>
                <a:cs typeface="Segoe UI"/>
              </a:rPr>
              <a:t>ratings</a:t>
            </a:r>
            <a:r>
              <a:rPr sz="2400" spc="-55" dirty="0">
                <a:latin typeface="Segoe UI"/>
                <a:cs typeface="Segoe UI"/>
              </a:rPr>
              <a:t> </a:t>
            </a:r>
            <a:r>
              <a:rPr sz="2400" dirty="0">
                <a:latin typeface="Segoe UI"/>
                <a:cs typeface="Segoe UI"/>
              </a:rPr>
              <a:t>to</a:t>
            </a:r>
            <a:r>
              <a:rPr sz="2400" spc="-55" dirty="0">
                <a:latin typeface="Segoe UI"/>
                <a:cs typeface="Segoe UI"/>
              </a:rPr>
              <a:t> </a:t>
            </a:r>
            <a:r>
              <a:rPr sz="2400" dirty="0">
                <a:latin typeface="Segoe UI"/>
                <a:cs typeface="Segoe UI"/>
              </a:rPr>
              <a:t>be</a:t>
            </a:r>
            <a:r>
              <a:rPr sz="2400" spc="-55" dirty="0">
                <a:latin typeface="Segoe UI"/>
                <a:cs typeface="Segoe UI"/>
              </a:rPr>
              <a:t> </a:t>
            </a:r>
            <a:r>
              <a:rPr sz="2400" dirty="0">
                <a:latin typeface="Segoe UI"/>
                <a:cs typeface="Segoe UI"/>
              </a:rPr>
              <a:t>parallel</a:t>
            </a:r>
            <a:r>
              <a:rPr sz="2400" spc="-40" dirty="0">
                <a:latin typeface="Segoe UI"/>
                <a:cs typeface="Segoe UI"/>
              </a:rPr>
              <a:t> </a:t>
            </a:r>
            <a:r>
              <a:rPr sz="2400" dirty="0">
                <a:latin typeface="Segoe UI"/>
                <a:cs typeface="Segoe UI"/>
              </a:rPr>
              <a:t>to</a:t>
            </a:r>
            <a:r>
              <a:rPr sz="2400" spc="-55" dirty="0">
                <a:latin typeface="Segoe UI"/>
                <a:cs typeface="Segoe UI"/>
              </a:rPr>
              <a:t> </a:t>
            </a:r>
            <a:r>
              <a:rPr sz="2400" spc="-25" dirty="0">
                <a:latin typeface="Segoe UI"/>
                <a:cs typeface="Segoe UI"/>
              </a:rPr>
              <a:t>5-</a:t>
            </a:r>
            <a:endParaRPr sz="2400">
              <a:latin typeface="Segoe UI"/>
              <a:cs typeface="Segoe UI"/>
            </a:endParaRPr>
          </a:p>
          <a:p>
            <a:pPr marL="3051810"/>
            <a:r>
              <a:rPr sz="2400" dirty="0">
                <a:latin typeface="Segoe UI"/>
                <a:cs typeface="Segoe UI"/>
              </a:rPr>
              <a:t>star</a:t>
            </a:r>
            <a:r>
              <a:rPr sz="2400" spc="-40" dirty="0">
                <a:latin typeface="Segoe UI"/>
                <a:cs typeface="Segoe UI"/>
              </a:rPr>
              <a:t> </a:t>
            </a:r>
            <a:r>
              <a:rPr sz="2400" spc="-10" dirty="0">
                <a:latin typeface="Segoe UI"/>
                <a:cs typeface="Segoe UI"/>
              </a:rPr>
              <a:t>ratings</a:t>
            </a:r>
            <a:endParaRPr sz="2400">
              <a:latin typeface="Segoe UI"/>
              <a:cs typeface="Segoe UI"/>
            </a:endParaRPr>
          </a:p>
          <a:p>
            <a:pPr marL="530225" lvl="1" indent="-342900">
              <a:buFont typeface="Arial MT"/>
              <a:buChar char="•"/>
              <a:tabLst>
                <a:tab pos="530225" algn="l"/>
              </a:tabLst>
            </a:pPr>
            <a:r>
              <a:rPr sz="2400" dirty="0">
                <a:latin typeface="Segoe UI"/>
                <a:cs typeface="Segoe UI"/>
              </a:rPr>
              <a:t>So</a:t>
            </a:r>
            <a:r>
              <a:rPr sz="2400" spc="-30" dirty="0">
                <a:latin typeface="Segoe UI"/>
                <a:cs typeface="Segoe UI"/>
              </a:rPr>
              <a:t> </a:t>
            </a:r>
            <a:r>
              <a:rPr sz="2400" dirty="0">
                <a:latin typeface="Segoe UI"/>
                <a:cs typeface="Segoe UI"/>
              </a:rPr>
              <a:t>we</a:t>
            </a:r>
            <a:r>
              <a:rPr sz="2400" spc="-50" dirty="0">
                <a:latin typeface="Segoe UI"/>
                <a:cs typeface="Segoe UI"/>
              </a:rPr>
              <a:t> </a:t>
            </a:r>
            <a:r>
              <a:rPr sz="2400" dirty="0">
                <a:latin typeface="Segoe UI"/>
                <a:cs typeface="Segoe UI"/>
              </a:rPr>
              <a:t>can</a:t>
            </a:r>
            <a:r>
              <a:rPr sz="2400" spc="-20" dirty="0">
                <a:latin typeface="Segoe UI"/>
                <a:cs typeface="Segoe UI"/>
              </a:rPr>
              <a:t> </a:t>
            </a:r>
            <a:r>
              <a:rPr sz="2400" dirty="0">
                <a:latin typeface="Segoe UI"/>
                <a:cs typeface="Segoe UI"/>
              </a:rPr>
              <a:t>subtract</a:t>
            </a:r>
            <a:r>
              <a:rPr sz="2400" spc="-35" dirty="0">
                <a:latin typeface="Segoe UI"/>
                <a:cs typeface="Segoe UI"/>
              </a:rPr>
              <a:t> </a:t>
            </a:r>
            <a:r>
              <a:rPr sz="2400" dirty="0">
                <a:latin typeface="Segoe UI"/>
                <a:cs typeface="Segoe UI"/>
              </a:rPr>
              <a:t>the</a:t>
            </a:r>
            <a:r>
              <a:rPr sz="2400" spc="-35" dirty="0">
                <a:latin typeface="Segoe UI"/>
                <a:cs typeface="Segoe UI"/>
              </a:rPr>
              <a:t> </a:t>
            </a:r>
            <a:r>
              <a:rPr sz="2400" dirty="0">
                <a:latin typeface="Segoe UI"/>
                <a:cs typeface="Segoe UI"/>
              </a:rPr>
              <a:t>average</a:t>
            </a:r>
            <a:r>
              <a:rPr sz="2400" spc="-30" dirty="0">
                <a:latin typeface="Segoe UI"/>
                <a:cs typeface="Segoe UI"/>
              </a:rPr>
              <a:t> </a:t>
            </a:r>
            <a:r>
              <a:rPr sz="2400" dirty="0">
                <a:latin typeface="Segoe UI"/>
                <a:cs typeface="Segoe UI"/>
              </a:rPr>
              <a:t>–</a:t>
            </a:r>
            <a:r>
              <a:rPr sz="2400" spc="-35" dirty="0">
                <a:latin typeface="Segoe UI"/>
                <a:cs typeface="Segoe UI"/>
              </a:rPr>
              <a:t> </a:t>
            </a:r>
            <a:r>
              <a:rPr sz="2400" dirty="0">
                <a:latin typeface="Segoe UI"/>
                <a:cs typeface="Segoe UI"/>
              </a:rPr>
              <a:t>values</a:t>
            </a:r>
            <a:r>
              <a:rPr sz="2400" spc="-25" dirty="0">
                <a:latin typeface="Segoe UI"/>
                <a:cs typeface="Segoe UI"/>
              </a:rPr>
              <a:t> </a:t>
            </a:r>
            <a:r>
              <a:rPr sz="2400" dirty="0">
                <a:latin typeface="Segoe UI"/>
                <a:cs typeface="Segoe UI"/>
              </a:rPr>
              <a:t>are</a:t>
            </a:r>
            <a:r>
              <a:rPr sz="2400" spc="-30" dirty="0">
                <a:latin typeface="Segoe UI"/>
                <a:cs typeface="Segoe UI"/>
              </a:rPr>
              <a:t> </a:t>
            </a:r>
            <a:r>
              <a:rPr sz="2400" spc="-20" dirty="0">
                <a:latin typeface="Segoe UI"/>
                <a:cs typeface="Segoe UI"/>
              </a:rPr>
              <a:t>then</a:t>
            </a:r>
            <a:endParaRPr sz="2400">
              <a:latin typeface="Segoe UI"/>
              <a:cs typeface="Segoe UI"/>
            </a:endParaRPr>
          </a:p>
          <a:p>
            <a:pPr marL="340995" algn="ctr"/>
            <a:r>
              <a:rPr sz="2400" b="1" dirty="0">
                <a:latin typeface="Segoe UI"/>
                <a:cs typeface="Segoe UI"/>
              </a:rPr>
              <a:t>negative</a:t>
            </a:r>
            <a:r>
              <a:rPr sz="2400" b="1" spc="-50" dirty="0">
                <a:latin typeface="Segoe UI"/>
                <a:cs typeface="Segoe UI"/>
              </a:rPr>
              <a:t> </a:t>
            </a:r>
            <a:r>
              <a:rPr sz="2400" dirty="0">
                <a:latin typeface="Segoe UI"/>
                <a:cs typeface="Segoe UI"/>
              </a:rPr>
              <a:t>for</a:t>
            </a:r>
            <a:r>
              <a:rPr sz="2400" spc="-50" dirty="0">
                <a:latin typeface="Segoe UI"/>
                <a:cs typeface="Segoe UI"/>
              </a:rPr>
              <a:t> </a:t>
            </a:r>
            <a:r>
              <a:rPr sz="2400" spc="-20" dirty="0">
                <a:latin typeface="Segoe UI"/>
                <a:cs typeface="Segoe UI"/>
              </a:rPr>
              <a:t>below-</a:t>
            </a:r>
            <a:r>
              <a:rPr sz="2400" dirty="0">
                <a:latin typeface="Segoe UI"/>
                <a:cs typeface="Segoe UI"/>
              </a:rPr>
              <a:t>average</a:t>
            </a:r>
            <a:r>
              <a:rPr sz="2400" spc="-65" dirty="0">
                <a:latin typeface="Segoe UI"/>
                <a:cs typeface="Segoe UI"/>
              </a:rPr>
              <a:t> </a:t>
            </a:r>
            <a:r>
              <a:rPr sz="2400" dirty="0">
                <a:latin typeface="Segoe UI"/>
                <a:cs typeface="Segoe UI"/>
              </a:rPr>
              <a:t>ratings</a:t>
            </a:r>
            <a:r>
              <a:rPr sz="2400" spc="-50" dirty="0">
                <a:latin typeface="Segoe UI"/>
                <a:cs typeface="Segoe UI"/>
              </a:rPr>
              <a:t> </a:t>
            </a:r>
            <a:r>
              <a:rPr sz="2400" dirty="0">
                <a:latin typeface="Segoe UI"/>
                <a:cs typeface="Segoe UI"/>
              </a:rPr>
              <a:t>and</a:t>
            </a:r>
            <a:r>
              <a:rPr sz="2400" spc="-35" dirty="0">
                <a:latin typeface="Segoe UI"/>
                <a:cs typeface="Segoe UI"/>
              </a:rPr>
              <a:t> </a:t>
            </a:r>
            <a:r>
              <a:rPr sz="2400" b="1" spc="-10" dirty="0">
                <a:latin typeface="Segoe UI"/>
                <a:cs typeface="Segoe UI"/>
              </a:rPr>
              <a:t>positive</a:t>
            </a:r>
            <a:endParaRPr sz="2400">
              <a:latin typeface="Segoe UI"/>
              <a:cs typeface="Segoe UI"/>
            </a:endParaRPr>
          </a:p>
          <a:p>
            <a:pPr marL="339725" algn="ctr">
              <a:spcBef>
                <a:spcPts val="5"/>
              </a:spcBef>
            </a:pPr>
            <a:r>
              <a:rPr sz="2400" dirty="0">
                <a:latin typeface="Segoe UI"/>
                <a:cs typeface="Segoe UI"/>
              </a:rPr>
              <a:t>for</a:t>
            </a:r>
            <a:r>
              <a:rPr sz="2400" spc="-10" dirty="0">
                <a:latin typeface="Segoe UI"/>
                <a:cs typeface="Segoe UI"/>
              </a:rPr>
              <a:t> </a:t>
            </a:r>
            <a:r>
              <a:rPr sz="2400" spc="-20" dirty="0">
                <a:latin typeface="Segoe UI"/>
                <a:cs typeface="Segoe UI"/>
              </a:rPr>
              <a:t>above-</a:t>
            </a:r>
            <a:r>
              <a:rPr sz="2400" dirty="0">
                <a:latin typeface="Segoe UI"/>
                <a:cs typeface="Segoe UI"/>
              </a:rPr>
              <a:t>average</a:t>
            </a:r>
            <a:r>
              <a:rPr sz="2400" spc="-25" dirty="0">
                <a:latin typeface="Segoe UI"/>
                <a:cs typeface="Segoe UI"/>
              </a:rPr>
              <a:t> </a:t>
            </a:r>
            <a:r>
              <a:rPr sz="2400" spc="-10" dirty="0">
                <a:latin typeface="Segoe UI"/>
                <a:cs typeface="Segoe UI"/>
              </a:rPr>
              <a:t>ratings</a:t>
            </a:r>
            <a:endParaRPr sz="2400">
              <a:latin typeface="Segoe UI"/>
              <a:cs typeface="Segoe UI"/>
            </a:endParaRPr>
          </a:p>
        </p:txBody>
      </p:sp>
      <p:pic>
        <p:nvPicPr>
          <p:cNvPr id="4" name="object 4"/>
          <p:cNvPicPr/>
          <p:nvPr/>
        </p:nvPicPr>
        <p:blipFill>
          <a:blip r:embed="rId2" cstate="print"/>
          <a:stretch>
            <a:fillRect/>
          </a:stretch>
        </p:blipFill>
        <p:spPr>
          <a:xfrm>
            <a:off x="1701801" y="5420448"/>
            <a:ext cx="8792337" cy="829144"/>
          </a:xfrm>
          <a:prstGeom prst="rect">
            <a:avLst/>
          </a:prstGeom>
        </p:spPr>
      </p:pic>
      <p:sp>
        <p:nvSpPr>
          <p:cNvPr id="5" name="object 5"/>
          <p:cNvSpPr txBox="1"/>
          <p:nvPr/>
        </p:nvSpPr>
        <p:spPr>
          <a:xfrm>
            <a:off x="4854703" y="4951603"/>
            <a:ext cx="2586355" cy="299720"/>
          </a:xfrm>
          <a:prstGeom prst="rect">
            <a:avLst/>
          </a:prstGeom>
        </p:spPr>
        <p:txBody>
          <a:bodyPr vert="horz" wrap="square" lIns="0" tIns="12700" rIns="0" bIns="0" rtlCol="0">
            <a:spAutoFit/>
          </a:bodyPr>
          <a:lstStyle/>
          <a:p>
            <a:pPr marL="12700">
              <a:spcBef>
                <a:spcPts val="100"/>
              </a:spcBef>
            </a:pPr>
            <a:r>
              <a:rPr dirty="0">
                <a:latin typeface="Segoe UI"/>
                <a:cs typeface="Segoe UI"/>
              </a:rPr>
              <a:t>items</a:t>
            </a:r>
            <a:r>
              <a:rPr spc="-35" dirty="0">
                <a:latin typeface="Segoe UI"/>
                <a:cs typeface="Segoe UI"/>
              </a:rPr>
              <a:t> </a:t>
            </a:r>
            <a:r>
              <a:rPr dirty="0">
                <a:latin typeface="Segoe UI"/>
                <a:cs typeface="Segoe UI"/>
              </a:rPr>
              <a:t>rated</a:t>
            </a:r>
            <a:r>
              <a:rPr spc="-25" dirty="0">
                <a:latin typeface="Segoe UI"/>
                <a:cs typeface="Segoe UI"/>
              </a:rPr>
              <a:t> </a:t>
            </a:r>
            <a:r>
              <a:rPr dirty="0">
                <a:latin typeface="Segoe UI"/>
                <a:cs typeface="Segoe UI"/>
              </a:rPr>
              <a:t>by</a:t>
            </a:r>
            <a:r>
              <a:rPr spc="-25" dirty="0">
                <a:latin typeface="Segoe UI"/>
                <a:cs typeface="Segoe UI"/>
              </a:rPr>
              <a:t> </a:t>
            </a:r>
            <a:r>
              <a:rPr dirty="0">
                <a:latin typeface="Segoe UI"/>
                <a:cs typeface="Segoe UI"/>
              </a:rPr>
              <a:t>both</a:t>
            </a:r>
            <a:r>
              <a:rPr spc="-40" dirty="0">
                <a:latin typeface="Segoe UI"/>
                <a:cs typeface="Segoe UI"/>
              </a:rPr>
              <a:t> </a:t>
            </a:r>
            <a:r>
              <a:rPr spc="-20" dirty="0">
                <a:latin typeface="Segoe UI"/>
                <a:cs typeface="Segoe UI"/>
              </a:rPr>
              <a:t>users</a:t>
            </a:r>
            <a:endParaRPr>
              <a:latin typeface="Segoe UI"/>
              <a:cs typeface="Segoe UI"/>
            </a:endParaRPr>
          </a:p>
        </p:txBody>
      </p:sp>
      <p:sp>
        <p:nvSpPr>
          <p:cNvPr id="6" name="object 6"/>
          <p:cNvSpPr/>
          <p:nvPr/>
        </p:nvSpPr>
        <p:spPr>
          <a:xfrm>
            <a:off x="5658231" y="5217159"/>
            <a:ext cx="136525" cy="402590"/>
          </a:xfrm>
          <a:custGeom>
            <a:avLst/>
            <a:gdLst/>
            <a:ahLst/>
            <a:cxnLst/>
            <a:rect l="l" t="t" r="r" b="b"/>
            <a:pathLst>
              <a:path w="136525" h="402589">
                <a:moveTo>
                  <a:pt x="61782" y="294847"/>
                </a:moveTo>
                <a:lnTo>
                  <a:pt x="24511" y="302894"/>
                </a:lnTo>
                <a:lnTo>
                  <a:pt x="104394" y="402589"/>
                </a:lnTo>
                <a:lnTo>
                  <a:pt x="127345" y="313435"/>
                </a:lnTo>
                <a:lnTo>
                  <a:pt x="65786" y="313435"/>
                </a:lnTo>
                <a:lnTo>
                  <a:pt x="61782" y="294847"/>
                </a:lnTo>
                <a:close/>
              </a:path>
              <a:path w="136525" h="402589">
                <a:moveTo>
                  <a:pt x="98993" y="286813"/>
                </a:moveTo>
                <a:lnTo>
                  <a:pt x="61782" y="294847"/>
                </a:lnTo>
                <a:lnTo>
                  <a:pt x="65786" y="313435"/>
                </a:lnTo>
                <a:lnTo>
                  <a:pt x="102997" y="305434"/>
                </a:lnTo>
                <a:lnTo>
                  <a:pt x="98993" y="286813"/>
                </a:lnTo>
                <a:close/>
              </a:path>
              <a:path w="136525" h="402589">
                <a:moveTo>
                  <a:pt x="136271" y="278764"/>
                </a:moveTo>
                <a:lnTo>
                  <a:pt x="98993" y="286813"/>
                </a:lnTo>
                <a:lnTo>
                  <a:pt x="102997" y="305434"/>
                </a:lnTo>
                <a:lnTo>
                  <a:pt x="65786" y="313435"/>
                </a:lnTo>
                <a:lnTo>
                  <a:pt x="127345" y="313435"/>
                </a:lnTo>
                <a:lnTo>
                  <a:pt x="136271" y="278764"/>
                </a:lnTo>
                <a:close/>
              </a:path>
              <a:path w="136525" h="402589">
                <a:moveTo>
                  <a:pt x="37338" y="0"/>
                </a:moveTo>
                <a:lnTo>
                  <a:pt x="0" y="8000"/>
                </a:lnTo>
                <a:lnTo>
                  <a:pt x="61782" y="294847"/>
                </a:lnTo>
                <a:lnTo>
                  <a:pt x="98993" y="286813"/>
                </a:lnTo>
                <a:lnTo>
                  <a:pt x="37338" y="0"/>
                </a:lnTo>
                <a:close/>
              </a:path>
            </a:pathLst>
          </a:custGeom>
          <a:solidFill>
            <a:srgbClr val="A4B592"/>
          </a:solidFill>
        </p:spPr>
        <p:txBody>
          <a:bodyPr wrap="square" lIns="0" tIns="0" rIns="0" bIns="0" rtlCol="0"/>
          <a:lstStyle/>
          <a:p>
            <a:endParaRPr/>
          </a:p>
        </p:txBody>
      </p:sp>
      <p:sp>
        <p:nvSpPr>
          <p:cNvPr id="7" name="object 7"/>
          <p:cNvSpPr txBox="1"/>
          <p:nvPr/>
        </p:nvSpPr>
        <p:spPr>
          <a:xfrm>
            <a:off x="7845933" y="4951603"/>
            <a:ext cx="2437130" cy="299720"/>
          </a:xfrm>
          <a:prstGeom prst="rect">
            <a:avLst/>
          </a:prstGeom>
        </p:spPr>
        <p:txBody>
          <a:bodyPr vert="horz" wrap="square" lIns="0" tIns="12700" rIns="0" bIns="0" rtlCol="0">
            <a:spAutoFit/>
          </a:bodyPr>
          <a:lstStyle/>
          <a:p>
            <a:pPr marL="12700">
              <a:spcBef>
                <a:spcPts val="100"/>
              </a:spcBef>
            </a:pPr>
            <a:r>
              <a:rPr dirty="0">
                <a:latin typeface="Segoe UI"/>
                <a:cs typeface="Segoe UI"/>
              </a:rPr>
              <a:t>average</a:t>
            </a:r>
            <a:r>
              <a:rPr spc="-35" dirty="0">
                <a:latin typeface="Segoe UI"/>
                <a:cs typeface="Segoe UI"/>
              </a:rPr>
              <a:t> </a:t>
            </a:r>
            <a:r>
              <a:rPr dirty="0">
                <a:latin typeface="Segoe UI"/>
                <a:cs typeface="Segoe UI"/>
              </a:rPr>
              <a:t>rating</a:t>
            </a:r>
            <a:r>
              <a:rPr spc="-35" dirty="0">
                <a:latin typeface="Segoe UI"/>
                <a:cs typeface="Segoe UI"/>
              </a:rPr>
              <a:t> </a:t>
            </a:r>
            <a:r>
              <a:rPr dirty="0">
                <a:latin typeface="Segoe UI"/>
                <a:cs typeface="Segoe UI"/>
              </a:rPr>
              <a:t>by</a:t>
            </a:r>
            <a:r>
              <a:rPr spc="-30" dirty="0">
                <a:latin typeface="Segoe UI"/>
                <a:cs typeface="Segoe UI"/>
              </a:rPr>
              <a:t> </a:t>
            </a:r>
            <a:r>
              <a:rPr dirty="0">
                <a:latin typeface="Segoe UI"/>
                <a:cs typeface="Segoe UI"/>
              </a:rPr>
              <a:t>user</a:t>
            </a:r>
            <a:r>
              <a:rPr spc="-35" dirty="0">
                <a:latin typeface="Segoe UI"/>
                <a:cs typeface="Segoe UI"/>
              </a:rPr>
              <a:t> </a:t>
            </a:r>
            <a:r>
              <a:rPr i="1" spc="-50" dirty="0">
                <a:latin typeface="Segoe UI"/>
                <a:cs typeface="Segoe UI"/>
              </a:rPr>
              <a:t>v</a:t>
            </a:r>
            <a:endParaRPr>
              <a:latin typeface="Segoe UI"/>
              <a:cs typeface="Segoe UI"/>
            </a:endParaRPr>
          </a:p>
        </p:txBody>
      </p:sp>
      <p:sp>
        <p:nvSpPr>
          <p:cNvPr id="8" name="object 8"/>
          <p:cNvSpPr/>
          <p:nvPr/>
        </p:nvSpPr>
        <p:spPr>
          <a:xfrm>
            <a:off x="9137523" y="5265292"/>
            <a:ext cx="112395" cy="307340"/>
          </a:xfrm>
          <a:custGeom>
            <a:avLst/>
            <a:gdLst/>
            <a:ahLst/>
            <a:cxnLst/>
            <a:rect l="l" t="t" r="r" b="b"/>
            <a:pathLst>
              <a:path w="112395" h="307339">
                <a:moveTo>
                  <a:pt x="0" y="183895"/>
                </a:moveTo>
                <a:lnTo>
                  <a:pt x="35051" y="306831"/>
                </a:lnTo>
                <a:lnTo>
                  <a:pt x="103511" y="216788"/>
                </a:lnTo>
                <a:lnTo>
                  <a:pt x="71374" y="216788"/>
                </a:lnTo>
                <a:lnTo>
                  <a:pt x="33908" y="209676"/>
                </a:lnTo>
                <a:lnTo>
                  <a:pt x="37445" y="190962"/>
                </a:lnTo>
                <a:lnTo>
                  <a:pt x="0" y="183895"/>
                </a:lnTo>
                <a:close/>
              </a:path>
              <a:path w="112395" h="307339">
                <a:moveTo>
                  <a:pt x="37445" y="190962"/>
                </a:moveTo>
                <a:lnTo>
                  <a:pt x="33908" y="209676"/>
                </a:lnTo>
                <a:lnTo>
                  <a:pt x="71374" y="216788"/>
                </a:lnTo>
                <a:lnTo>
                  <a:pt x="74905" y="198030"/>
                </a:lnTo>
                <a:lnTo>
                  <a:pt x="37445" y="190962"/>
                </a:lnTo>
                <a:close/>
              </a:path>
              <a:path w="112395" h="307339">
                <a:moveTo>
                  <a:pt x="74905" y="198030"/>
                </a:moveTo>
                <a:lnTo>
                  <a:pt x="71374" y="216788"/>
                </a:lnTo>
                <a:lnTo>
                  <a:pt x="103511" y="216788"/>
                </a:lnTo>
                <a:lnTo>
                  <a:pt x="112395" y="205104"/>
                </a:lnTo>
                <a:lnTo>
                  <a:pt x="74905" y="198030"/>
                </a:lnTo>
                <a:close/>
              </a:path>
              <a:path w="112395" h="307339">
                <a:moveTo>
                  <a:pt x="73532" y="0"/>
                </a:moveTo>
                <a:lnTo>
                  <a:pt x="37445" y="190962"/>
                </a:lnTo>
                <a:lnTo>
                  <a:pt x="74905" y="198030"/>
                </a:lnTo>
                <a:lnTo>
                  <a:pt x="110871" y="6984"/>
                </a:lnTo>
                <a:lnTo>
                  <a:pt x="73532" y="0"/>
                </a:lnTo>
                <a:close/>
              </a:path>
            </a:pathLst>
          </a:custGeom>
          <a:solidFill>
            <a:srgbClr val="A4B592"/>
          </a:solidFill>
        </p:spPr>
        <p:txBody>
          <a:bodyPr wrap="square" lIns="0" tIns="0" rIns="0" bIns="0" rtlCol="0"/>
          <a:lstStyle/>
          <a:p>
            <a:endParaRPr/>
          </a:p>
        </p:txBody>
      </p:sp>
    </p:spTree>
    <p:extLst>
      <p:ext uri="{BB962C8B-B14F-4D97-AF65-F5344CB8AC3E}">
        <p14:creationId xmlns:p14="http://schemas.microsoft.com/office/powerpoint/2010/main" val="7248553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4.</a:t>
            </a:r>
            <a:r>
              <a:rPr spc="-160" dirty="0"/>
              <a:t> </a:t>
            </a:r>
            <a:r>
              <a:rPr spc="-10" dirty="0"/>
              <a:t>Pearson</a:t>
            </a:r>
            <a:r>
              <a:rPr spc="-135" dirty="0"/>
              <a:t> </a:t>
            </a:r>
            <a:r>
              <a:rPr spc="-10" dirty="0"/>
              <a:t>correlation</a:t>
            </a:r>
          </a:p>
        </p:txBody>
      </p:sp>
      <p:sp>
        <p:nvSpPr>
          <p:cNvPr id="3" name="object 3"/>
          <p:cNvSpPr txBox="1"/>
          <p:nvPr/>
        </p:nvSpPr>
        <p:spPr>
          <a:xfrm>
            <a:off x="3768599" y="4606290"/>
            <a:ext cx="4483735" cy="391160"/>
          </a:xfrm>
          <a:prstGeom prst="rect">
            <a:avLst/>
          </a:prstGeom>
        </p:spPr>
        <p:txBody>
          <a:bodyPr vert="horz" wrap="square" lIns="0" tIns="12700" rIns="0" bIns="0" rtlCol="0">
            <a:spAutoFit/>
          </a:bodyPr>
          <a:lstStyle/>
          <a:p>
            <a:pPr marL="12700">
              <a:spcBef>
                <a:spcPts val="100"/>
              </a:spcBef>
            </a:pPr>
            <a:r>
              <a:rPr sz="2400" dirty="0">
                <a:latin typeface="Segoe UI"/>
                <a:cs typeface="Segoe UI"/>
              </a:rPr>
              <a:t>Cosine</a:t>
            </a:r>
            <a:r>
              <a:rPr sz="2400" spc="-55" dirty="0">
                <a:latin typeface="Segoe UI"/>
                <a:cs typeface="Segoe UI"/>
              </a:rPr>
              <a:t> </a:t>
            </a:r>
            <a:r>
              <a:rPr sz="2400" dirty="0">
                <a:latin typeface="Segoe UI"/>
                <a:cs typeface="Segoe UI"/>
              </a:rPr>
              <a:t>similarity</a:t>
            </a:r>
            <a:r>
              <a:rPr sz="2400" spc="-35" dirty="0">
                <a:latin typeface="Segoe UI"/>
                <a:cs typeface="Segoe UI"/>
              </a:rPr>
              <a:t> </a:t>
            </a:r>
            <a:r>
              <a:rPr sz="2400" dirty="0">
                <a:latin typeface="Segoe UI"/>
                <a:cs typeface="Segoe UI"/>
              </a:rPr>
              <a:t>(between</a:t>
            </a:r>
            <a:r>
              <a:rPr sz="2400" spc="-85" dirty="0">
                <a:latin typeface="Segoe UI"/>
                <a:cs typeface="Segoe UI"/>
              </a:rPr>
              <a:t> </a:t>
            </a:r>
            <a:r>
              <a:rPr sz="2400" spc="-10" dirty="0">
                <a:latin typeface="Segoe UI"/>
                <a:cs typeface="Segoe UI"/>
              </a:rPr>
              <a:t>users):</a:t>
            </a:r>
            <a:endParaRPr sz="2400">
              <a:latin typeface="Segoe UI"/>
              <a:cs typeface="Segoe UI"/>
            </a:endParaRPr>
          </a:p>
        </p:txBody>
      </p:sp>
      <p:grpSp>
        <p:nvGrpSpPr>
          <p:cNvPr id="4" name="object 4"/>
          <p:cNvGrpSpPr/>
          <p:nvPr/>
        </p:nvGrpSpPr>
        <p:grpSpPr>
          <a:xfrm>
            <a:off x="1699819" y="3112135"/>
            <a:ext cx="8792845" cy="1032510"/>
            <a:chOff x="175818" y="3112135"/>
            <a:chExt cx="8792845" cy="1032510"/>
          </a:xfrm>
        </p:grpSpPr>
        <p:pic>
          <p:nvPicPr>
            <p:cNvPr id="5" name="object 5"/>
            <p:cNvPicPr/>
            <p:nvPr/>
          </p:nvPicPr>
          <p:blipFill>
            <a:blip r:embed="rId2" cstate="print"/>
            <a:stretch>
              <a:fillRect/>
            </a:stretch>
          </p:blipFill>
          <p:spPr>
            <a:xfrm>
              <a:off x="175818" y="3315373"/>
              <a:ext cx="8792337" cy="829144"/>
            </a:xfrm>
            <a:prstGeom prst="rect">
              <a:avLst/>
            </a:prstGeom>
          </p:spPr>
        </p:pic>
        <p:sp>
          <p:nvSpPr>
            <p:cNvPr id="6" name="object 6"/>
            <p:cNvSpPr/>
            <p:nvPr/>
          </p:nvSpPr>
          <p:spPr>
            <a:xfrm>
              <a:off x="4210431" y="3112135"/>
              <a:ext cx="136525" cy="402590"/>
            </a:xfrm>
            <a:custGeom>
              <a:avLst/>
              <a:gdLst/>
              <a:ahLst/>
              <a:cxnLst/>
              <a:rect l="l" t="t" r="r" b="b"/>
              <a:pathLst>
                <a:path w="136525" h="402589">
                  <a:moveTo>
                    <a:pt x="61782" y="294847"/>
                  </a:moveTo>
                  <a:lnTo>
                    <a:pt x="24511" y="302894"/>
                  </a:lnTo>
                  <a:lnTo>
                    <a:pt x="104394" y="402589"/>
                  </a:lnTo>
                  <a:lnTo>
                    <a:pt x="127345" y="313436"/>
                  </a:lnTo>
                  <a:lnTo>
                    <a:pt x="65786" y="313436"/>
                  </a:lnTo>
                  <a:lnTo>
                    <a:pt x="61782" y="294847"/>
                  </a:lnTo>
                  <a:close/>
                </a:path>
                <a:path w="136525" h="402589">
                  <a:moveTo>
                    <a:pt x="98993" y="286813"/>
                  </a:moveTo>
                  <a:lnTo>
                    <a:pt x="61782" y="294847"/>
                  </a:lnTo>
                  <a:lnTo>
                    <a:pt x="65786" y="313436"/>
                  </a:lnTo>
                  <a:lnTo>
                    <a:pt x="102997" y="305435"/>
                  </a:lnTo>
                  <a:lnTo>
                    <a:pt x="98993" y="286813"/>
                  </a:lnTo>
                  <a:close/>
                </a:path>
                <a:path w="136525" h="402589">
                  <a:moveTo>
                    <a:pt x="136271" y="278764"/>
                  </a:moveTo>
                  <a:lnTo>
                    <a:pt x="98993" y="286813"/>
                  </a:lnTo>
                  <a:lnTo>
                    <a:pt x="102997" y="305435"/>
                  </a:lnTo>
                  <a:lnTo>
                    <a:pt x="65786" y="313436"/>
                  </a:lnTo>
                  <a:lnTo>
                    <a:pt x="127345" y="313436"/>
                  </a:lnTo>
                  <a:lnTo>
                    <a:pt x="136271" y="278764"/>
                  </a:lnTo>
                  <a:close/>
                </a:path>
                <a:path w="136525" h="402589">
                  <a:moveTo>
                    <a:pt x="37338" y="0"/>
                  </a:moveTo>
                  <a:lnTo>
                    <a:pt x="0" y="8000"/>
                  </a:lnTo>
                  <a:lnTo>
                    <a:pt x="61782" y="294847"/>
                  </a:lnTo>
                  <a:lnTo>
                    <a:pt x="98993" y="286813"/>
                  </a:lnTo>
                  <a:lnTo>
                    <a:pt x="37338" y="0"/>
                  </a:lnTo>
                  <a:close/>
                </a:path>
              </a:pathLst>
            </a:custGeom>
            <a:solidFill>
              <a:srgbClr val="A4B592"/>
            </a:solidFill>
          </p:spPr>
          <p:txBody>
            <a:bodyPr wrap="square" lIns="0" tIns="0" rIns="0" bIns="0" rtlCol="0"/>
            <a:lstStyle/>
            <a:p>
              <a:endParaRPr/>
            </a:p>
          </p:txBody>
        </p:sp>
      </p:grpSp>
      <p:sp>
        <p:nvSpPr>
          <p:cNvPr id="7" name="object 7"/>
          <p:cNvSpPr txBox="1"/>
          <p:nvPr/>
        </p:nvSpPr>
        <p:spPr>
          <a:xfrm>
            <a:off x="2703068" y="1492123"/>
            <a:ext cx="7656195" cy="1654175"/>
          </a:xfrm>
          <a:prstGeom prst="rect">
            <a:avLst/>
          </a:prstGeom>
        </p:spPr>
        <p:txBody>
          <a:bodyPr vert="horz" wrap="square" lIns="0" tIns="12700" rIns="0" bIns="0" rtlCol="0">
            <a:spAutoFit/>
          </a:bodyPr>
          <a:lstStyle/>
          <a:p>
            <a:pPr marR="1033144" algn="ctr">
              <a:spcBef>
                <a:spcPts val="100"/>
              </a:spcBef>
            </a:pPr>
            <a:r>
              <a:rPr sz="3600" dirty="0">
                <a:latin typeface="Segoe UI"/>
                <a:cs typeface="Segoe UI"/>
              </a:rPr>
              <a:t>Compare</a:t>
            </a:r>
            <a:r>
              <a:rPr sz="3600" spc="-85" dirty="0">
                <a:latin typeface="Segoe UI"/>
                <a:cs typeface="Segoe UI"/>
              </a:rPr>
              <a:t> </a:t>
            </a:r>
            <a:r>
              <a:rPr sz="3600" dirty="0">
                <a:latin typeface="Segoe UI"/>
                <a:cs typeface="Segoe UI"/>
              </a:rPr>
              <a:t>to</a:t>
            </a:r>
            <a:r>
              <a:rPr sz="3600" spc="-85" dirty="0">
                <a:latin typeface="Segoe UI"/>
                <a:cs typeface="Segoe UI"/>
              </a:rPr>
              <a:t> </a:t>
            </a:r>
            <a:r>
              <a:rPr sz="3600" dirty="0">
                <a:latin typeface="Segoe UI"/>
                <a:cs typeface="Segoe UI"/>
              </a:rPr>
              <a:t>the</a:t>
            </a:r>
            <a:r>
              <a:rPr sz="3600" spc="-85" dirty="0">
                <a:latin typeface="Segoe UI"/>
                <a:cs typeface="Segoe UI"/>
              </a:rPr>
              <a:t> </a:t>
            </a:r>
            <a:r>
              <a:rPr sz="3600" dirty="0">
                <a:latin typeface="Segoe UI"/>
                <a:cs typeface="Segoe UI"/>
              </a:rPr>
              <a:t>cosine</a:t>
            </a:r>
            <a:r>
              <a:rPr sz="3600" spc="-85" dirty="0">
                <a:latin typeface="Segoe UI"/>
                <a:cs typeface="Segoe UI"/>
              </a:rPr>
              <a:t> </a:t>
            </a:r>
            <a:r>
              <a:rPr sz="3600" spc="-10" dirty="0">
                <a:latin typeface="Segoe UI"/>
                <a:cs typeface="Segoe UI"/>
              </a:rPr>
              <a:t>similarity:</a:t>
            </a:r>
            <a:endParaRPr sz="3600">
              <a:latin typeface="Segoe UI"/>
              <a:cs typeface="Segoe UI"/>
            </a:endParaRPr>
          </a:p>
          <a:p>
            <a:pPr marR="1031240" algn="ctr">
              <a:spcBef>
                <a:spcPts val="2915"/>
              </a:spcBef>
            </a:pPr>
            <a:r>
              <a:rPr sz="2400" dirty="0">
                <a:latin typeface="Segoe UI"/>
                <a:cs typeface="Segoe UI"/>
              </a:rPr>
              <a:t>Pearson</a:t>
            </a:r>
            <a:r>
              <a:rPr sz="2400" spc="-75" dirty="0">
                <a:latin typeface="Segoe UI"/>
                <a:cs typeface="Segoe UI"/>
              </a:rPr>
              <a:t> </a:t>
            </a:r>
            <a:r>
              <a:rPr sz="2400" dirty="0">
                <a:latin typeface="Segoe UI"/>
                <a:cs typeface="Segoe UI"/>
              </a:rPr>
              <a:t>similarity</a:t>
            </a:r>
            <a:r>
              <a:rPr sz="2400" spc="-45" dirty="0">
                <a:latin typeface="Segoe UI"/>
                <a:cs typeface="Segoe UI"/>
              </a:rPr>
              <a:t> </a:t>
            </a:r>
            <a:r>
              <a:rPr sz="2400" dirty="0">
                <a:latin typeface="Segoe UI"/>
                <a:cs typeface="Segoe UI"/>
              </a:rPr>
              <a:t>(between</a:t>
            </a:r>
            <a:r>
              <a:rPr sz="2400" spc="-90" dirty="0">
                <a:latin typeface="Segoe UI"/>
                <a:cs typeface="Segoe UI"/>
              </a:rPr>
              <a:t> </a:t>
            </a:r>
            <a:r>
              <a:rPr sz="2400" spc="-10" dirty="0">
                <a:latin typeface="Segoe UI"/>
                <a:cs typeface="Segoe UI"/>
              </a:rPr>
              <a:t>users):</a:t>
            </a:r>
            <a:endParaRPr sz="2400">
              <a:latin typeface="Segoe UI"/>
              <a:cs typeface="Segoe UI"/>
            </a:endParaRPr>
          </a:p>
          <a:p>
            <a:pPr marL="2240280">
              <a:spcBef>
                <a:spcPts val="545"/>
              </a:spcBef>
              <a:tabLst>
                <a:tab pos="5231130" algn="l"/>
              </a:tabLst>
            </a:pPr>
            <a:r>
              <a:rPr dirty="0">
                <a:latin typeface="Segoe UI"/>
                <a:cs typeface="Segoe UI"/>
              </a:rPr>
              <a:t>items</a:t>
            </a:r>
            <a:r>
              <a:rPr spc="-35" dirty="0">
                <a:latin typeface="Segoe UI"/>
                <a:cs typeface="Segoe UI"/>
              </a:rPr>
              <a:t> </a:t>
            </a:r>
            <a:r>
              <a:rPr dirty="0">
                <a:latin typeface="Segoe UI"/>
                <a:cs typeface="Segoe UI"/>
              </a:rPr>
              <a:t>rated</a:t>
            </a:r>
            <a:r>
              <a:rPr spc="-25" dirty="0">
                <a:latin typeface="Segoe UI"/>
                <a:cs typeface="Segoe UI"/>
              </a:rPr>
              <a:t> </a:t>
            </a:r>
            <a:r>
              <a:rPr dirty="0">
                <a:latin typeface="Segoe UI"/>
                <a:cs typeface="Segoe UI"/>
              </a:rPr>
              <a:t>by</a:t>
            </a:r>
            <a:r>
              <a:rPr spc="-25" dirty="0">
                <a:latin typeface="Segoe UI"/>
                <a:cs typeface="Segoe UI"/>
              </a:rPr>
              <a:t> </a:t>
            </a:r>
            <a:r>
              <a:rPr dirty="0">
                <a:latin typeface="Segoe UI"/>
                <a:cs typeface="Segoe UI"/>
              </a:rPr>
              <a:t>both</a:t>
            </a:r>
            <a:r>
              <a:rPr spc="-40" dirty="0">
                <a:latin typeface="Segoe UI"/>
                <a:cs typeface="Segoe UI"/>
              </a:rPr>
              <a:t> </a:t>
            </a:r>
            <a:r>
              <a:rPr spc="-20" dirty="0">
                <a:latin typeface="Segoe UI"/>
                <a:cs typeface="Segoe UI"/>
              </a:rPr>
              <a:t>users</a:t>
            </a:r>
            <a:r>
              <a:rPr dirty="0">
                <a:latin typeface="Segoe UI"/>
                <a:cs typeface="Segoe UI"/>
              </a:rPr>
              <a:t>	average</a:t>
            </a:r>
            <a:r>
              <a:rPr spc="-35" dirty="0">
                <a:latin typeface="Segoe UI"/>
                <a:cs typeface="Segoe UI"/>
              </a:rPr>
              <a:t> </a:t>
            </a:r>
            <a:r>
              <a:rPr dirty="0">
                <a:latin typeface="Segoe UI"/>
                <a:cs typeface="Segoe UI"/>
              </a:rPr>
              <a:t>rating</a:t>
            </a:r>
            <a:r>
              <a:rPr spc="-35" dirty="0">
                <a:latin typeface="Segoe UI"/>
                <a:cs typeface="Segoe UI"/>
              </a:rPr>
              <a:t> </a:t>
            </a:r>
            <a:r>
              <a:rPr dirty="0">
                <a:latin typeface="Segoe UI"/>
                <a:cs typeface="Segoe UI"/>
              </a:rPr>
              <a:t>by</a:t>
            </a:r>
            <a:r>
              <a:rPr spc="-30" dirty="0">
                <a:latin typeface="Segoe UI"/>
                <a:cs typeface="Segoe UI"/>
              </a:rPr>
              <a:t> </a:t>
            </a:r>
            <a:r>
              <a:rPr dirty="0">
                <a:latin typeface="Segoe UI"/>
                <a:cs typeface="Segoe UI"/>
              </a:rPr>
              <a:t>user</a:t>
            </a:r>
            <a:r>
              <a:rPr spc="-35" dirty="0">
                <a:latin typeface="Segoe UI"/>
                <a:cs typeface="Segoe UI"/>
              </a:rPr>
              <a:t> </a:t>
            </a:r>
            <a:r>
              <a:rPr i="1" spc="-50" dirty="0">
                <a:latin typeface="Segoe UI"/>
                <a:cs typeface="Segoe UI"/>
              </a:rPr>
              <a:t>v</a:t>
            </a:r>
            <a:endParaRPr>
              <a:latin typeface="Segoe UI"/>
              <a:cs typeface="Segoe UI"/>
            </a:endParaRPr>
          </a:p>
        </p:txBody>
      </p:sp>
      <p:sp>
        <p:nvSpPr>
          <p:cNvPr id="8" name="object 8"/>
          <p:cNvSpPr/>
          <p:nvPr/>
        </p:nvSpPr>
        <p:spPr>
          <a:xfrm>
            <a:off x="9213723" y="3160267"/>
            <a:ext cx="112395" cy="307340"/>
          </a:xfrm>
          <a:custGeom>
            <a:avLst/>
            <a:gdLst/>
            <a:ahLst/>
            <a:cxnLst/>
            <a:rect l="l" t="t" r="r" b="b"/>
            <a:pathLst>
              <a:path w="112395" h="307339">
                <a:moveTo>
                  <a:pt x="0" y="183896"/>
                </a:moveTo>
                <a:lnTo>
                  <a:pt x="35051" y="306832"/>
                </a:lnTo>
                <a:lnTo>
                  <a:pt x="103511" y="216789"/>
                </a:lnTo>
                <a:lnTo>
                  <a:pt x="71374" y="216789"/>
                </a:lnTo>
                <a:lnTo>
                  <a:pt x="33908" y="209677"/>
                </a:lnTo>
                <a:lnTo>
                  <a:pt x="37445" y="190962"/>
                </a:lnTo>
                <a:lnTo>
                  <a:pt x="0" y="183896"/>
                </a:lnTo>
                <a:close/>
              </a:path>
              <a:path w="112395" h="307339">
                <a:moveTo>
                  <a:pt x="37445" y="190962"/>
                </a:moveTo>
                <a:lnTo>
                  <a:pt x="33908" y="209677"/>
                </a:lnTo>
                <a:lnTo>
                  <a:pt x="71374" y="216789"/>
                </a:lnTo>
                <a:lnTo>
                  <a:pt x="74905" y="198030"/>
                </a:lnTo>
                <a:lnTo>
                  <a:pt x="37445" y="190962"/>
                </a:lnTo>
                <a:close/>
              </a:path>
              <a:path w="112395" h="307339">
                <a:moveTo>
                  <a:pt x="74905" y="198030"/>
                </a:moveTo>
                <a:lnTo>
                  <a:pt x="71374" y="216789"/>
                </a:lnTo>
                <a:lnTo>
                  <a:pt x="103511" y="216789"/>
                </a:lnTo>
                <a:lnTo>
                  <a:pt x="112395" y="205105"/>
                </a:lnTo>
                <a:lnTo>
                  <a:pt x="74905" y="198030"/>
                </a:lnTo>
                <a:close/>
              </a:path>
              <a:path w="112395" h="307339">
                <a:moveTo>
                  <a:pt x="73532" y="0"/>
                </a:moveTo>
                <a:lnTo>
                  <a:pt x="37445" y="190962"/>
                </a:lnTo>
                <a:lnTo>
                  <a:pt x="74905" y="198030"/>
                </a:lnTo>
                <a:lnTo>
                  <a:pt x="110871" y="6985"/>
                </a:lnTo>
                <a:lnTo>
                  <a:pt x="73532" y="0"/>
                </a:lnTo>
                <a:close/>
              </a:path>
            </a:pathLst>
          </a:custGeom>
          <a:solidFill>
            <a:srgbClr val="A4B592"/>
          </a:solidFill>
        </p:spPr>
        <p:txBody>
          <a:bodyPr wrap="square" lIns="0" tIns="0" rIns="0" bIns="0" rtlCol="0"/>
          <a:lstStyle/>
          <a:p>
            <a:endParaRPr/>
          </a:p>
        </p:txBody>
      </p:sp>
      <p:pic>
        <p:nvPicPr>
          <p:cNvPr id="9" name="object 9"/>
          <p:cNvPicPr/>
          <p:nvPr/>
        </p:nvPicPr>
        <p:blipFill>
          <a:blip r:embed="rId3" cstate="print"/>
          <a:stretch>
            <a:fillRect/>
          </a:stretch>
        </p:blipFill>
        <p:spPr>
          <a:xfrm>
            <a:off x="2631364" y="5071833"/>
            <a:ext cx="6757797" cy="800392"/>
          </a:xfrm>
          <a:prstGeom prst="rect">
            <a:avLst/>
          </a:prstGeom>
        </p:spPr>
      </p:pic>
    </p:spTree>
    <p:extLst>
      <p:ext uri="{BB962C8B-B14F-4D97-AF65-F5344CB8AC3E}">
        <p14:creationId xmlns:p14="http://schemas.microsoft.com/office/powerpoint/2010/main" val="287619683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682940"/>
            <a:ext cx="10515600" cy="689932"/>
          </a:xfrm>
          <a:prstGeom prst="rect">
            <a:avLst/>
          </a:prstGeom>
        </p:spPr>
        <p:txBody>
          <a:bodyPr vert="horz" wrap="square" lIns="0" tIns="12700" rIns="0" bIns="0" rtlCol="0" anchor="ctr">
            <a:spAutoFit/>
          </a:bodyPr>
          <a:lstStyle/>
          <a:p>
            <a:pPr marL="12700">
              <a:lnSpc>
                <a:spcPct val="100000"/>
              </a:lnSpc>
              <a:spcBef>
                <a:spcPts val="100"/>
              </a:spcBef>
            </a:pPr>
            <a:r>
              <a:rPr dirty="0"/>
              <a:t>Collaborative</a:t>
            </a:r>
            <a:r>
              <a:rPr spc="-75" dirty="0"/>
              <a:t> </a:t>
            </a:r>
            <a:r>
              <a:rPr dirty="0"/>
              <a:t>filtering</a:t>
            </a:r>
            <a:r>
              <a:rPr spc="-100" dirty="0"/>
              <a:t> </a:t>
            </a:r>
            <a:r>
              <a:rPr dirty="0"/>
              <a:t>in</a:t>
            </a:r>
            <a:r>
              <a:rPr spc="-85" dirty="0"/>
              <a:t> </a:t>
            </a:r>
            <a:r>
              <a:rPr spc="-10" dirty="0"/>
              <a:t>practice</a:t>
            </a:r>
          </a:p>
        </p:txBody>
      </p:sp>
      <p:sp>
        <p:nvSpPr>
          <p:cNvPr id="3" name="object 3"/>
          <p:cNvSpPr txBox="1"/>
          <p:nvPr/>
        </p:nvSpPr>
        <p:spPr>
          <a:xfrm>
            <a:off x="2480564" y="1966340"/>
            <a:ext cx="6993255" cy="391160"/>
          </a:xfrm>
          <a:prstGeom prst="rect">
            <a:avLst/>
          </a:prstGeom>
        </p:spPr>
        <p:txBody>
          <a:bodyPr vert="horz" wrap="square" lIns="0" tIns="12700" rIns="0" bIns="0" rtlCol="0">
            <a:spAutoFit/>
          </a:bodyPr>
          <a:lstStyle/>
          <a:p>
            <a:pPr marL="12700">
              <a:spcBef>
                <a:spcPts val="100"/>
              </a:spcBef>
            </a:pPr>
            <a:r>
              <a:rPr sz="2400" dirty="0">
                <a:latin typeface="Segoe UI"/>
                <a:cs typeface="Segoe UI"/>
              </a:rPr>
              <a:t>How</a:t>
            </a:r>
            <a:r>
              <a:rPr sz="2400" spc="-25" dirty="0">
                <a:latin typeface="Segoe UI"/>
                <a:cs typeface="Segoe UI"/>
              </a:rPr>
              <a:t> </a:t>
            </a:r>
            <a:r>
              <a:rPr sz="2400" dirty="0">
                <a:latin typeface="Segoe UI"/>
                <a:cs typeface="Segoe UI"/>
              </a:rPr>
              <a:t>did</a:t>
            </a:r>
            <a:r>
              <a:rPr sz="2400" spc="-20" dirty="0">
                <a:latin typeface="Segoe UI"/>
                <a:cs typeface="Segoe UI"/>
              </a:rPr>
              <a:t> </a:t>
            </a:r>
            <a:r>
              <a:rPr sz="2400" dirty="0">
                <a:latin typeface="Segoe UI"/>
                <a:cs typeface="Segoe UI"/>
              </a:rPr>
              <a:t>Amazon</a:t>
            </a:r>
            <a:r>
              <a:rPr sz="2400" spc="-10" dirty="0">
                <a:latin typeface="Segoe UI"/>
                <a:cs typeface="Segoe UI"/>
              </a:rPr>
              <a:t> </a:t>
            </a:r>
            <a:r>
              <a:rPr sz="2400" dirty="0">
                <a:latin typeface="Segoe UI"/>
                <a:cs typeface="Segoe UI"/>
              </a:rPr>
              <a:t>generate</a:t>
            </a:r>
            <a:r>
              <a:rPr sz="2400" spc="-40" dirty="0">
                <a:latin typeface="Segoe UI"/>
                <a:cs typeface="Segoe UI"/>
              </a:rPr>
              <a:t> </a:t>
            </a:r>
            <a:r>
              <a:rPr sz="2400" dirty="0">
                <a:latin typeface="Segoe UI"/>
                <a:cs typeface="Segoe UI"/>
              </a:rPr>
              <a:t>their</a:t>
            </a:r>
            <a:r>
              <a:rPr sz="2400" spc="-20" dirty="0">
                <a:latin typeface="Segoe UI"/>
                <a:cs typeface="Segoe UI"/>
              </a:rPr>
              <a:t> </a:t>
            </a:r>
            <a:r>
              <a:rPr sz="2400" spc="-30" dirty="0">
                <a:latin typeface="Segoe UI"/>
                <a:cs typeface="Segoe UI"/>
              </a:rPr>
              <a:t>ground-</a:t>
            </a:r>
            <a:r>
              <a:rPr sz="2400" dirty="0">
                <a:latin typeface="Segoe UI"/>
                <a:cs typeface="Segoe UI"/>
              </a:rPr>
              <a:t>truth</a:t>
            </a:r>
            <a:r>
              <a:rPr sz="2400" spc="-5" dirty="0">
                <a:latin typeface="Segoe UI"/>
                <a:cs typeface="Segoe UI"/>
              </a:rPr>
              <a:t> </a:t>
            </a:r>
            <a:r>
              <a:rPr sz="2400" spc="-10" dirty="0">
                <a:latin typeface="Segoe UI"/>
                <a:cs typeface="Segoe UI"/>
              </a:rPr>
              <a:t>data?</a:t>
            </a:r>
            <a:endParaRPr sz="2400">
              <a:latin typeface="Segoe UI"/>
              <a:cs typeface="Segoe UI"/>
            </a:endParaRPr>
          </a:p>
        </p:txBody>
      </p:sp>
      <p:pic>
        <p:nvPicPr>
          <p:cNvPr id="4" name="object 4"/>
          <p:cNvPicPr/>
          <p:nvPr/>
        </p:nvPicPr>
        <p:blipFill>
          <a:blip r:embed="rId2" cstate="print"/>
          <a:stretch>
            <a:fillRect/>
          </a:stretch>
        </p:blipFill>
        <p:spPr>
          <a:xfrm>
            <a:off x="5068951" y="2705480"/>
            <a:ext cx="929892" cy="1527332"/>
          </a:xfrm>
          <a:prstGeom prst="rect">
            <a:avLst/>
          </a:prstGeom>
        </p:spPr>
      </p:pic>
      <p:sp>
        <p:nvSpPr>
          <p:cNvPr id="5" name="object 5"/>
          <p:cNvSpPr txBox="1"/>
          <p:nvPr/>
        </p:nvSpPr>
        <p:spPr>
          <a:xfrm>
            <a:off x="3121913" y="3325114"/>
            <a:ext cx="1866264" cy="330835"/>
          </a:xfrm>
          <a:prstGeom prst="rect">
            <a:avLst/>
          </a:prstGeom>
        </p:spPr>
        <p:txBody>
          <a:bodyPr vert="horz" wrap="square" lIns="0" tIns="13335" rIns="0" bIns="0" rtlCol="0">
            <a:spAutoFit/>
          </a:bodyPr>
          <a:lstStyle/>
          <a:p>
            <a:pPr marL="12700">
              <a:spcBef>
                <a:spcPts val="105"/>
              </a:spcBef>
            </a:pPr>
            <a:r>
              <a:rPr sz="2000" dirty="0">
                <a:latin typeface="Segoe UI"/>
                <a:cs typeface="Segoe UI"/>
              </a:rPr>
              <a:t>Given</a:t>
            </a:r>
            <a:r>
              <a:rPr sz="2000" spc="-20" dirty="0">
                <a:latin typeface="Segoe UI"/>
                <a:cs typeface="Segoe UI"/>
              </a:rPr>
              <a:t> </a:t>
            </a:r>
            <a:r>
              <a:rPr sz="2000" dirty="0">
                <a:latin typeface="Segoe UI"/>
                <a:cs typeface="Segoe UI"/>
              </a:rPr>
              <a:t>a</a:t>
            </a:r>
            <a:r>
              <a:rPr sz="2000" spc="-45" dirty="0">
                <a:latin typeface="Segoe UI"/>
                <a:cs typeface="Segoe UI"/>
              </a:rPr>
              <a:t> </a:t>
            </a:r>
            <a:r>
              <a:rPr sz="2000" spc="-10" dirty="0">
                <a:latin typeface="Segoe UI"/>
                <a:cs typeface="Segoe UI"/>
              </a:rPr>
              <a:t>product:</a:t>
            </a:r>
            <a:endParaRPr sz="2000">
              <a:latin typeface="Segoe UI"/>
              <a:cs typeface="Segoe UI"/>
            </a:endParaRPr>
          </a:p>
        </p:txBody>
      </p:sp>
      <p:pic>
        <p:nvPicPr>
          <p:cNvPr id="6" name="object 6"/>
          <p:cNvPicPr/>
          <p:nvPr/>
        </p:nvPicPr>
        <p:blipFill>
          <a:blip r:embed="rId3" cstate="print"/>
          <a:stretch>
            <a:fillRect/>
          </a:stretch>
        </p:blipFill>
        <p:spPr>
          <a:xfrm>
            <a:off x="6595617" y="3291891"/>
            <a:ext cx="245846" cy="238963"/>
          </a:xfrm>
          <a:prstGeom prst="rect">
            <a:avLst/>
          </a:prstGeom>
        </p:spPr>
      </p:pic>
      <p:sp>
        <p:nvSpPr>
          <p:cNvPr id="7" name="object 7"/>
          <p:cNvSpPr txBox="1"/>
          <p:nvPr/>
        </p:nvSpPr>
        <p:spPr>
          <a:xfrm>
            <a:off x="6154674" y="3214192"/>
            <a:ext cx="2842895" cy="636270"/>
          </a:xfrm>
          <a:prstGeom prst="rect">
            <a:avLst/>
          </a:prstGeom>
        </p:spPr>
        <p:txBody>
          <a:bodyPr vert="horz" wrap="square" lIns="0" tIns="13335" rIns="0" bIns="0" rtlCol="0">
            <a:spAutoFit/>
          </a:bodyPr>
          <a:lstStyle/>
          <a:p>
            <a:pPr algn="ctr">
              <a:spcBef>
                <a:spcPts val="105"/>
              </a:spcBef>
              <a:tabLst>
                <a:tab pos="756920" algn="l"/>
              </a:tabLst>
            </a:pPr>
            <a:r>
              <a:rPr sz="2000" spc="-25" dirty="0">
                <a:latin typeface="Segoe UI"/>
                <a:cs typeface="Segoe UI"/>
              </a:rPr>
              <a:t>Let</a:t>
            </a:r>
            <a:r>
              <a:rPr sz="2000" dirty="0">
                <a:latin typeface="Segoe UI"/>
                <a:cs typeface="Segoe UI"/>
              </a:rPr>
              <a:t>	be</a:t>
            </a:r>
            <a:r>
              <a:rPr sz="2000" spc="-25" dirty="0">
                <a:latin typeface="Segoe UI"/>
                <a:cs typeface="Segoe UI"/>
              </a:rPr>
              <a:t> </a:t>
            </a:r>
            <a:r>
              <a:rPr sz="2000" dirty="0">
                <a:latin typeface="Segoe UI"/>
                <a:cs typeface="Segoe UI"/>
              </a:rPr>
              <a:t>the</a:t>
            </a:r>
            <a:r>
              <a:rPr sz="2000" spc="-25" dirty="0">
                <a:latin typeface="Segoe UI"/>
                <a:cs typeface="Segoe UI"/>
              </a:rPr>
              <a:t> </a:t>
            </a:r>
            <a:r>
              <a:rPr sz="2000" dirty="0">
                <a:latin typeface="Segoe UI"/>
                <a:cs typeface="Segoe UI"/>
              </a:rPr>
              <a:t>set</a:t>
            </a:r>
            <a:r>
              <a:rPr sz="2000" spc="-15" dirty="0">
                <a:latin typeface="Segoe UI"/>
                <a:cs typeface="Segoe UI"/>
              </a:rPr>
              <a:t> </a:t>
            </a:r>
            <a:r>
              <a:rPr sz="2000" dirty="0">
                <a:latin typeface="Segoe UI"/>
                <a:cs typeface="Segoe UI"/>
              </a:rPr>
              <a:t>of</a:t>
            </a:r>
            <a:r>
              <a:rPr sz="2000" spc="-15" dirty="0">
                <a:latin typeface="Segoe UI"/>
                <a:cs typeface="Segoe UI"/>
              </a:rPr>
              <a:t> </a:t>
            </a:r>
            <a:r>
              <a:rPr sz="2000" spc="-20" dirty="0">
                <a:latin typeface="Segoe UI"/>
                <a:cs typeface="Segoe UI"/>
              </a:rPr>
              <a:t>users</a:t>
            </a:r>
            <a:endParaRPr sz="2000">
              <a:latin typeface="Segoe UI"/>
              <a:cs typeface="Segoe UI"/>
            </a:endParaRPr>
          </a:p>
          <a:p>
            <a:pPr marR="59690" algn="ctr"/>
            <a:r>
              <a:rPr sz="2000" dirty="0">
                <a:latin typeface="Segoe UI"/>
                <a:cs typeface="Segoe UI"/>
              </a:rPr>
              <a:t>who</a:t>
            </a:r>
            <a:r>
              <a:rPr sz="2000" spc="-55" dirty="0">
                <a:latin typeface="Segoe UI"/>
                <a:cs typeface="Segoe UI"/>
              </a:rPr>
              <a:t> </a:t>
            </a:r>
            <a:r>
              <a:rPr sz="2000" dirty="0">
                <a:latin typeface="Segoe UI"/>
                <a:cs typeface="Segoe UI"/>
              </a:rPr>
              <a:t>viewed</a:t>
            </a:r>
            <a:r>
              <a:rPr sz="2000" spc="-35" dirty="0">
                <a:latin typeface="Segoe UI"/>
                <a:cs typeface="Segoe UI"/>
              </a:rPr>
              <a:t> </a:t>
            </a:r>
            <a:r>
              <a:rPr sz="2000" spc="-25" dirty="0">
                <a:latin typeface="Segoe UI"/>
                <a:cs typeface="Segoe UI"/>
              </a:rPr>
              <a:t>it</a:t>
            </a:r>
            <a:endParaRPr sz="2000">
              <a:latin typeface="Segoe UI"/>
              <a:cs typeface="Segoe UI"/>
            </a:endParaRPr>
          </a:p>
        </p:txBody>
      </p:sp>
      <p:pic>
        <p:nvPicPr>
          <p:cNvPr id="8" name="object 8"/>
          <p:cNvPicPr/>
          <p:nvPr/>
        </p:nvPicPr>
        <p:blipFill>
          <a:blip r:embed="rId4" cstate="print"/>
          <a:stretch>
            <a:fillRect/>
          </a:stretch>
        </p:blipFill>
        <p:spPr>
          <a:xfrm>
            <a:off x="6076061" y="4292651"/>
            <a:ext cx="1131417" cy="641299"/>
          </a:xfrm>
          <a:prstGeom prst="rect">
            <a:avLst/>
          </a:prstGeom>
        </p:spPr>
      </p:pic>
      <p:sp>
        <p:nvSpPr>
          <p:cNvPr id="9" name="object 9"/>
          <p:cNvSpPr txBox="1"/>
          <p:nvPr/>
        </p:nvSpPr>
        <p:spPr>
          <a:xfrm>
            <a:off x="3121914" y="4438269"/>
            <a:ext cx="2847975" cy="299720"/>
          </a:xfrm>
          <a:prstGeom prst="rect">
            <a:avLst/>
          </a:prstGeom>
        </p:spPr>
        <p:txBody>
          <a:bodyPr vert="horz" wrap="square" lIns="0" tIns="12700" rIns="0" bIns="0" rtlCol="0">
            <a:spAutoFit/>
          </a:bodyPr>
          <a:lstStyle/>
          <a:p>
            <a:pPr marL="12700">
              <a:spcBef>
                <a:spcPts val="100"/>
              </a:spcBef>
            </a:pPr>
            <a:r>
              <a:rPr dirty="0">
                <a:latin typeface="Segoe UI"/>
                <a:cs typeface="Segoe UI"/>
              </a:rPr>
              <a:t>Rank</a:t>
            </a:r>
            <a:r>
              <a:rPr spc="-70" dirty="0">
                <a:latin typeface="Segoe UI"/>
                <a:cs typeface="Segoe UI"/>
              </a:rPr>
              <a:t> </a:t>
            </a:r>
            <a:r>
              <a:rPr dirty="0">
                <a:latin typeface="Segoe UI"/>
                <a:cs typeface="Segoe UI"/>
              </a:rPr>
              <a:t>products</a:t>
            </a:r>
            <a:r>
              <a:rPr spc="-55" dirty="0">
                <a:latin typeface="Segoe UI"/>
                <a:cs typeface="Segoe UI"/>
              </a:rPr>
              <a:t> </a:t>
            </a:r>
            <a:r>
              <a:rPr dirty="0">
                <a:latin typeface="Segoe UI"/>
                <a:cs typeface="Segoe UI"/>
              </a:rPr>
              <a:t>according</a:t>
            </a:r>
            <a:r>
              <a:rPr spc="-45" dirty="0">
                <a:latin typeface="Segoe UI"/>
                <a:cs typeface="Segoe UI"/>
              </a:rPr>
              <a:t> </a:t>
            </a:r>
            <a:r>
              <a:rPr spc="-25" dirty="0">
                <a:latin typeface="Segoe UI"/>
                <a:cs typeface="Segoe UI"/>
              </a:rPr>
              <a:t>to:</a:t>
            </a:r>
            <a:endParaRPr>
              <a:latin typeface="Segoe UI"/>
              <a:cs typeface="Segoe UI"/>
            </a:endParaRPr>
          </a:p>
        </p:txBody>
      </p:sp>
      <p:sp>
        <p:nvSpPr>
          <p:cNvPr id="10" name="object 10"/>
          <p:cNvSpPr txBox="1"/>
          <p:nvPr/>
        </p:nvSpPr>
        <p:spPr>
          <a:xfrm>
            <a:off x="7304278" y="4438269"/>
            <a:ext cx="1978660" cy="299720"/>
          </a:xfrm>
          <a:prstGeom prst="rect">
            <a:avLst/>
          </a:prstGeom>
        </p:spPr>
        <p:txBody>
          <a:bodyPr vert="horz" wrap="square" lIns="0" tIns="12700" rIns="0" bIns="0" rtlCol="0">
            <a:spAutoFit/>
          </a:bodyPr>
          <a:lstStyle/>
          <a:p>
            <a:pPr marL="12700">
              <a:spcBef>
                <a:spcPts val="100"/>
              </a:spcBef>
            </a:pPr>
            <a:r>
              <a:rPr dirty="0">
                <a:latin typeface="Segoe UI"/>
                <a:cs typeface="Segoe UI"/>
              </a:rPr>
              <a:t>(or</a:t>
            </a:r>
            <a:r>
              <a:rPr spc="-20" dirty="0">
                <a:latin typeface="Segoe UI"/>
                <a:cs typeface="Segoe UI"/>
              </a:rPr>
              <a:t> </a:t>
            </a:r>
            <a:r>
              <a:rPr spc="-10" dirty="0">
                <a:latin typeface="Segoe UI"/>
                <a:cs typeface="Segoe UI"/>
              </a:rPr>
              <a:t>cosine/pearson)</a:t>
            </a:r>
            <a:endParaRPr>
              <a:latin typeface="Segoe UI"/>
              <a:cs typeface="Segoe UI"/>
            </a:endParaRPr>
          </a:p>
        </p:txBody>
      </p:sp>
      <p:pic>
        <p:nvPicPr>
          <p:cNvPr id="11" name="object 11"/>
          <p:cNvPicPr/>
          <p:nvPr/>
        </p:nvPicPr>
        <p:blipFill>
          <a:blip r:embed="rId5" cstate="print"/>
          <a:stretch>
            <a:fillRect/>
          </a:stretch>
        </p:blipFill>
        <p:spPr>
          <a:xfrm>
            <a:off x="1853956" y="5043576"/>
            <a:ext cx="8664781" cy="1030216"/>
          </a:xfrm>
          <a:prstGeom prst="rect">
            <a:avLst/>
          </a:prstGeom>
        </p:spPr>
      </p:pic>
      <p:sp>
        <p:nvSpPr>
          <p:cNvPr id="12" name="object 12"/>
          <p:cNvSpPr txBox="1"/>
          <p:nvPr/>
        </p:nvSpPr>
        <p:spPr>
          <a:xfrm>
            <a:off x="2011172"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a:cs typeface="Segoe UI"/>
              </a:rPr>
              <a:t>.86</a:t>
            </a:r>
            <a:endParaRPr sz="1400">
              <a:latin typeface="Segoe UI"/>
              <a:cs typeface="Segoe UI"/>
            </a:endParaRPr>
          </a:p>
        </p:txBody>
      </p:sp>
      <p:sp>
        <p:nvSpPr>
          <p:cNvPr id="13" name="object 13"/>
          <p:cNvSpPr txBox="1"/>
          <p:nvPr/>
        </p:nvSpPr>
        <p:spPr>
          <a:xfrm>
            <a:off x="2925572"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a:cs typeface="Segoe UI"/>
              </a:rPr>
              <a:t>.84</a:t>
            </a:r>
            <a:endParaRPr sz="1400">
              <a:latin typeface="Segoe UI"/>
              <a:cs typeface="Segoe UI"/>
            </a:endParaRPr>
          </a:p>
        </p:txBody>
      </p:sp>
      <p:sp>
        <p:nvSpPr>
          <p:cNvPr id="14" name="object 14"/>
          <p:cNvSpPr txBox="1"/>
          <p:nvPr/>
        </p:nvSpPr>
        <p:spPr>
          <a:xfrm>
            <a:off x="3793753"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a:cs typeface="Segoe UI"/>
              </a:rPr>
              <a:t>.82</a:t>
            </a:r>
            <a:endParaRPr sz="1400">
              <a:latin typeface="Segoe UI"/>
              <a:cs typeface="Segoe UI"/>
            </a:endParaRPr>
          </a:p>
        </p:txBody>
      </p:sp>
      <p:sp>
        <p:nvSpPr>
          <p:cNvPr id="15" name="object 15"/>
          <p:cNvSpPr txBox="1"/>
          <p:nvPr/>
        </p:nvSpPr>
        <p:spPr>
          <a:xfrm>
            <a:off x="4661935" y="6093053"/>
            <a:ext cx="255904" cy="228268"/>
          </a:xfrm>
          <a:prstGeom prst="rect">
            <a:avLst/>
          </a:prstGeom>
        </p:spPr>
        <p:txBody>
          <a:bodyPr vert="horz" wrap="square" lIns="0" tIns="12700" rIns="0" bIns="0" rtlCol="0">
            <a:spAutoFit/>
          </a:bodyPr>
          <a:lstStyle/>
          <a:p>
            <a:pPr marL="12700">
              <a:spcBef>
                <a:spcPts val="100"/>
              </a:spcBef>
            </a:pPr>
            <a:r>
              <a:rPr sz="1400" spc="-25" dirty="0">
                <a:latin typeface="Segoe UI"/>
                <a:cs typeface="Segoe UI"/>
              </a:rPr>
              <a:t>.79</a:t>
            </a:r>
            <a:endParaRPr sz="1400">
              <a:latin typeface="Segoe UI"/>
              <a:cs typeface="Segoe UI"/>
            </a:endParaRPr>
          </a:p>
        </p:txBody>
      </p:sp>
      <p:sp>
        <p:nvSpPr>
          <p:cNvPr id="16" name="object 16"/>
          <p:cNvSpPr txBox="1"/>
          <p:nvPr/>
        </p:nvSpPr>
        <p:spPr>
          <a:xfrm>
            <a:off x="5627651" y="6093053"/>
            <a:ext cx="156210" cy="228268"/>
          </a:xfrm>
          <a:prstGeom prst="rect">
            <a:avLst/>
          </a:prstGeom>
        </p:spPr>
        <p:txBody>
          <a:bodyPr vert="horz" wrap="square" lIns="0" tIns="12700" rIns="0" bIns="0" rtlCol="0">
            <a:spAutoFit/>
          </a:bodyPr>
          <a:lstStyle/>
          <a:p>
            <a:pPr marL="12700">
              <a:spcBef>
                <a:spcPts val="100"/>
              </a:spcBef>
            </a:pPr>
            <a:r>
              <a:rPr sz="1400" spc="-50" dirty="0">
                <a:latin typeface="Segoe UI"/>
                <a:cs typeface="Segoe UI"/>
              </a:rPr>
              <a:t>…</a:t>
            </a:r>
            <a:endParaRPr sz="1400">
              <a:latin typeface="Segoe UI"/>
              <a:cs typeface="Segoe UI"/>
            </a:endParaRPr>
          </a:p>
        </p:txBody>
      </p:sp>
      <p:sp>
        <p:nvSpPr>
          <p:cNvPr id="17" name="object 17"/>
          <p:cNvSpPr txBox="1"/>
          <p:nvPr/>
        </p:nvSpPr>
        <p:spPr>
          <a:xfrm>
            <a:off x="8341615" y="6604507"/>
            <a:ext cx="2248535" cy="228268"/>
          </a:xfrm>
          <a:prstGeom prst="rect">
            <a:avLst/>
          </a:prstGeom>
        </p:spPr>
        <p:txBody>
          <a:bodyPr vert="horz" wrap="square" lIns="0" tIns="12700" rIns="0" bIns="0" rtlCol="0">
            <a:spAutoFit/>
          </a:bodyPr>
          <a:lstStyle/>
          <a:p>
            <a:pPr marL="12700">
              <a:spcBef>
                <a:spcPts val="100"/>
              </a:spcBef>
            </a:pPr>
            <a:r>
              <a:rPr sz="1400" dirty="0">
                <a:latin typeface="Segoe UI"/>
                <a:cs typeface="Segoe UI"/>
              </a:rPr>
              <a:t>Linden,</a:t>
            </a:r>
            <a:r>
              <a:rPr sz="1400" spc="-30" dirty="0">
                <a:latin typeface="Segoe UI"/>
                <a:cs typeface="Segoe UI"/>
              </a:rPr>
              <a:t> </a:t>
            </a:r>
            <a:r>
              <a:rPr sz="1400" dirty="0">
                <a:latin typeface="Segoe UI"/>
                <a:cs typeface="Segoe UI"/>
              </a:rPr>
              <a:t>Smith,</a:t>
            </a:r>
            <a:r>
              <a:rPr sz="1400" spc="-45" dirty="0">
                <a:latin typeface="Segoe UI"/>
                <a:cs typeface="Segoe UI"/>
              </a:rPr>
              <a:t> </a:t>
            </a:r>
            <a:r>
              <a:rPr sz="1400" dirty="0">
                <a:latin typeface="Segoe UI"/>
                <a:cs typeface="Segoe UI"/>
              </a:rPr>
              <a:t>&amp;</a:t>
            </a:r>
            <a:r>
              <a:rPr sz="1400" spc="-25" dirty="0">
                <a:latin typeface="Segoe UI"/>
                <a:cs typeface="Segoe UI"/>
              </a:rPr>
              <a:t> </a:t>
            </a:r>
            <a:r>
              <a:rPr sz="1400" spc="-20" dirty="0">
                <a:latin typeface="Segoe UI"/>
                <a:cs typeface="Segoe UI"/>
              </a:rPr>
              <a:t>York</a:t>
            </a:r>
            <a:r>
              <a:rPr sz="1400" spc="-25" dirty="0">
                <a:latin typeface="Segoe UI"/>
                <a:cs typeface="Segoe UI"/>
              </a:rPr>
              <a:t> </a:t>
            </a:r>
            <a:r>
              <a:rPr sz="1400" spc="-10" dirty="0">
                <a:latin typeface="Segoe UI"/>
                <a:cs typeface="Segoe UI"/>
              </a:rPr>
              <a:t>(2003)</a:t>
            </a:r>
            <a:endParaRPr sz="1400">
              <a:latin typeface="Segoe UI"/>
              <a:cs typeface="Segoe UI"/>
            </a:endParaRPr>
          </a:p>
        </p:txBody>
      </p:sp>
    </p:spTree>
    <p:extLst>
      <p:ext uri="{BB962C8B-B14F-4D97-AF65-F5344CB8AC3E}">
        <p14:creationId xmlns:p14="http://schemas.microsoft.com/office/powerpoint/2010/main" val="343732863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1" y="609346"/>
            <a:ext cx="7248525" cy="3966210"/>
          </a:xfrm>
          <a:prstGeom prst="rect">
            <a:avLst/>
          </a:prstGeom>
        </p:spPr>
        <p:txBody>
          <a:bodyPr vert="horz" wrap="square" lIns="0" tIns="12700" rIns="0" bIns="0" rtlCol="0">
            <a:spAutoFit/>
          </a:bodyPr>
          <a:lstStyle/>
          <a:p>
            <a:pPr marL="12700">
              <a:spcBef>
                <a:spcPts val="100"/>
              </a:spcBef>
            </a:pPr>
            <a:r>
              <a:rPr sz="3600" dirty="0">
                <a:solidFill>
                  <a:srgbClr val="FFFFFF"/>
                </a:solidFill>
                <a:latin typeface="Segoe UI Light"/>
                <a:cs typeface="Segoe UI Light"/>
              </a:rPr>
              <a:t>Collaborative</a:t>
            </a:r>
            <a:r>
              <a:rPr sz="3600" spc="-75" dirty="0">
                <a:solidFill>
                  <a:srgbClr val="FFFFFF"/>
                </a:solidFill>
                <a:latin typeface="Segoe UI Light"/>
                <a:cs typeface="Segoe UI Light"/>
              </a:rPr>
              <a:t> </a:t>
            </a:r>
            <a:r>
              <a:rPr sz="3600" dirty="0">
                <a:solidFill>
                  <a:srgbClr val="FFFFFF"/>
                </a:solidFill>
                <a:latin typeface="Segoe UI Light"/>
                <a:cs typeface="Segoe UI Light"/>
              </a:rPr>
              <a:t>filtering</a:t>
            </a:r>
            <a:r>
              <a:rPr sz="3600" spc="-100" dirty="0">
                <a:solidFill>
                  <a:srgbClr val="FFFFFF"/>
                </a:solidFill>
                <a:latin typeface="Segoe UI Light"/>
                <a:cs typeface="Segoe UI Light"/>
              </a:rPr>
              <a:t> </a:t>
            </a:r>
            <a:r>
              <a:rPr sz="3600" dirty="0">
                <a:solidFill>
                  <a:srgbClr val="FFFFFF"/>
                </a:solidFill>
                <a:latin typeface="Segoe UI Light"/>
                <a:cs typeface="Segoe UI Light"/>
              </a:rPr>
              <a:t>in</a:t>
            </a:r>
            <a:r>
              <a:rPr sz="3600" spc="-85" dirty="0">
                <a:solidFill>
                  <a:srgbClr val="FFFFFF"/>
                </a:solidFill>
                <a:latin typeface="Segoe UI Light"/>
                <a:cs typeface="Segoe UI Light"/>
              </a:rPr>
              <a:t> </a:t>
            </a:r>
            <a:r>
              <a:rPr sz="3600" spc="-10" dirty="0">
                <a:solidFill>
                  <a:srgbClr val="FFFFFF"/>
                </a:solidFill>
                <a:latin typeface="Segoe UI Light"/>
                <a:cs typeface="Segoe UI Light"/>
              </a:rPr>
              <a:t>practice</a:t>
            </a:r>
            <a:endParaRPr sz="3600">
              <a:latin typeface="Segoe UI Light"/>
              <a:cs typeface="Segoe UI Light"/>
            </a:endParaRPr>
          </a:p>
          <a:p>
            <a:pPr>
              <a:spcBef>
                <a:spcPts val="315"/>
              </a:spcBef>
            </a:pPr>
            <a:endParaRPr sz="3600">
              <a:latin typeface="Segoe UI Light"/>
              <a:cs typeface="Segoe UI Light"/>
            </a:endParaRPr>
          </a:p>
          <a:p>
            <a:pPr marL="664845" marR="5080" algn="ctr"/>
            <a:r>
              <a:rPr sz="3600" b="1" dirty="0">
                <a:latin typeface="Segoe UI"/>
                <a:cs typeface="Segoe UI"/>
              </a:rPr>
              <a:t>Note:</a:t>
            </a:r>
            <a:r>
              <a:rPr sz="3600" b="1" spc="-65" dirty="0">
                <a:latin typeface="Segoe UI"/>
                <a:cs typeface="Segoe UI"/>
              </a:rPr>
              <a:t> </a:t>
            </a:r>
            <a:r>
              <a:rPr sz="3600" dirty="0">
                <a:latin typeface="Segoe UI"/>
                <a:cs typeface="Segoe UI"/>
              </a:rPr>
              <a:t>(surprisingly)</a:t>
            </a:r>
            <a:r>
              <a:rPr sz="3600" spc="-55" dirty="0">
                <a:latin typeface="Segoe UI"/>
                <a:cs typeface="Segoe UI"/>
              </a:rPr>
              <a:t> </a:t>
            </a:r>
            <a:r>
              <a:rPr sz="3600" dirty="0">
                <a:latin typeface="Segoe UI"/>
                <a:cs typeface="Segoe UI"/>
              </a:rPr>
              <a:t>that</a:t>
            </a:r>
            <a:r>
              <a:rPr sz="3600" spc="-55" dirty="0">
                <a:latin typeface="Segoe UI"/>
                <a:cs typeface="Segoe UI"/>
              </a:rPr>
              <a:t> </a:t>
            </a:r>
            <a:r>
              <a:rPr sz="3600" dirty="0">
                <a:latin typeface="Segoe UI"/>
                <a:cs typeface="Segoe UI"/>
              </a:rPr>
              <a:t>we</a:t>
            </a:r>
            <a:r>
              <a:rPr sz="3600" spc="-55" dirty="0">
                <a:latin typeface="Segoe UI"/>
                <a:cs typeface="Segoe UI"/>
              </a:rPr>
              <a:t> </a:t>
            </a:r>
            <a:r>
              <a:rPr sz="3600" spc="-10" dirty="0">
                <a:latin typeface="Segoe UI"/>
                <a:cs typeface="Segoe UI"/>
              </a:rPr>
              <a:t>built </a:t>
            </a:r>
            <a:r>
              <a:rPr sz="3600" dirty="0">
                <a:latin typeface="Segoe UI"/>
                <a:cs typeface="Segoe UI"/>
              </a:rPr>
              <a:t>something</a:t>
            </a:r>
            <a:r>
              <a:rPr sz="3600" spc="-105" dirty="0">
                <a:latin typeface="Segoe UI"/>
                <a:cs typeface="Segoe UI"/>
              </a:rPr>
              <a:t> </a:t>
            </a:r>
            <a:r>
              <a:rPr sz="3600" dirty="0">
                <a:latin typeface="Segoe UI"/>
                <a:cs typeface="Segoe UI"/>
              </a:rPr>
              <a:t>pretty</a:t>
            </a:r>
            <a:r>
              <a:rPr sz="3600" spc="-105" dirty="0">
                <a:latin typeface="Segoe UI"/>
                <a:cs typeface="Segoe UI"/>
              </a:rPr>
              <a:t> </a:t>
            </a:r>
            <a:r>
              <a:rPr sz="3600" dirty="0">
                <a:latin typeface="Segoe UI"/>
                <a:cs typeface="Segoe UI"/>
              </a:rPr>
              <a:t>useful</a:t>
            </a:r>
            <a:r>
              <a:rPr sz="3600" spc="-114" dirty="0">
                <a:latin typeface="Segoe UI"/>
                <a:cs typeface="Segoe UI"/>
              </a:rPr>
              <a:t> </a:t>
            </a:r>
            <a:r>
              <a:rPr sz="3600" dirty="0">
                <a:latin typeface="Segoe UI"/>
                <a:cs typeface="Segoe UI"/>
              </a:rPr>
              <a:t>out</a:t>
            </a:r>
            <a:r>
              <a:rPr sz="3600" spc="-105" dirty="0">
                <a:latin typeface="Segoe UI"/>
                <a:cs typeface="Segoe UI"/>
              </a:rPr>
              <a:t> </a:t>
            </a:r>
            <a:r>
              <a:rPr sz="3600" spc="-25" dirty="0">
                <a:latin typeface="Segoe UI"/>
                <a:cs typeface="Segoe UI"/>
              </a:rPr>
              <a:t>of </a:t>
            </a:r>
            <a:r>
              <a:rPr sz="3600" b="1" dirty="0">
                <a:latin typeface="Segoe UI"/>
                <a:cs typeface="Segoe UI"/>
              </a:rPr>
              <a:t>nothing</a:t>
            </a:r>
            <a:r>
              <a:rPr sz="3600" b="1" spc="-60" dirty="0">
                <a:latin typeface="Segoe UI"/>
                <a:cs typeface="Segoe UI"/>
              </a:rPr>
              <a:t> </a:t>
            </a:r>
            <a:r>
              <a:rPr sz="3600" b="1" dirty="0">
                <a:latin typeface="Segoe UI"/>
                <a:cs typeface="Segoe UI"/>
              </a:rPr>
              <a:t>but</a:t>
            </a:r>
            <a:r>
              <a:rPr sz="3600" b="1" spc="-45" dirty="0">
                <a:latin typeface="Segoe UI"/>
                <a:cs typeface="Segoe UI"/>
              </a:rPr>
              <a:t> </a:t>
            </a:r>
            <a:r>
              <a:rPr sz="3600" b="1" dirty="0">
                <a:latin typeface="Segoe UI"/>
                <a:cs typeface="Segoe UI"/>
              </a:rPr>
              <a:t>rating</a:t>
            </a:r>
            <a:r>
              <a:rPr sz="3600" b="1" spc="-40" dirty="0">
                <a:latin typeface="Segoe UI"/>
                <a:cs typeface="Segoe UI"/>
              </a:rPr>
              <a:t> </a:t>
            </a:r>
            <a:r>
              <a:rPr sz="3600" b="1" dirty="0">
                <a:latin typeface="Segoe UI"/>
                <a:cs typeface="Segoe UI"/>
              </a:rPr>
              <a:t>data</a:t>
            </a:r>
            <a:r>
              <a:rPr sz="3600" b="1" spc="-50" dirty="0">
                <a:latin typeface="Segoe UI"/>
                <a:cs typeface="Segoe UI"/>
              </a:rPr>
              <a:t> </a:t>
            </a:r>
            <a:r>
              <a:rPr sz="3600" dirty="0">
                <a:latin typeface="Segoe UI"/>
                <a:cs typeface="Segoe UI"/>
              </a:rPr>
              <a:t>–</a:t>
            </a:r>
            <a:r>
              <a:rPr sz="3600" spc="-45" dirty="0">
                <a:latin typeface="Segoe UI"/>
                <a:cs typeface="Segoe UI"/>
              </a:rPr>
              <a:t> </a:t>
            </a:r>
            <a:r>
              <a:rPr sz="3600" spc="-25" dirty="0">
                <a:latin typeface="Segoe UI"/>
                <a:cs typeface="Segoe UI"/>
              </a:rPr>
              <a:t>we </a:t>
            </a:r>
            <a:r>
              <a:rPr sz="3600" dirty="0">
                <a:latin typeface="Segoe UI"/>
                <a:cs typeface="Segoe UI"/>
              </a:rPr>
              <a:t>didn’t</a:t>
            </a:r>
            <a:r>
              <a:rPr sz="3600" spc="-80" dirty="0">
                <a:latin typeface="Segoe UI"/>
                <a:cs typeface="Segoe UI"/>
              </a:rPr>
              <a:t> </a:t>
            </a:r>
            <a:r>
              <a:rPr sz="3600" dirty="0">
                <a:latin typeface="Segoe UI"/>
                <a:cs typeface="Segoe UI"/>
              </a:rPr>
              <a:t>look</a:t>
            </a:r>
            <a:r>
              <a:rPr sz="3600" spc="-75" dirty="0">
                <a:latin typeface="Segoe UI"/>
                <a:cs typeface="Segoe UI"/>
              </a:rPr>
              <a:t> </a:t>
            </a:r>
            <a:r>
              <a:rPr sz="3600" dirty="0">
                <a:latin typeface="Segoe UI"/>
                <a:cs typeface="Segoe UI"/>
              </a:rPr>
              <a:t>at</a:t>
            </a:r>
            <a:r>
              <a:rPr sz="3600" spc="-65" dirty="0">
                <a:latin typeface="Segoe UI"/>
                <a:cs typeface="Segoe UI"/>
              </a:rPr>
              <a:t> </a:t>
            </a:r>
            <a:r>
              <a:rPr sz="3600" dirty="0">
                <a:latin typeface="Segoe UI"/>
                <a:cs typeface="Segoe UI"/>
              </a:rPr>
              <a:t>any</a:t>
            </a:r>
            <a:r>
              <a:rPr sz="3600" spc="-80" dirty="0">
                <a:latin typeface="Segoe UI"/>
                <a:cs typeface="Segoe UI"/>
              </a:rPr>
              <a:t> </a:t>
            </a:r>
            <a:r>
              <a:rPr sz="3600" dirty="0">
                <a:latin typeface="Segoe UI"/>
                <a:cs typeface="Segoe UI"/>
              </a:rPr>
              <a:t>features</a:t>
            </a:r>
            <a:r>
              <a:rPr sz="3600" spc="-90" dirty="0">
                <a:latin typeface="Segoe UI"/>
                <a:cs typeface="Segoe UI"/>
              </a:rPr>
              <a:t> </a:t>
            </a:r>
            <a:r>
              <a:rPr sz="3600" dirty="0">
                <a:latin typeface="Segoe UI"/>
                <a:cs typeface="Segoe UI"/>
              </a:rPr>
              <a:t>of</a:t>
            </a:r>
            <a:r>
              <a:rPr sz="3600" spc="-90" dirty="0">
                <a:latin typeface="Segoe UI"/>
                <a:cs typeface="Segoe UI"/>
              </a:rPr>
              <a:t> </a:t>
            </a:r>
            <a:r>
              <a:rPr sz="3600" spc="-25" dirty="0">
                <a:latin typeface="Segoe UI"/>
                <a:cs typeface="Segoe UI"/>
              </a:rPr>
              <a:t>the </a:t>
            </a:r>
            <a:r>
              <a:rPr sz="3600" dirty="0">
                <a:latin typeface="Segoe UI"/>
                <a:cs typeface="Segoe UI"/>
              </a:rPr>
              <a:t>products</a:t>
            </a:r>
            <a:r>
              <a:rPr sz="3600" spc="-170" dirty="0">
                <a:latin typeface="Segoe UI"/>
                <a:cs typeface="Segoe UI"/>
              </a:rPr>
              <a:t> </a:t>
            </a:r>
            <a:r>
              <a:rPr sz="3600" spc="-10" dirty="0">
                <a:latin typeface="Segoe UI"/>
                <a:cs typeface="Segoe UI"/>
              </a:rPr>
              <a:t>whatsoever</a:t>
            </a:r>
            <a:endParaRPr sz="3600">
              <a:latin typeface="Segoe UI"/>
              <a:cs typeface="Segoe UI"/>
            </a:endParaRPr>
          </a:p>
        </p:txBody>
      </p:sp>
    </p:spTree>
    <p:extLst>
      <p:ext uri="{BB962C8B-B14F-4D97-AF65-F5344CB8AC3E}">
        <p14:creationId xmlns:p14="http://schemas.microsoft.com/office/powerpoint/2010/main" val="388039261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5"/>
            <a:ext cx="11074400" cy="666786"/>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motivation</a:t>
            </a:r>
          </a:p>
        </p:txBody>
      </p:sp>
      <p:graphicFrame>
        <p:nvGraphicFramePr>
          <p:cNvPr id="6" name="Table 5"/>
          <p:cNvGraphicFramePr>
            <a:graphicFrameLocks noGrp="1"/>
          </p:cNvGraphicFramePr>
          <p:nvPr>
            <p:extLst/>
          </p:nvPr>
        </p:nvGraphicFramePr>
        <p:xfrm>
          <a:off x="508000" y="1126067"/>
          <a:ext cx="10168128" cy="3474720"/>
        </p:xfrm>
        <a:graphic>
          <a:graphicData uri="http://schemas.openxmlformats.org/drawingml/2006/table">
            <a:tbl>
              <a:tblPr firstRow="1" bandRow="1">
                <a:tableStyleId>{5C22544A-7EE6-4342-B048-85BDC9FD1C3A}</a:tableStyleId>
              </a:tblPr>
              <a:tblGrid>
                <a:gridCol w="2121408"/>
                <a:gridCol w="1341120"/>
                <a:gridCol w="1341120"/>
                <a:gridCol w="1341120"/>
                <a:gridCol w="1341120"/>
                <a:gridCol w="1341120"/>
                <a:gridCol w="1341120"/>
              </a:tblGrid>
              <a:tr h="731520">
                <a:tc>
                  <a:txBody>
                    <a:bodyPr/>
                    <a:lstStyle/>
                    <a:p>
                      <a:pPr algn="ctr"/>
                      <a:r>
                        <a:rPr lang="en-US" sz="2000" b="1" dirty="0" smtClean="0">
                          <a:solidFill>
                            <a:sysClr val="windowText" lastClr="000000"/>
                          </a:solidFill>
                        </a:rPr>
                        <a:t>Movie</a:t>
                      </a:r>
                      <a:endParaRPr lang="en-US" sz="20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Alice (1)</a:t>
                      </a:r>
                      <a:endParaRPr lang="en-US" sz="20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Bob (2)</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Carol (3)</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dirty="0" smtClean="0">
                          <a:solidFill>
                            <a:sysClr val="windowText" lastClr="000000"/>
                          </a:solidFill>
                        </a:rPr>
                        <a:t>Dave (4)</a:t>
                      </a:r>
                      <a:endParaRPr lang="en-US" sz="20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smtClean="0">
                        <a:solidFill>
                          <a:sysClr val="windowText" lastClr="000000"/>
                        </a:solidFill>
                      </a:endParaRPr>
                    </a:p>
                    <a:p>
                      <a:pPr algn="ctr"/>
                      <a:r>
                        <a:rPr lang="en-US" sz="2000" b="1" dirty="0" smtClean="0">
                          <a:solidFill>
                            <a:sysClr val="windowText" lastClr="000000"/>
                          </a:solidFill>
                        </a:rPr>
                        <a:t>(romance)</a:t>
                      </a:r>
                      <a:endParaRPr lang="en-US" sz="20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b="1" dirty="0" smtClean="0">
                        <a:solidFill>
                          <a:sysClr val="windowText" lastClr="000000"/>
                        </a:solidFill>
                      </a:endParaRPr>
                    </a:p>
                    <a:p>
                      <a:pPr algn="ctr"/>
                      <a:r>
                        <a:rPr lang="en-US" sz="2000" b="1" dirty="0" smtClean="0">
                          <a:solidFill>
                            <a:sysClr val="windowText" lastClr="000000"/>
                          </a:solidFill>
                        </a:rPr>
                        <a:t>(action)</a:t>
                      </a:r>
                      <a:endParaRPr lang="en-US" sz="20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Love at last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Romance forever</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1.0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0.01</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731520">
                <a:tc>
                  <a:txBody>
                    <a:bodyPr/>
                    <a:lstStyle/>
                    <a:p>
                      <a:pPr algn="ctr"/>
                      <a:r>
                        <a:rPr lang="en-US" sz="2000" b="0" dirty="0" smtClean="0">
                          <a:solidFill>
                            <a:sysClr val="windowText" lastClr="000000"/>
                          </a:solidFill>
                        </a:rPr>
                        <a:t>Cute puppies of love</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4</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0.99</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731520">
                <a:tc>
                  <a:txBody>
                    <a:bodyPr/>
                    <a:lstStyle/>
                    <a:p>
                      <a:pPr algn="ctr"/>
                      <a:r>
                        <a:rPr lang="en-US" sz="2000" b="0" dirty="0" smtClean="0">
                          <a:solidFill>
                            <a:sysClr val="windowText" lastClr="000000"/>
                          </a:solidFill>
                        </a:rPr>
                        <a:t>Nonstop car chases</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4</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0.1</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1.0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26720">
                <a:tc>
                  <a:txBody>
                    <a:bodyPr/>
                    <a:lstStyle/>
                    <a:p>
                      <a:pPr algn="ctr"/>
                      <a:r>
                        <a:rPr lang="en-US" sz="2000" b="0" dirty="0" smtClean="0">
                          <a:solidFill>
                            <a:sysClr val="windowText" lastClr="000000"/>
                          </a:solidFill>
                        </a:rPr>
                        <a:t>Swords vs. karate</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5</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a:t>
                      </a:r>
                      <a:endParaRPr lang="en-US" sz="20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a:t>
                      </a:r>
                      <a:endParaRPr lang="en-US" sz="20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dirty="0" smtClean="0">
                          <a:solidFill>
                            <a:sysClr val="windowText" lastClr="000000"/>
                          </a:solidFill>
                        </a:rPr>
                        <a:t>0.9</a:t>
                      </a:r>
                      <a:endParaRPr lang="en-US" sz="20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32801" y="1255863"/>
            <a:ext cx="297180" cy="200660"/>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9753600" y="1263345"/>
            <a:ext cx="304800" cy="200660"/>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8451360" y="610080"/>
              <a:ext cx="1544160" cy="468000"/>
            </p14:xfrm>
          </p:contentPart>
        </mc:Choice>
        <mc:Fallback xmlns="">
          <p:pic>
            <p:nvPicPr>
              <p:cNvPr id="2" name="Ink 1"/>
              <p:cNvPicPr/>
              <p:nvPr/>
            </p:nvPicPr>
            <p:blipFill>
              <a:blip r:embed="rId8"/>
              <a:stretch>
                <a:fillRect/>
              </a:stretch>
            </p:blipFill>
            <p:spPr>
              <a:xfrm>
                <a:off x="8442719" y="600000"/>
                <a:ext cx="1563602" cy="489600"/>
              </a:xfrm>
              <a:prstGeom prst="rect">
                <a:avLst/>
              </a:prstGeom>
            </p:spPr>
          </p:pic>
        </mc:Fallback>
      </mc:AlternateContent>
    </p:spTree>
    <p:extLst>
      <p:ext uri="{BB962C8B-B14F-4D97-AF65-F5344CB8AC3E}">
        <p14:creationId xmlns:p14="http://schemas.microsoft.com/office/powerpoint/2010/main" val="286882398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idx="4294967295"/>
          </p:nvPr>
        </p:nvSpPr>
        <p:spPr>
          <a:xfrm>
            <a:off x="699248" y="1884083"/>
            <a:ext cx="10677594" cy="2235200"/>
          </a:xfrm>
        </p:spPr>
        <p:txBody>
          <a:bodyPr>
            <a:noAutofit/>
          </a:bodyPr>
          <a:lstStyle/>
          <a:p>
            <a:pPr algn="ctr"/>
            <a:r>
              <a:rPr lang="en-US" sz="3600" b="1" dirty="0">
                <a:solidFill>
                  <a:schemeClr val="accent1">
                    <a:lumMod val="50000"/>
                  </a:schemeClr>
                </a:solidFill>
                <a:latin typeface="Times New Roman" panose="02020603050405020304" pitchFamily="18" charset="0"/>
                <a:cs typeface="Times New Roman" panose="02020603050405020304" pitchFamily="18" charset="0"/>
              </a:rPr>
              <a:t>Content-based recommendations</a:t>
            </a:r>
          </a:p>
        </p:txBody>
      </p:sp>
    </p:spTree>
    <p:extLst>
      <p:ext uri="{BB962C8B-B14F-4D97-AF65-F5344CB8AC3E}">
        <p14:creationId xmlns:p14="http://schemas.microsoft.com/office/powerpoint/2010/main" val="204327301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8377" y="224111"/>
            <a:ext cx="11074400" cy="584775"/>
          </a:xfrm>
          <a:prstGeom prst="rect">
            <a:avLst/>
          </a:prstGeom>
          <a:noFill/>
        </p:spPr>
        <p:txBody>
          <a:bodyPr wrap="square" rtlCol="0">
            <a:spAutoFit/>
          </a:bodyPr>
          <a:lstStyle/>
          <a:p>
            <a:r>
              <a:rPr lang="en-US" sz="3200" b="1" dirty="0">
                <a:solidFill>
                  <a:schemeClr val="accent1">
                    <a:lumMod val="50000"/>
                  </a:schemeClr>
                </a:solidFill>
                <a:latin typeface="Times New Roman" panose="02020603050405020304" pitchFamily="18" charset="0"/>
                <a:cs typeface="Times New Roman" panose="02020603050405020304" pitchFamily="18" charset="0"/>
              </a:rPr>
              <a:t>Content-based recommender systems</a:t>
            </a:r>
          </a:p>
        </p:txBody>
      </p:sp>
      <p:graphicFrame>
        <p:nvGraphicFramePr>
          <p:cNvPr id="14" name="Table 13"/>
          <p:cNvGraphicFramePr>
            <a:graphicFrameLocks noGrp="1"/>
          </p:cNvGraphicFramePr>
          <p:nvPr>
            <p:extLst/>
          </p:nvPr>
        </p:nvGraphicFramePr>
        <p:xfrm>
          <a:off x="508001" y="1126067"/>
          <a:ext cx="10850878" cy="2758440"/>
        </p:xfrm>
        <a:graphic>
          <a:graphicData uri="http://schemas.openxmlformats.org/drawingml/2006/table">
            <a:tbl>
              <a:tblPr firstRow="1" bandRow="1">
                <a:tableStyleId>{5C22544A-7EE6-4342-B048-85BDC9FD1C3A}</a:tableStyleId>
              </a:tblPr>
              <a:tblGrid>
                <a:gridCol w="2263852"/>
                <a:gridCol w="1431171"/>
                <a:gridCol w="1431171"/>
                <a:gridCol w="1431171"/>
                <a:gridCol w="1431171"/>
                <a:gridCol w="1431171"/>
                <a:gridCol w="1431171"/>
              </a:tblGrid>
              <a:tr h="690880">
                <a:tc>
                  <a:txBody>
                    <a:bodyPr/>
                    <a:lstStyle/>
                    <a:p>
                      <a:pPr algn="ctr"/>
                      <a:r>
                        <a:rPr lang="en-US" sz="1900" b="1" dirty="0" smtClean="0">
                          <a:solidFill>
                            <a:sysClr val="windowText" lastClr="000000"/>
                          </a:solidFill>
                        </a:rPr>
                        <a:t>Movie</a:t>
                      </a:r>
                      <a:endParaRPr lang="en-US" sz="19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Alice (1)</a:t>
                      </a:r>
                      <a:endParaRPr lang="en-US" sz="19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Bob (2)</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Carol (3)</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1" dirty="0" smtClean="0">
                          <a:solidFill>
                            <a:sysClr val="windowText" lastClr="000000"/>
                          </a:solidFill>
                        </a:rPr>
                        <a:t>Dave (4)</a:t>
                      </a:r>
                      <a:endParaRPr lang="en-US" sz="1900" b="1"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1" dirty="0" smtClean="0">
                        <a:solidFill>
                          <a:sysClr val="windowText" lastClr="000000"/>
                        </a:solidFill>
                      </a:endParaRPr>
                    </a:p>
                    <a:p>
                      <a:pPr algn="ctr"/>
                      <a:r>
                        <a:rPr lang="en-US" sz="1900" b="1" dirty="0" smtClean="0">
                          <a:solidFill>
                            <a:sysClr val="windowText" lastClr="000000"/>
                          </a:solidFill>
                        </a:rPr>
                        <a:t>(romance)</a:t>
                      </a:r>
                      <a:endParaRPr lang="en-US" sz="1900" b="1"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900" b="1" dirty="0" smtClean="0">
                        <a:solidFill>
                          <a:sysClr val="windowText" lastClr="000000"/>
                        </a:solidFill>
                      </a:endParaRPr>
                    </a:p>
                    <a:p>
                      <a:pPr algn="ctr"/>
                      <a:r>
                        <a:rPr lang="en-US" sz="1900" b="1" dirty="0" smtClean="0">
                          <a:solidFill>
                            <a:sysClr val="windowText" lastClr="000000"/>
                          </a:solidFill>
                        </a:rPr>
                        <a:t>(action)</a:t>
                      </a:r>
                      <a:endParaRPr lang="en-US" sz="1900" b="1" dirty="0">
                        <a:solidFill>
                          <a:sysClr val="windowText" lastClr="000000"/>
                        </a:solidFill>
                      </a:endParaRPr>
                    </a:p>
                  </a:txBody>
                  <a:tcPr marL="121920" marR="121920" marT="60960" marB="6096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Love at last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Romance forever</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1.0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0.01</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Cute puppies of love</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4</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0.99</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Nonstop car chases</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4</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0.1</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1.0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406400">
                <a:tc>
                  <a:txBody>
                    <a:bodyPr/>
                    <a:lstStyle/>
                    <a:p>
                      <a:pPr algn="ctr"/>
                      <a:r>
                        <a:rPr lang="en-US" sz="1900" b="0" dirty="0" smtClean="0">
                          <a:solidFill>
                            <a:sysClr val="windowText" lastClr="000000"/>
                          </a:solidFill>
                        </a:rPr>
                        <a:t>Swords vs. karate</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5</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a:t>
                      </a:r>
                      <a:endParaRPr lang="en-US" sz="1900" b="0" dirty="0">
                        <a:solidFill>
                          <a:sysClr val="windowText" lastClr="000000"/>
                        </a:solidFill>
                      </a:endParaRPr>
                    </a:p>
                  </a:txBody>
                  <a:tcPr marL="121920" marR="121920" marT="60960" marB="60960">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a:t>
                      </a:r>
                      <a:endParaRPr lang="en-US" sz="1900" b="0" dirty="0">
                        <a:solidFill>
                          <a:sysClr val="windowText" lastClr="000000"/>
                        </a:solidFill>
                      </a:endParaRPr>
                    </a:p>
                  </a:txBody>
                  <a:tcPr marL="121920" marR="121920" marT="60960" marB="60960">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900" b="0" dirty="0" smtClean="0">
                          <a:solidFill>
                            <a:sysClr val="windowText" lastClr="000000"/>
                          </a:solidFill>
                        </a:rPr>
                        <a:t>0.9</a:t>
                      </a:r>
                      <a:endParaRPr lang="en-US" sz="1900" b="0" dirty="0">
                        <a:solidFill>
                          <a:sysClr val="windowText" lastClr="000000"/>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pic>
        <p:nvPicPr>
          <p:cNvPr id="7" name="Picture 6"/>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068842" y="1293846"/>
            <a:ext cx="297180" cy="200660"/>
          </a:xfrm>
          <a:prstGeom prst="rect">
            <a:avLst/>
          </a:prstGeom>
        </p:spPr>
      </p:pic>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0389641" y="1301327"/>
            <a:ext cx="304800" cy="200660"/>
          </a:xfrm>
          <a:prstGeom prst="rect">
            <a:avLst/>
          </a:prstGeom>
        </p:spPr>
      </p:pic>
      <p:sp>
        <p:nvSpPr>
          <p:cNvPr id="15" name="TextBox 14"/>
          <p:cNvSpPr txBox="1"/>
          <p:nvPr/>
        </p:nvSpPr>
        <p:spPr>
          <a:xfrm>
            <a:off x="508000" y="3937000"/>
            <a:ext cx="11228624" cy="1077218"/>
          </a:xfrm>
          <a:prstGeom prst="rect">
            <a:avLst/>
          </a:prstGeom>
          <a:noFill/>
        </p:spPr>
        <p:txBody>
          <a:bodyPr wrap="square" rtlCol="0">
            <a:spAutoFit/>
          </a:bodyPr>
          <a:lstStyle/>
          <a:p>
            <a:r>
              <a:rPr lang="en-US" sz="3200" dirty="0"/>
              <a:t>For each user   , learn a parameter               . Predict user    as rating movie     with                  stars. </a:t>
            </a:r>
          </a:p>
        </p:txBody>
      </p:sp>
      <p:pic>
        <p:nvPicPr>
          <p:cNvPr id="12" name="Picture 11"/>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948245" y="4117848"/>
            <a:ext cx="156464" cy="327152"/>
          </a:xfrm>
          <a:prstGeom prst="rect">
            <a:avLst/>
          </a:prstGeom>
        </p:spPr>
      </p:pic>
      <p:pic>
        <p:nvPicPr>
          <p:cNvPr id="9" name="Picture 8"/>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9854367" y="4100254"/>
            <a:ext cx="153211" cy="320349"/>
          </a:xfrm>
          <a:prstGeom prst="rect">
            <a:avLst/>
          </a:prstGeom>
        </p:spPr>
      </p:pic>
      <p:pic>
        <p:nvPicPr>
          <p:cNvPr id="3" name="Picture 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97130" y="4546601"/>
            <a:ext cx="134273" cy="331953"/>
          </a:xfrm>
          <a:prstGeom prst="rect">
            <a:avLst/>
          </a:prstGeom>
        </p:spPr>
      </p:pic>
      <p:pic>
        <p:nvPicPr>
          <p:cNvPr id="6" name="Picture 5"/>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366120" y="4059275"/>
            <a:ext cx="1288683" cy="332973"/>
          </a:xfrm>
          <a:prstGeom prst="rect">
            <a:avLst/>
          </a:prstGeom>
        </p:spPr>
      </p:pic>
      <p:pic>
        <p:nvPicPr>
          <p:cNvPr id="5" name="Picture 4"/>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2941431" y="4546620"/>
            <a:ext cx="1441547" cy="404957"/>
          </a:xfrm>
          <a:prstGeom prst="rect">
            <a:avLst/>
          </a:prstGeom>
        </p:spPr>
      </p:pic>
      <p:sp>
        <p:nvSpPr>
          <p:cNvPr id="13" name="Rectangle 12"/>
          <p:cNvSpPr/>
          <p:nvPr/>
        </p:nvSpPr>
        <p:spPr>
          <a:xfrm>
            <a:off x="8485424" y="719327"/>
            <a:ext cx="3251200" cy="3217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0" y="152640"/>
              <a:ext cx="12101280" cy="6218880"/>
            </p14:xfrm>
          </p:contentPart>
        </mc:Choice>
        <mc:Fallback xmlns="">
          <p:pic>
            <p:nvPicPr>
              <p:cNvPr id="2" name="Ink 1"/>
              <p:cNvPicPr/>
              <p:nvPr/>
            </p:nvPicPr>
            <p:blipFill>
              <a:blip r:embed="rId17"/>
              <a:stretch>
                <a:fillRect/>
              </a:stretch>
            </p:blipFill>
            <p:spPr>
              <a:xfrm>
                <a:off x="-11520" y="143280"/>
                <a:ext cx="12123600" cy="6238320"/>
              </a:xfrm>
              <a:prstGeom prst="rect">
                <a:avLst/>
              </a:prstGeom>
            </p:spPr>
          </p:pic>
        </mc:Fallback>
      </mc:AlternateContent>
    </p:spTree>
    <p:extLst>
      <p:ext uri="{BB962C8B-B14F-4D97-AF65-F5344CB8AC3E}">
        <p14:creationId xmlns:p14="http://schemas.microsoft.com/office/powerpoint/2010/main" val="34389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6312" y="209492"/>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Problem formulation</a:t>
            </a:r>
          </a:p>
        </p:txBody>
      </p:sp>
      <p:sp>
        <p:nvSpPr>
          <p:cNvPr id="11" name="TextBox 10"/>
          <p:cNvSpPr txBox="1"/>
          <p:nvPr/>
        </p:nvSpPr>
        <p:spPr>
          <a:xfrm>
            <a:off x="508000" y="883047"/>
            <a:ext cx="11074400" cy="1077218"/>
          </a:xfrm>
          <a:prstGeom prst="rect">
            <a:avLst/>
          </a:prstGeom>
          <a:noFill/>
        </p:spPr>
        <p:txBody>
          <a:bodyPr wrap="square" rtlCol="0">
            <a:spAutoFit/>
          </a:bodyPr>
          <a:lstStyle/>
          <a:p>
            <a:pPr lvl="1"/>
            <a:r>
              <a:rPr lang="en-US" sz="3200" dirty="0"/>
              <a:t>	    </a:t>
            </a:r>
            <a:r>
              <a:rPr lang="en-US" sz="3200" dirty="0" smtClean="0"/>
              <a:t>   if </a:t>
            </a:r>
            <a:r>
              <a:rPr lang="en-US" sz="3200" dirty="0"/>
              <a:t>user    has rated movie     (0 otherwise)</a:t>
            </a:r>
          </a:p>
          <a:p>
            <a:pPr lvl="1"/>
            <a:r>
              <a:rPr lang="en-US" sz="3200" dirty="0"/>
              <a:t>      rating by user   on movie    (if defined)</a:t>
            </a:r>
          </a:p>
        </p:txBody>
      </p:sp>
      <p:pic>
        <p:nvPicPr>
          <p:cNvPr id="2" name="Picture 1"/>
          <p:cNvPicPr>
            <a:picLocks noChangeAspect="1"/>
          </p:cNvPicPr>
          <p:nvPr>
            <p:custDataLst>
              <p:tags r:id="rId1"/>
            </p:custDataLst>
          </p:nvPr>
        </p:nvPicPr>
        <p:blipFill>
          <a:blip r:embed="rId19" cstate="print">
            <a:extLst>
              <a:ext uri="{28A0092B-C50C-407E-A947-70E740481C1C}">
                <a14:useLocalDpi xmlns:a14="http://schemas.microsoft.com/office/drawing/2010/main" val="0"/>
              </a:ext>
            </a:extLst>
          </a:blip>
          <a:stretch>
            <a:fillRect/>
          </a:stretch>
        </p:blipFill>
        <p:spPr>
          <a:xfrm>
            <a:off x="609600" y="1082507"/>
            <a:ext cx="1432560" cy="340360"/>
          </a:xfrm>
          <a:prstGeom prst="rect">
            <a:avLst/>
          </a:prstGeom>
        </p:spPr>
      </p:pic>
      <p:pic>
        <p:nvPicPr>
          <p:cNvPr id="14" name="Picture 13"/>
          <p:cNvPicPr>
            <a:picLocks noChangeAspect="1"/>
          </p:cNvPicPr>
          <p:nvPr>
            <p:custDataLst>
              <p:tags r:id="rId2"/>
            </p:custDataLst>
          </p:nvPr>
        </p:nvPicPr>
        <p:blipFill>
          <a:blip r:embed="rId20" cstate="print">
            <a:extLst>
              <a:ext uri="{28A0092B-C50C-407E-A947-70E740481C1C}">
                <a14:useLocalDpi xmlns:a14="http://schemas.microsoft.com/office/drawing/2010/main" val="0"/>
              </a:ext>
            </a:extLst>
          </a:blip>
          <a:stretch>
            <a:fillRect/>
          </a:stretch>
        </p:blipFill>
        <p:spPr>
          <a:xfrm>
            <a:off x="6400800" y="1063845"/>
            <a:ext cx="98525" cy="246315"/>
          </a:xfrm>
          <a:prstGeom prst="rect">
            <a:avLst/>
          </a:prstGeom>
        </p:spPr>
      </p:pic>
      <p:pic>
        <p:nvPicPr>
          <p:cNvPr id="15" name="Picture 14"/>
          <p:cNvPicPr>
            <a:picLocks noChangeAspect="1"/>
          </p:cNvPicPr>
          <p:nvPr>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3338623" y="1074058"/>
            <a:ext cx="139700" cy="292100"/>
          </a:xfrm>
          <a:prstGeom prst="rect">
            <a:avLst/>
          </a:prstGeom>
        </p:spPr>
      </p:pic>
      <p:pic>
        <p:nvPicPr>
          <p:cNvPr id="3" name="Picture 2"/>
          <p:cNvPicPr>
            <a:picLocks noChangeAspect="1"/>
          </p:cNvPicPr>
          <p:nvPr>
            <p:custDataLst>
              <p:tags r:id="rId4"/>
            </p:custDataLst>
          </p:nvPr>
        </p:nvPicPr>
        <p:blipFill>
          <a:blip r:embed="rId22" cstate="print">
            <a:extLst>
              <a:ext uri="{28A0092B-C50C-407E-A947-70E740481C1C}">
                <a14:useLocalDpi xmlns:a14="http://schemas.microsoft.com/office/drawing/2010/main" val="0"/>
              </a:ext>
            </a:extLst>
          </a:blip>
          <a:stretch>
            <a:fillRect/>
          </a:stretch>
        </p:blipFill>
        <p:spPr>
          <a:xfrm>
            <a:off x="609600" y="1491758"/>
            <a:ext cx="994867" cy="370637"/>
          </a:xfrm>
          <a:prstGeom prst="rect">
            <a:avLst/>
          </a:prstGeom>
        </p:spPr>
      </p:pic>
      <p:pic>
        <p:nvPicPr>
          <p:cNvPr id="18" name="Picture 17"/>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5962028" y="1574800"/>
            <a:ext cx="91440" cy="228600"/>
          </a:xfrm>
          <a:prstGeom prst="rect">
            <a:avLst/>
          </a:prstGeom>
        </p:spPr>
      </p:pic>
      <p:pic>
        <p:nvPicPr>
          <p:cNvPr id="19" name="Picture 18"/>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087327" y="1557669"/>
            <a:ext cx="139700" cy="292100"/>
          </a:xfrm>
          <a:prstGeom prst="rect">
            <a:avLst/>
          </a:prstGeom>
        </p:spPr>
      </p:pic>
      <p:sp>
        <p:nvSpPr>
          <p:cNvPr id="20" name="TextBox 19"/>
          <p:cNvSpPr txBox="1"/>
          <p:nvPr/>
        </p:nvSpPr>
        <p:spPr>
          <a:xfrm>
            <a:off x="470548" y="2115047"/>
            <a:ext cx="11074400" cy="1569660"/>
          </a:xfrm>
          <a:prstGeom prst="rect">
            <a:avLst/>
          </a:prstGeom>
          <a:noFill/>
        </p:spPr>
        <p:txBody>
          <a:bodyPr wrap="square" rtlCol="0">
            <a:spAutoFit/>
          </a:bodyPr>
          <a:lstStyle/>
          <a:p>
            <a:r>
              <a:rPr lang="en-US" sz="3200" dirty="0"/>
              <a:t>       = parameter vector for user </a:t>
            </a:r>
          </a:p>
          <a:p>
            <a:r>
              <a:rPr lang="en-US" sz="3200" dirty="0"/>
              <a:t>       = feature vector for movie   </a:t>
            </a:r>
          </a:p>
          <a:p>
            <a:r>
              <a:rPr lang="en-US" sz="3200" dirty="0"/>
              <a:t>For user    , movie    , predicted rating:</a:t>
            </a:r>
          </a:p>
        </p:txBody>
      </p:sp>
      <p:pic>
        <p:nvPicPr>
          <p:cNvPr id="9" name="Picture 8"/>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16441" y="2728398"/>
            <a:ext cx="446227" cy="307239"/>
          </a:xfrm>
          <a:prstGeom prst="rect">
            <a:avLst/>
          </a:prstGeom>
        </p:spPr>
      </p:pic>
      <p:pic>
        <p:nvPicPr>
          <p:cNvPr id="8" name="Picture 7"/>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5651499" y="2806280"/>
            <a:ext cx="100007" cy="247237"/>
          </a:xfrm>
          <a:prstGeom prst="rect">
            <a:avLst/>
          </a:prstGeom>
        </p:spPr>
      </p:pic>
      <p:pic>
        <p:nvPicPr>
          <p:cNvPr id="25" name="Picture 24"/>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3702491" y="3309372"/>
            <a:ext cx="91440" cy="228600"/>
          </a:xfrm>
          <a:prstGeom prst="rect">
            <a:avLst/>
          </a:prstGeom>
        </p:spPr>
      </p:pic>
      <p:pic>
        <p:nvPicPr>
          <p:cNvPr id="26" name="Picture 25"/>
          <p:cNvPicPr>
            <a:picLocks noChangeAspect="1"/>
          </p:cNvPicPr>
          <p:nvPr>
            <p:custDataLst>
              <p:tags r:id="rId10"/>
            </p:custDataLst>
          </p:nvPr>
        </p:nvPicPr>
        <p:blipFill>
          <a:blip r:embed="rId21" cstate="print">
            <a:extLst>
              <a:ext uri="{28A0092B-C50C-407E-A947-70E740481C1C}">
                <a14:useLocalDpi xmlns:a14="http://schemas.microsoft.com/office/drawing/2010/main" val="0"/>
              </a:ext>
            </a:extLst>
          </a:blip>
          <a:stretch>
            <a:fillRect/>
          </a:stretch>
        </p:blipFill>
        <p:spPr>
          <a:xfrm>
            <a:off x="2073403" y="3320155"/>
            <a:ext cx="139700" cy="292100"/>
          </a:xfrm>
          <a:prstGeom prst="rect">
            <a:avLst/>
          </a:prstGeom>
        </p:spPr>
      </p:pic>
      <p:pic>
        <p:nvPicPr>
          <p:cNvPr id="7" name="Picture 6"/>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6988711" y="3231255"/>
            <a:ext cx="1612660" cy="381000"/>
          </a:xfrm>
          <a:prstGeom prst="rect">
            <a:avLst/>
          </a:prstGeom>
        </p:spPr>
      </p:pic>
      <p:sp>
        <p:nvSpPr>
          <p:cNvPr id="28" name="TextBox 27"/>
          <p:cNvSpPr txBox="1"/>
          <p:nvPr/>
        </p:nvSpPr>
        <p:spPr>
          <a:xfrm>
            <a:off x="486312" y="3835400"/>
            <a:ext cx="11074400" cy="1077218"/>
          </a:xfrm>
          <a:prstGeom prst="rect">
            <a:avLst/>
          </a:prstGeom>
          <a:noFill/>
        </p:spPr>
        <p:txBody>
          <a:bodyPr wrap="square" rtlCol="0">
            <a:spAutoFit/>
          </a:bodyPr>
          <a:lstStyle/>
          <a:p>
            <a:r>
              <a:rPr lang="en-US" sz="3200" dirty="0"/>
              <a:t>        = no. of movies rated by user</a:t>
            </a:r>
          </a:p>
          <a:p>
            <a:r>
              <a:rPr lang="en-US" sz="3200" dirty="0"/>
              <a:t>To learn       :</a:t>
            </a:r>
          </a:p>
        </p:txBody>
      </p:sp>
      <p:pic>
        <p:nvPicPr>
          <p:cNvPr id="29" name="Picture 28"/>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2124819" y="4431933"/>
            <a:ext cx="446227" cy="307239"/>
          </a:xfrm>
          <a:prstGeom prst="rect">
            <a:avLst/>
          </a:prstGeom>
        </p:spPr>
      </p:pic>
      <p:pic>
        <p:nvPicPr>
          <p:cNvPr id="23" name="Picture 22"/>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653201" y="3946025"/>
            <a:ext cx="575463" cy="307239"/>
          </a:xfrm>
          <a:prstGeom prst="rect">
            <a:avLst/>
          </a:prstGeom>
        </p:spPr>
      </p:pic>
      <p:pic>
        <p:nvPicPr>
          <p:cNvPr id="16" name="Picture 15"/>
          <p:cNvPicPr>
            <a:picLocks noChangeAspect="1"/>
          </p:cNvPicPr>
          <p:nvPr>
            <p:custDataLst>
              <p:tags r:id="rId14"/>
            </p:custDataLst>
          </p:nvPr>
        </p:nvPicPr>
        <p:blipFill>
          <a:blip r:embed="rId28" cstate="print">
            <a:extLst>
              <a:ext uri="{28A0092B-C50C-407E-A947-70E740481C1C}">
                <a14:useLocalDpi xmlns:a14="http://schemas.microsoft.com/office/drawing/2010/main" val="0"/>
              </a:ext>
            </a:extLst>
          </a:blip>
          <a:stretch>
            <a:fillRect/>
          </a:stretch>
        </p:blipFill>
        <p:spPr>
          <a:xfrm>
            <a:off x="6197600" y="4046257"/>
            <a:ext cx="134112" cy="280416"/>
          </a:xfrm>
          <a:prstGeom prst="rect">
            <a:avLst/>
          </a:prstGeom>
        </p:spPr>
      </p:pic>
      <p:pic>
        <p:nvPicPr>
          <p:cNvPr id="10" name="Picture 9"/>
          <p:cNvPicPr>
            <a:picLocks noChangeAspect="1"/>
          </p:cNvPicPr>
          <p:nvPr>
            <p:custDataLst>
              <p:tags r:id="rId15"/>
            </p:custDataLst>
          </p:nvPr>
        </p:nvPicPr>
        <p:blipFill>
          <a:blip r:embed="rId29" cstate="print">
            <a:extLst>
              <a:ext uri="{28A0092B-C50C-407E-A947-70E740481C1C}">
                <a14:useLocalDpi xmlns:a14="http://schemas.microsoft.com/office/drawing/2010/main" val="0"/>
              </a:ext>
            </a:extLst>
          </a:blip>
          <a:stretch>
            <a:fillRect/>
          </a:stretch>
        </p:blipFill>
        <p:spPr>
          <a:xfrm>
            <a:off x="609600" y="2311400"/>
            <a:ext cx="441579" cy="308864"/>
          </a:xfrm>
          <a:prstGeom prst="rect">
            <a:avLst/>
          </a:prstGeom>
        </p:spPr>
      </p:pic>
      <p:pic>
        <p:nvPicPr>
          <p:cNvPr id="27" name="Picture 26"/>
          <p:cNvPicPr>
            <a:picLocks noChangeAspect="1"/>
          </p:cNvPicPr>
          <p:nvPr>
            <p:custDataLst>
              <p:tags r:id="rId16"/>
            </p:custDataLst>
          </p:nvPr>
        </p:nvPicPr>
        <p:blipFill>
          <a:blip r:embed="rId28" cstate="print">
            <a:extLst>
              <a:ext uri="{28A0092B-C50C-407E-A947-70E740481C1C}">
                <a14:useLocalDpi xmlns:a14="http://schemas.microsoft.com/office/drawing/2010/main" val="0"/>
              </a:ext>
            </a:extLst>
          </a:blip>
          <a:stretch>
            <a:fillRect/>
          </a:stretch>
        </p:blipFill>
        <p:spPr>
          <a:xfrm>
            <a:off x="5827916" y="2339848"/>
            <a:ext cx="134112" cy="280416"/>
          </a:xfrm>
          <a:prstGeom prst="rect">
            <a:avLst/>
          </a:prstGeom>
        </p:spPr>
      </p:pic>
      <mc:AlternateContent xmlns:mc="http://schemas.openxmlformats.org/markup-compatibility/2006" xmlns:p14="http://schemas.microsoft.com/office/powerpoint/2010/main">
        <mc:Choice Requires="p14">
          <p:contentPart p14:bwMode="auto" r:id="rId30">
            <p14:nvContentPartPr>
              <p14:cNvPr id="12" name="Ink 11"/>
              <p14:cNvContentPartPr/>
              <p14:nvPr/>
            </p14:nvContentPartPr>
            <p14:xfrm>
              <a:off x="56640" y="1201440"/>
              <a:ext cx="11901600" cy="5008320"/>
            </p14:xfrm>
          </p:contentPart>
        </mc:Choice>
        <mc:Fallback xmlns="">
          <p:pic>
            <p:nvPicPr>
              <p:cNvPr id="12" name="Ink 11"/>
              <p:cNvPicPr/>
              <p:nvPr/>
            </p:nvPicPr>
            <p:blipFill>
              <a:blip r:embed="rId31"/>
              <a:stretch>
                <a:fillRect/>
              </a:stretch>
            </p:blipFill>
            <p:spPr>
              <a:xfrm>
                <a:off x="46920" y="1193520"/>
                <a:ext cx="11917800" cy="5026680"/>
              </a:xfrm>
              <a:prstGeom prst="rect">
                <a:avLst/>
              </a:prstGeom>
            </p:spPr>
          </p:pic>
        </mc:Fallback>
      </mc:AlternateContent>
    </p:spTree>
    <p:extLst>
      <p:ext uri="{BB962C8B-B14F-4D97-AF65-F5344CB8AC3E}">
        <p14:creationId xmlns:p14="http://schemas.microsoft.com/office/powerpoint/2010/main" val="202790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Box 135"/>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Optimization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objective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508000" y="986578"/>
            <a:ext cx="11074400" cy="584775"/>
          </a:xfrm>
          <a:prstGeom prst="rect">
            <a:avLst/>
          </a:prstGeom>
          <a:noFill/>
        </p:spPr>
        <p:txBody>
          <a:bodyPr wrap="square" rtlCol="0">
            <a:spAutoFit/>
          </a:bodyPr>
          <a:lstStyle/>
          <a:p>
            <a:r>
              <a:rPr lang="en-US" sz="3200" dirty="0"/>
              <a:t>To learn       (parameter for user   ):</a:t>
            </a: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29667" y="1131795"/>
            <a:ext cx="446227" cy="307239"/>
          </a:xfrm>
          <a:prstGeom prst="rect">
            <a:avLst/>
          </a:prstGeom>
        </p:spPr>
      </p:pic>
      <p:pic>
        <p:nvPicPr>
          <p:cNvPr id="9" name="Picture 8"/>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906977" y="1186260"/>
            <a:ext cx="134112" cy="280416"/>
          </a:xfrm>
          <a:prstGeom prst="rect">
            <a:avLst/>
          </a:prstGeom>
        </p:spPr>
      </p:pic>
      <p:pic>
        <p:nvPicPr>
          <p:cNvPr id="10" name="Picture 9"/>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813" y="1803401"/>
            <a:ext cx="7159143" cy="965607"/>
          </a:xfrm>
          <a:prstGeom prst="rect">
            <a:avLst/>
          </a:prstGeom>
        </p:spPr>
      </p:pic>
      <p:sp>
        <p:nvSpPr>
          <p:cNvPr id="32" name="TextBox 31"/>
          <p:cNvSpPr txBox="1"/>
          <p:nvPr/>
        </p:nvSpPr>
        <p:spPr>
          <a:xfrm>
            <a:off x="508000" y="3219847"/>
            <a:ext cx="11074400" cy="584775"/>
          </a:xfrm>
          <a:prstGeom prst="rect">
            <a:avLst/>
          </a:prstGeom>
          <a:noFill/>
        </p:spPr>
        <p:txBody>
          <a:bodyPr wrap="square" rtlCol="0">
            <a:spAutoFit/>
          </a:bodyPr>
          <a:lstStyle/>
          <a:p>
            <a:r>
              <a:rPr lang="en-US" sz="3200" dirty="0"/>
              <a:t>To learn 	                    :</a:t>
            </a:r>
          </a:p>
        </p:txBody>
      </p:sp>
      <p:pic>
        <p:nvPicPr>
          <p:cNvPr id="4" name="Picture 3"/>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48107" y="3365065"/>
            <a:ext cx="2626360" cy="388620"/>
          </a:xfrm>
          <a:prstGeom prst="rect">
            <a:avLst/>
          </a:prstGeom>
        </p:spPr>
      </p:pic>
      <p:pic>
        <p:nvPicPr>
          <p:cNvPr id="12" name="Picture 11"/>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1459231" y="4140200"/>
            <a:ext cx="9095232" cy="968045"/>
          </a:xfrm>
          <a:prstGeom prst="rect">
            <a:avLst/>
          </a:prstGeom>
        </p:spPr>
      </p:pic>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437760" y="1058400"/>
              <a:ext cx="10901760" cy="5017440"/>
            </p14:xfrm>
          </p:contentPart>
        </mc:Choice>
        <mc:Fallback xmlns="">
          <p:pic>
            <p:nvPicPr>
              <p:cNvPr id="2" name="Ink 1"/>
              <p:cNvPicPr/>
              <p:nvPr/>
            </p:nvPicPr>
            <p:blipFill>
              <a:blip r:embed="rId13"/>
              <a:stretch>
                <a:fillRect/>
              </a:stretch>
            </p:blipFill>
            <p:spPr>
              <a:xfrm>
                <a:off x="429480" y="1047960"/>
                <a:ext cx="10920120" cy="5032920"/>
              </a:xfrm>
              <a:prstGeom prst="rect">
                <a:avLst/>
              </a:prstGeom>
            </p:spPr>
          </p:pic>
        </mc:Fallback>
      </mc:AlternateContent>
    </p:spTree>
    <p:extLst>
      <p:ext uri="{BB962C8B-B14F-4D97-AF65-F5344CB8AC3E}">
        <p14:creationId xmlns:p14="http://schemas.microsoft.com/office/powerpoint/2010/main" val="108990810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71026"/>
            <a:ext cx="11074400" cy="646331"/>
          </a:xfrm>
          <a:prstGeom prst="rect">
            <a:avLst/>
          </a:prstGeom>
          <a:noFill/>
        </p:spPr>
        <p:txBody>
          <a:bodyPr wrap="square" rtlCol="0">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Optimization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algorithm</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508000" y="2711847"/>
            <a:ext cx="11074400" cy="584775"/>
          </a:xfrm>
          <a:prstGeom prst="rect">
            <a:avLst/>
          </a:prstGeom>
          <a:noFill/>
        </p:spPr>
        <p:txBody>
          <a:bodyPr wrap="square" rtlCol="0">
            <a:spAutoFit/>
          </a:bodyPr>
          <a:lstStyle/>
          <a:p>
            <a:r>
              <a:rPr lang="en-US" sz="3200" dirty="0"/>
              <a:t>Gradient descent update:</a:t>
            </a:r>
          </a:p>
        </p:txBody>
      </p:sp>
      <p:pic>
        <p:nvPicPr>
          <p:cNvPr id="12" name="Picture 1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61516" y="3737489"/>
            <a:ext cx="8151571" cy="799795"/>
          </a:xfrm>
          <a:prstGeom prst="rect">
            <a:avLst/>
          </a:prstGeom>
        </p:spPr>
      </p:pic>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461522" y="4625341"/>
            <a:ext cx="9308079" cy="1109097"/>
          </a:xfrm>
          <a:prstGeom prst="rect">
            <a:avLst/>
          </a:prstGeom>
        </p:spPr>
      </p:pic>
      <p:pic>
        <p:nvPicPr>
          <p:cNvPr id="8" name="Picture 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117600" y="1193800"/>
            <a:ext cx="9095232" cy="968045"/>
          </a:xfrm>
          <a:prstGeom prst="rect">
            <a:avLst/>
          </a:prstGeom>
        </p:spPr>
      </p:pic>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361440" y="724800"/>
              <a:ext cx="10510560" cy="6066720"/>
            </p14:xfrm>
          </p:contentPart>
        </mc:Choice>
        <mc:Fallback xmlns="">
          <p:pic>
            <p:nvPicPr>
              <p:cNvPr id="5" name="Ink 4"/>
              <p:cNvPicPr/>
              <p:nvPr/>
            </p:nvPicPr>
            <p:blipFill>
              <a:blip r:embed="rId10"/>
              <a:stretch>
                <a:fillRect/>
              </a:stretch>
            </p:blipFill>
            <p:spPr>
              <a:xfrm>
                <a:off x="353160" y="716160"/>
                <a:ext cx="10528200" cy="6081120"/>
              </a:xfrm>
              <a:prstGeom prst="rect">
                <a:avLst/>
              </a:prstGeom>
            </p:spPr>
          </p:pic>
        </mc:Fallback>
      </mc:AlternateContent>
    </p:spTree>
    <p:extLst>
      <p:ext uri="{BB962C8B-B14F-4D97-AF65-F5344CB8AC3E}">
        <p14:creationId xmlns:p14="http://schemas.microsoft.com/office/powerpoint/2010/main" val="31321433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Cross 2"/>
          <p:cNvSpPr/>
          <p:nvPr/>
        </p:nvSpPr>
        <p:spPr>
          <a:xfrm rot="2734294" flipH="1" flipV="1">
            <a:off x="5166728" y="2393897"/>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668309" y="386880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Cross 4"/>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TextBox 6"/>
          <p:cNvSpPr txBox="1"/>
          <p:nvPr/>
        </p:nvSpPr>
        <p:spPr>
          <a:xfrm>
            <a:off x="2494277"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6591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Reference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Machine Learning with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Scikit</a:t>
            </a:r>
            <a:r>
              <a:rPr lang="en-US" dirty="0" smtClean="0">
                <a:latin typeface="Times New Roman" panose="02020603050405020304" pitchFamily="18" charset="0"/>
                <a:cs typeface="Times New Roman" panose="02020603050405020304" pitchFamily="18" charset="0"/>
              </a:rPr>
              <a:t>-Learn (Sebastian </a:t>
            </a:r>
            <a:r>
              <a:rPr lang="en-US" dirty="0" err="1" smtClean="0">
                <a:latin typeface="Times New Roman" panose="02020603050405020304" pitchFamily="18" charset="0"/>
                <a:cs typeface="Times New Roman" panose="02020603050405020304" pitchFamily="18" charset="0"/>
              </a:rPr>
              <a:t>Raschka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Yuxi</a:t>
            </a:r>
            <a:r>
              <a:rPr lang="en-US" dirty="0" smtClean="0">
                <a:latin typeface="Times New Roman" panose="02020603050405020304" pitchFamily="18" charset="0"/>
                <a:cs typeface="Times New Roman" panose="02020603050405020304" pitchFamily="18" charset="0"/>
              </a:rPr>
              <a:t> Liu, </a:t>
            </a:r>
            <a:r>
              <a:rPr lang="en-US" dirty="0" err="1" smtClean="0">
                <a:latin typeface="Times New Roman" panose="02020603050405020304" pitchFamily="18" charset="0"/>
                <a:cs typeface="Times New Roman" panose="02020603050405020304" pitchFamily="18" charset="0"/>
              </a:rPr>
              <a:t>Vahid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Mirjalili</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Andrew </a:t>
            </a:r>
            <a:r>
              <a:rPr lang="en-US" dirty="0" err="1" smtClean="0">
                <a:latin typeface="Times New Roman" panose="02020603050405020304" pitchFamily="18" charset="0"/>
                <a:cs typeface="Times New Roman" panose="02020603050405020304" pitchFamily="18" charset="0"/>
              </a:rPr>
              <a:t>ng</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170</a:t>
            </a:fld>
            <a:endParaRPr lang="en-US"/>
          </a:p>
        </p:txBody>
      </p:sp>
    </p:spTree>
    <p:extLst>
      <p:ext uri="{BB962C8B-B14F-4D97-AF65-F5344CB8AC3E}">
        <p14:creationId xmlns:p14="http://schemas.microsoft.com/office/powerpoint/2010/main" val="12146377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540" y="2351405"/>
            <a:ext cx="6949440" cy="780415"/>
          </a:xfrm>
        </p:spPr>
        <p:txBody>
          <a:bodyPr>
            <a:noAutofit/>
          </a:bodyPr>
          <a:lstStyle/>
          <a:p>
            <a:pPr marL="0" indent="0">
              <a:buNone/>
            </a:pPr>
            <a:r>
              <a:rPr lang="en-US" sz="7200" b="1" dirty="0" smtClean="0">
                <a:solidFill>
                  <a:schemeClr val="accent1">
                    <a:lumMod val="50000"/>
                  </a:schemeClr>
                </a:solidFill>
                <a:latin typeface="Times New Roman" panose="02020603050405020304" pitchFamily="18" charset="0"/>
                <a:cs typeface="Times New Roman" panose="02020603050405020304" pitchFamily="18" charset="0"/>
              </a:rPr>
              <a:t>Thank you</a:t>
            </a:r>
            <a:endParaRPr lang="en-US" sz="7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DC0B2A6-010F-471F-851B-4A65FEBB73C7}" type="slidenum">
              <a:rPr lang="en-US" smtClean="0"/>
              <a:t>171</a:t>
            </a:fld>
            <a:endParaRPr lang="en-US"/>
          </a:p>
        </p:txBody>
      </p:sp>
    </p:spTree>
    <p:extLst>
      <p:ext uri="{BB962C8B-B14F-4D97-AF65-F5344CB8AC3E}">
        <p14:creationId xmlns:p14="http://schemas.microsoft.com/office/powerpoint/2010/main" val="9683781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Cross 2"/>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Rectangle 4"/>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p:cNvSpPr txBox="1"/>
          <p:nvPr/>
        </p:nvSpPr>
        <p:spPr>
          <a:xfrm>
            <a:off x="2494277"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612612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Cross 2"/>
          <p:cNvSpPr/>
          <p:nvPr/>
        </p:nvSpPr>
        <p:spPr>
          <a:xfrm rot="2734294" flipH="1" flipV="1">
            <a:off x="5846259" y="1943143"/>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Cross 3"/>
          <p:cNvSpPr/>
          <p:nvPr/>
        </p:nvSpPr>
        <p:spPr>
          <a:xfrm rot="2734294" flipH="1" flipV="1">
            <a:off x="5169117" y="4253503"/>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5" name="Cross 4"/>
          <p:cNvSpPr/>
          <p:nvPr/>
        </p:nvSpPr>
        <p:spPr>
          <a:xfrm rot="2734294" flipH="1" flipV="1">
            <a:off x="6565653" y="1919392"/>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4401709" y="449867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2" name="Rectangle 1"/>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p:cNvSpPr txBox="1"/>
          <p:nvPr/>
        </p:nvSpPr>
        <p:spPr>
          <a:xfrm>
            <a:off x="2494277" y="6338261"/>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91675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19200"/>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ontent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22985"/>
            <a:ext cx="10515600" cy="4351338"/>
          </a:xfrm>
        </p:spPr>
        <p:txBody>
          <a:bodyPr>
            <a:normAutofit fontScale="40000" lnSpcReduction="20000"/>
          </a:bodyPr>
          <a:lstStyle/>
          <a:p>
            <a:r>
              <a:rPr lang="en-US" sz="7200" dirty="0" smtClean="0">
                <a:latin typeface="Times New Roman" panose="02020603050405020304" pitchFamily="18" charset="0"/>
                <a:cs typeface="Times New Roman" panose="02020603050405020304" pitchFamily="18" charset="0"/>
              </a:rPr>
              <a:t>Unsupervised learning</a:t>
            </a:r>
          </a:p>
          <a:p>
            <a:pPr lvl="1"/>
            <a:r>
              <a:rPr lang="en-US" sz="6400" dirty="0" smtClean="0">
                <a:latin typeface="Times New Roman" panose="02020603050405020304" pitchFamily="18" charset="0"/>
                <a:cs typeface="Times New Roman" panose="02020603050405020304" pitchFamily="18" charset="0"/>
              </a:rPr>
              <a:t>K-means clustering </a:t>
            </a:r>
          </a:p>
          <a:p>
            <a:pPr lvl="1"/>
            <a:r>
              <a:rPr lang="en-US" sz="6800" dirty="0" err="1" smtClean="0">
                <a:latin typeface="Times New Roman" panose="02020603050405020304" pitchFamily="18" charset="0"/>
                <a:cs typeface="Times New Roman" panose="02020603050405020304" pitchFamily="18" charset="0"/>
              </a:rPr>
              <a:t>Hierarichal</a:t>
            </a:r>
            <a:r>
              <a:rPr lang="en-US" sz="6800" dirty="0" smtClean="0">
                <a:latin typeface="Times New Roman" panose="02020603050405020304" pitchFamily="18" charset="0"/>
                <a:cs typeface="Times New Roman" panose="02020603050405020304" pitchFamily="18" charset="0"/>
              </a:rPr>
              <a:t> clustering </a:t>
            </a:r>
          </a:p>
          <a:p>
            <a:pPr marL="228600" lvl="1">
              <a:spcBef>
                <a:spcPts val="1000"/>
              </a:spcBef>
            </a:pPr>
            <a:r>
              <a:rPr lang="en-US" sz="6800" dirty="0" smtClean="0">
                <a:latin typeface="Times New Roman" panose="02020603050405020304" pitchFamily="18" charset="0"/>
                <a:cs typeface="Times New Roman" panose="02020603050405020304" pitchFamily="18" charset="0"/>
              </a:rPr>
              <a:t>Anomaly </a:t>
            </a:r>
            <a:r>
              <a:rPr lang="en-US" sz="6800" dirty="0">
                <a:latin typeface="Times New Roman" panose="02020603050405020304" pitchFamily="18" charset="0"/>
                <a:cs typeface="Times New Roman" panose="02020603050405020304" pitchFamily="18" charset="0"/>
              </a:rPr>
              <a:t>detection</a:t>
            </a:r>
          </a:p>
          <a:p>
            <a:pPr marL="685800" lvl="2">
              <a:spcBef>
                <a:spcPts val="1000"/>
              </a:spcBef>
            </a:pPr>
            <a:r>
              <a:rPr lang="en-US" sz="6400" dirty="0">
                <a:latin typeface="Times New Roman" panose="02020603050405020304" pitchFamily="18" charset="0"/>
                <a:cs typeface="Times New Roman" panose="02020603050405020304" pitchFamily="18" charset="0"/>
              </a:rPr>
              <a:t>Gaussian </a:t>
            </a:r>
            <a:r>
              <a:rPr lang="en-US" sz="6400" dirty="0" smtClean="0">
                <a:latin typeface="Times New Roman" panose="02020603050405020304" pitchFamily="18" charset="0"/>
                <a:cs typeface="Times New Roman" panose="02020603050405020304" pitchFamily="18" charset="0"/>
              </a:rPr>
              <a:t>distribution</a:t>
            </a:r>
          </a:p>
          <a:p>
            <a:pPr marL="685800" lvl="2">
              <a:spcBef>
                <a:spcPts val="1000"/>
              </a:spcBef>
            </a:pPr>
            <a:r>
              <a:rPr lang="en-US" sz="6400" dirty="0" smtClean="0">
                <a:latin typeface="Times New Roman" panose="02020603050405020304" pitchFamily="18" charset="0"/>
                <a:cs typeface="Times New Roman" panose="02020603050405020304" pitchFamily="18" charset="0"/>
              </a:rPr>
              <a:t>Box and Whisker plot</a:t>
            </a:r>
            <a:endParaRPr lang="en-US" sz="6800" dirty="0" smtClean="0">
              <a:latin typeface="Times New Roman" panose="02020603050405020304" pitchFamily="18" charset="0"/>
              <a:cs typeface="Times New Roman" panose="02020603050405020304" pitchFamily="18" charset="0"/>
            </a:endParaRPr>
          </a:p>
          <a:p>
            <a:r>
              <a:rPr lang="en-US" sz="7200" dirty="0" smtClean="0">
                <a:latin typeface="Times New Roman" panose="02020603050405020304" pitchFamily="18" charset="0"/>
                <a:cs typeface="Times New Roman" panose="02020603050405020304" pitchFamily="18" charset="0"/>
              </a:rPr>
              <a:t>PCA </a:t>
            </a:r>
          </a:p>
          <a:p>
            <a:r>
              <a:rPr lang="en-US" sz="7200" dirty="0">
                <a:latin typeface="Times New Roman" panose="02020603050405020304" pitchFamily="18" charset="0"/>
                <a:cs typeface="Times New Roman" panose="02020603050405020304" pitchFamily="18" charset="0"/>
              </a:rPr>
              <a:t>Recommendation system</a:t>
            </a:r>
          </a:p>
          <a:p>
            <a:pPr lvl="1"/>
            <a:r>
              <a:rPr lang="en-US" sz="7200" dirty="0">
                <a:latin typeface="Times New Roman" panose="02020603050405020304" pitchFamily="18" charset="0"/>
                <a:cs typeface="Times New Roman" panose="02020603050405020304" pitchFamily="18" charset="0"/>
              </a:rPr>
              <a:t>Collaborative filtering</a:t>
            </a:r>
          </a:p>
          <a:p>
            <a:pPr lvl="1"/>
            <a:r>
              <a:rPr lang="en-US" sz="7200" dirty="0">
                <a:latin typeface="Times New Roman" panose="02020603050405020304" pitchFamily="18" charset="0"/>
                <a:cs typeface="Times New Roman" panose="02020603050405020304" pitchFamily="18" charset="0"/>
              </a:rPr>
              <a:t>Content based filtering</a:t>
            </a:r>
          </a:p>
          <a:p>
            <a:endParaRPr lang="en-US" sz="7200" dirty="0" smtClean="0">
              <a:latin typeface="Times New Roman" panose="02020603050405020304" pitchFamily="18" charset="0"/>
              <a:cs typeface="Times New Roman" panose="02020603050405020304" pitchFamily="18" charset="0"/>
            </a:endParaRPr>
          </a:p>
          <a:p>
            <a:pPr lvl="1"/>
            <a:endParaRPr lang="en-US" dirty="0" smtClean="0"/>
          </a:p>
          <a:p>
            <a:pPr lvl="1"/>
            <a:endParaRPr lang="en-US" dirty="0" smtClean="0"/>
          </a:p>
          <a:p>
            <a:endParaRPr lang="en-US" dirty="0" smtClean="0"/>
          </a:p>
          <a:p>
            <a:endParaRPr lang="en-US" dirty="0" smtClean="0"/>
          </a:p>
          <a:p>
            <a:endParaRPr lang="en-US" dirty="0" smtClean="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a:t>
            </a:fld>
            <a:endParaRPr lang="en-US"/>
          </a:p>
        </p:txBody>
      </p:sp>
    </p:spTree>
    <p:extLst>
      <p:ext uri="{BB962C8B-B14F-4D97-AF65-F5344CB8AC3E}">
        <p14:creationId xmlns:p14="http://schemas.microsoft.com/office/powerpoint/2010/main" val="2801408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991" y="584200"/>
            <a:ext cx="7594600" cy="5689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Cross 4"/>
          <p:cNvSpPr/>
          <p:nvPr/>
        </p:nvSpPr>
        <p:spPr>
          <a:xfrm rot="2734294" flipH="1" flipV="1">
            <a:off x="6565653" y="1919392"/>
            <a:ext cx="316243" cy="309995"/>
          </a:xfrm>
          <a:prstGeom prst="plus">
            <a:avLst>
              <a:gd name="adj" fmla="val 46579"/>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Cross 5"/>
          <p:cNvSpPr/>
          <p:nvPr/>
        </p:nvSpPr>
        <p:spPr>
          <a:xfrm rot="2734294" flipH="1" flipV="1">
            <a:off x="4401709" y="4498675"/>
            <a:ext cx="316243" cy="309995"/>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00CC"/>
              </a:solidFill>
            </a:endParaRPr>
          </a:p>
        </p:txBody>
      </p:sp>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529188"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023370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529188"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10"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2003233" y="1449078"/>
            <a:ext cx="8576925" cy="3485993"/>
          </a:xfrm>
          <a:prstGeom prst="rect">
            <a:avLst/>
          </a:prstGeom>
        </p:spPr>
      </p:pic>
    </p:spTree>
    <p:extLst>
      <p:ext uri="{BB962C8B-B14F-4D97-AF65-F5344CB8AC3E}">
        <p14:creationId xmlns:p14="http://schemas.microsoft.com/office/powerpoint/2010/main" val="4708079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064001" y="1852970"/>
            <a:ext cx="717207"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a:off x="2529188"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pic>
        <p:nvPicPr>
          <p:cNvPr id="3" name="Picture 2"/>
          <p:cNvPicPr>
            <a:picLocks noChangeAspect="1"/>
          </p:cNvPicPr>
          <p:nvPr/>
        </p:nvPicPr>
        <p:blipFill>
          <a:blip r:embed="rId3"/>
          <a:stretch>
            <a:fillRect/>
          </a:stretch>
        </p:blipFill>
        <p:spPr>
          <a:xfrm>
            <a:off x="-1" y="1506071"/>
            <a:ext cx="6096425" cy="4824718"/>
          </a:xfrm>
          <a:prstGeom prst="rect">
            <a:avLst/>
          </a:prstGeom>
        </p:spPr>
      </p:pic>
      <p:pic>
        <p:nvPicPr>
          <p:cNvPr id="3074" name="Picture 2" descr="https://www.kaggleusercontent.com/kf/31723697/eyJhbGciOiJkaXIiLCJlbmMiOiJBMTI4Q0JDLUhTMjU2In0..9AezXHylL9XL-5e6TM_e2A.yCvojvKwJNYJitsvWnP5XmJC1joTocZUI_McWAwgnzzMYLy5h3PzkfLbB9AdSk2AsedVP2NEYVkph_e8iWR2vo5ZfTz65-q3pbJSSHmpSAHVOB4PQaUVC7aYwRxinghB28uCdtHiYy9Lc1lv2zEp1xhWAA2f1otRrT1cV6Inr7Pxt2Xbqg67IAd6Y36Uq7L1XIsRUZ9c16G4KlywCPSv-ubU3iEPT0N7igLO0CbGnHuMfbarOHBp5oVdnIsrsBHJilRrHRe7zEibtn6aAvNpKAJUvc_GS85o2ctzCe1ZUBsU8NaZ-Hf2W91Ghcrts2l8Qqk4-ryCOEG_uag6R1JWHCPg0d58xslrx2coeZQJiD8Js2su1jnRA81TSdJGvXQjBR1F6MvfXFxJeooDZzWrAtoOp5B8SgzVZB15hj0Eqan8jtf_eDCSIMXXsFixXrNZc8hl2FecQINjYSWpHpczHtZZWZj2E2Mu0qmT3-shvGEr8SnwB_ZAru-Z0Cc0c6o-Xp9tPKblK23z6qDTelKXIVV6OWVL9GkGUCD7G7isdSeBTQdkIqJsrG_KW3V7uLUEERHkegPE3UHn2iWHcqWWSvteGgs-Ewj2yIghj9x-yfR9QUb02GDetR_DwSbUzz0-Q5LOCSdqlLvMD-XbUCEK3w.ZLOOjXr2eia6QEoTeEBrgw/__results___files/__results___24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2108" y="1506071"/>
            <a:ext cx="5829300" cy="47244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05103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Stopping/ convergence criterion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23</a:t>
            </a:fld>
            <a:endParaRPr lang="en-US"/>
          </a:p>
        </p:txBody>
      </p:sp>
      <p:sp>
        <p:nvSpPr>
          <p:cNvPr id="4" name="Content Placeholder 3"/>
          <p:cNvSpPr>
            <a:spLocks noGrp="1"/>
          </p:cNvSpPr>
          <p:nvPr>
            <p:ph idx="1"/>
          </p:nvPr>
        </p:nvSpPr>
        <p:spPr/>
        <p:txBody>
          <a:bodyPr/>
          <a:lstStyle/>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no (or minimum) re-assignments of data points to different clusters, </a:t>
            </a:r>
          </a:p>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no (or minimum) change of centroids, or </a:t>
            </a:r>
          </a:p>
          <a:p>
            <a:pPr marL="571500" indent="-571500" algn="just">
              <a:buFont typeface="Wingdings" panose="05000000000000000000" pitchFamily="2" charset="2"/>
              <a:buAutoNum type="arabicPeriod"/>
            </a:pPr>
            <a:r>
              <a:rPr lang="en-US" altLang="ja-JP" dirty="0" smtClean="0">
                <a:latin typeface="Times New Roman" panose="02020603050405020304" pitchFamily="18" charset="0"/>
                <a:cs typeface="Times New Roman" panose="02020603050405020304" pitchFamily="18" charset="0"/>
              </a:rPr>
              <a:t>minimum decrease in the </a:t>
            </a:r>
            <a:r>
              <a:rPr lang="en-US" altLang="ja-JP" b="1" dirty="0" smtClean="0">
                <a:latin typeface="Times New Roman" panose="02020603050405020304" pitchFamily="18" charset="0"/>
                <a:cs typeface="Times New Roman" panose="02020603050405020304" pitchFamily="18" charset="0"/>
              </a:rPr>
              <a:t>sum of squared error</a:t>
            </a:r>
            <a:r>
              <a:rPr lang="en-US" altLang="ja-JP" dirty="0" smtClean="0">
                <a:latin typeface="Times New Roman" panose="02020603050405020304" pitchFamily="18" charset="0"/>
                <a:cs typeface="Times New Roman" panose="02020603050405020304" pitchFamily="18" charset="0"/>
              </a:rPr>
              <a:t> (SSE), </a:t>
            </a:r>
          </a:p>
          <a:p>
            <a:pPr marL="0" indent="0">
              <a:buNone/>
            </a:pPr>
            <a:endParaRPr lang="en-US" altLang="ja-JP" dirty="0" smtClean="0"/>
          </a:p>
          <a:p>
            <a:pPr marL="0" indent="0">
              <a:buNone/>
            </a:pPr>
            <a:endParaRPr lang="en-US" altLang="ja-JP" dirty="0"/>
          </a:p>
          <a:p>
            <a:pPr marL="0" lvl="1" indent="0" algn="just">
              <a:spcBef>
                <a:spcPts val="1000"/>
              </a:spcBef>
              <a:buNone/>
            </a:pPr>
            <a:endParaRPr lang="en-US" altLang="ja-JP" sz="2800" i="1" dirty="0" smtClean="0">
              <a:latin typeface="Times New Roman" panose="02020603050405020304" pitchFamily="18" charset="0"/>
              <a:cs typeface="Times New Roman" panose="02020603050405020304" pitchFamily="18" charset="0"/>
            </a:endParaRPr>
          </a:p>
          <a:p>
            <a:pPr marL="0" lvl="1" indent="0" algn="just">
              <a:spcBef>
                <a:spcPts val="1000"/>
              </a:spcBef>
              <a:buNone/>
            </a:pPr>
            <a:r>
              <a:rPr lang="en-US" altLang="ja-JP" sz="2800" i="1" dirty="0" err="1" smtClean="0">
                <a:latin typeface="Times New Roman" panose="02020603050405020304" pitchFamily="18" charset="0"/>
                <a:cs typeface="Times New Roman" panose="02020603050405020304" pitchFamily="18" charset="0"/>
              </a:rPr>
              <a:t>C</a:t>
            </a:r>
            <a:r>
              <a:rPr lang="en-US" altLang="ja-JP" sz="2800" i="1" baseline="-25000" dirty="0" err="1" smtClean="0">
                <a:latin typeface="Times New Roman" panose="02020603050405020304" pitchFamily="18" charset="0"/>
                <a:cs typeface="Times New Roman" panose="02020603050405020304" pitchFamily="18" charset="0"/>
              </a:rPr>
              <a:t>i</a:t>
            </a:r>
            <a:r>
              <a:rPr lang="en-US" altLang="ja-JP" sz="2800" dirty="0" smtClean="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is the </a:t>
            </a:r>
            <a:r>
              <a:rPr lang="en-US" altLang="ja-JP" sz="2800" i="1" dirty="0" err="1">
                <a:latin typeface="Times New Roman" panose="02020603050405020304" pitchFamily="18" charset="0"/>
                <a:cs typeface="Times New Roman" panose="02020603050405020304" pitchFamily="18" charset="0"/>
              </a:rPr>
              <a:t>j</a:t>
            </a:r>
            <a:r>
              <a:rPr lang="en-US" altLang="ja-JP" sz="2800" dirty="0" err="1">
                <a:latin typeface="Times New Roman" panose="02020603050405020304" pitchFamily="18" charset="0"/>
                <a:cs typeface="Times New Roman" panose="02020603050405020304" pitchFamily="18" charset="0"/>
              </a:rPr>
              <a:t>th</a:t>
            </a:r>
            <a:r>
              <a:rPr lang="en-US" altLang="ja-JP" sz="2800" dirty="0">
                <a:latin typeface="Times New Roman" panose="02020603050405020304" pitchFamily="18" charset="0"/>
                <a:cs typeface="Times New Roman" panose="02020603050405020304" pitchFamily="18" charset="0"/>
              </a:rPr>
              <a:t> cluster,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is the centroid of cluster </a:t>
            </a:r>
            <a:r>
              <a:rPr lang="en-US" altLang="ja-JP" sz="2800" i="1" dirty="0" err="1">
                <a:latin typeface="Times New Roman" panose="02020603050405020304" pitchFamily="18" charset="0"/>
                <a:cs typeface="Times New Roman" panose="02020603050405020304" pitchFamily="18" charset="0"/>
              </a:rPr>
              <a:t>C</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(the mean vector of all the data points in </a:t>
            </a:r>
            <a:r>
              <a:rPr lang="en-US" altLang="ja-JP" sz="2800" i="1" dirty="0" err="1">
                <a:latin typeface="Times New Roman" panose="02020603050405020304" pitchFamily="18" charset="0"/>
                <a:cs typeface="Times New Roman" panose="02020603050405020304" pitchFamily="18" charset="0"/>
              </a:rPr>
              <a:t>C</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and </a:t>
            </a:r>
            <a:r>
              <a:rPr lang="en-US" altLang="ja-JP" sz="2800" i="1" dirty="0" err="1">
                <a:latin typeface="Times New Roman" panose="02020603050405020304" pitchFamily="18" charset="0"/>
                <a:cs typeface="Times New Roman" panose="02020603050405020304" pitchFamily="18" charset="0"/>
              </a:rPr>
              <a:t>dist</a:t>
            </a:r>
            <a:r>
              <a:rPr lang="en-US" altLang="ja-JP" sz="2800" dirty="0">
                <a:latin typeface="Times New Roman" panose="02020603050405020304" pitchFamily="18" charset="0"/>
                <a:cs typeface="Times New Roman" panose="02020603050405020304" pitchFamily="18" charset="0"/>
              </a:rPr>
              <a:t>(</a:t>
            </a:r>
            <a:r>
              <a:rPr lang="en-US" altLang="ja-JP" sz="2800" b="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is the distance between data point </a:t>
            </a:r>
            <a:r>
              <a:rPr lang="en-US" altLang="ja-JP" sz="2800" b="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and centroid </a:t>
            </a:r>
            <a:r>
              <a:rPr lang="en-US" altLang="ja-JP" sz="2800" b="1" dirty="0" err="1">
                <a:latin typeface="Times New Roman" panose="02020603050405020304" pitchFamily="18" charset="0"/>
                <a:cs typeface="Times New Roman" panose="02020603050405020304" pitchFamily="18" charset="0"/>
              </a:rPr>
              <a:t>m</a:t>
            </a:r>
            <a:r>
              <a:rPr lang="en-US" altLang="ja-JP" sz="2800" i="1" baseline="-25000" dirty="0" err="1">
                <a:latin typeface="Times New Roman" panose="02020603050405020304" pitchFamily="18" charset="0"/>
                <a:cs typeface="Times New Roman" panose="02020603050405020304" pitchFamily="18" charset="0"/>
              </a:rPr>
              <a:t>j</a:t>
            </a:r>
            <a:r>
              <a:rPr lang="en-US" altLang="ja-JP"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0" indent="0">
              <a:buNone/>
            </a:pPr>
            <a:endParaRPr lang="en-US" altLang="ja-JP" dirty="0"/>
          </a:p>
        </p:txBody>
      </p:sp>
      <p:graphicFrame>
        <p:nvGraphicFramePr>
          <p:cNvPr id="8" name="Object 4"/>
          <p:cNvGraphicFramePr>
            <a:graphicFrameLocks noChangeAspect="1"/>
          </p:cNvGraphicFramePr>
          <p:nvPr>
            <p:extLst>
              <p:ext uri="{D42A27DB-BD31-4B8C-83A1-F6EECF244321}">
                <p14:modId xmlns:p14="http://schemas.microsoft.com/office/powerpoint/2010/main" val="344756279"/>
              </p:ext>
            </p:extLst>
          </p:nvPr>
        </p:nvGraphicFramePr>
        <p:xfrm>
          <a:off x="2460171" y="3574957"/>
          <a:ext cx="4356100" cy="1189037"/>
        </p:xfrm>
        <a:graphic>
          <a:graphicData uri="http://schemas.openxmlformats.org/presentationml/2006/ole">
            <mc:AlternateContent xmlns:mc="http://schemas.openxmlformats.org/markup-compatibility/2006">
              <mc:Choice xmlns:v="urn:schemas-microsoft-com:vml" Requires="v">
                <p:oleObj spid="_x0000_s1121" name="Equation" r:id="rId3" imgW="1676400" imgH="457200" progId="Equation.3">
                  <p:embed/>
                </p:oleObj>
              </mc:Choice>
              <mc:Fallback>
                <p:oleObj name="Equation" r:id="rId3" imgW="1676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171" y="3574957"/>
                        <a:ext cx="4356100" cy="1189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4634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An example distance function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24</a:t>
            </a:fld>
            <a:endParaRPr lang="en-US"/>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199" y="1477113"/>
            <a:ext cx="9314329" cy="4461172"/>
          </a:xfrm>
        </p:spPr>
      </p:pic>
    </p:spTree>
    <p:extLst>
      <p:ext uri="{BB962C8B-B14F-4D97-AF65-F5344CB8AC3E}">
        <p14:creationId xmlns:p14="http://schemas.microsoft.com/office/powerpoint/2010/main" val="3282642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Strengths of k-means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90688"/>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Strengths: </a:t>
            </a:r>
          </a:p>
          <a:p>
            <a:pPr lvl="1" algn="just"/>
            <a:r>
              <a:rPr lang="en-US" dirty="0">
                <a:latin typeface="Times New Roman" panose="02020603050405020304" pitchFamily="18" charset="0"/>
                <a:cs typeface="Times New Roman" panose="02020603050405020304" pitchFamily="18" charset="0"/>
              </a:rPr>
              <a:t>Simple: easy to understand and to implement</a:t>
            </a:r>
          </a:p>
          <a:p>
            <a:pPr lvl="1" algn="just"/>
            <a:r>
              <a:rPr lang="en-US" dirty="0">
                <a:latin typeface="Times New Roman" panose="02020603050405020304" pitchFamily="18" charset="0"/>
                <a:cs typeface="Times New Roman" panose="02020603050405020304" pitchFamily="18" charset="0"/>
              </a:rPr>
              <a:t>Efficient: </a:t>
            </a:r>
            <a:r>
              <a:rPr lang="en-US" altLang="ja-JP" dirty="0">
                <a:latin typeface="Times New Roman" panose="02020603050405020304" pitchFamily="18" charset="0"/>
                <a:cs typeface="Times New Roman" panose="02020603050405020304" pitchFamily="18" charset="0"/>
              </a:rPr>
              <a:t>Time complexity: </a:t>
            </a:r>
            <a:r>
              <a:rPr lang="en-US" altLang="ja-JP" i="1" dirty="0">
                <a:latin typeface="Times New Roman" panose="02020603050405020304" pitchFamily="18" charset="0"/>
                <a:cs typeface="Times New Roman" panose="02020603050405020304" pitchFamily="18" charset="0"/>
              </a:rPr>
              <a:t>O</a:t>
            </a:r>
            <a:r>
              <a:rPr lang="en-US" altLang="ja-JP" dirty="0">
                <a:latin typeface="Times New Roman" panose="02020603050405020304" pitchFamily="18" charset="0"/>
                <a:cs typeface="Times New Roman" panose="02020603050405020304" pitchFamily="18" charset="0"/>
              </a:rPr>
              <a:t>(</a:t>
            </a:r>
            <a:r>
              <a:rPr lang="en-US" altLang="ja-JP" i="1" dirty="0" err="1">
                <a:latin typeface="Times New Roman" panose="02020603050405020304" pitchFamily="18" charset="0"/>
                <a:cs typeface="Times New Roman" panose="02020603050405020304" pitchFamily="18" charset="0"/>
              </a:rPr>
              <a:t>tkn</a:t>
            </a:r>
            <a:r>
              <a:rPr lang="en-US" altLang="ja-JP" dirty="0">
                <a:latin typeface="Times New Roman" panose="02020603050405020304" pitchFamily="18" charset="0"/>
                <a:cs typeface="Times New Roman" panose="02020603050405020304" pitchFamily="18" charset="0"/>
              </a:rPr>
              <a:t>), </a:t>
            </a: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where </a:t>
            </a:r>
            <a:r>
              <a:rPr lang="en-US" altLang="ja-JP" i="1" dirty="0">
                <a:latin typeface="Times New Roman" panose="02020603050405020304" pitchFamily="18" charset="0"/>
                <a:cs typeface="Times New Roman" panose="02020603050405020304" pitchFamily="18" charset="0"/>
              </a:rPr>
              <a:t>n</a:t>
            </a:r>
            <a:r>
              <a:rPr lang="en-US" altLang="ja-JP" dirty="0">
                <a:latin typeface="Times New Roman" panose="02020603050405020304" pitchFamily="18" charset="0"/>
                <a:cs typeface="Times New Roman" panose="02020603050405020304" pitchFamily="18" charset="0"/>
              </a:rPr>
              <a:t> is the number of data points, </a:t>
            </a: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is the number of clusters, and </a:t>
            </a:r>
          </a:p>
          <a:p>
            <a:pPr lvl="1" algn="just">
              <a:buFont typeface="Wingdings" panose="05000000000000000000" pitchFamily="2" charset="2"/>
              <a:buNone/>
            </a:pPr>
            <a:r>
              <a:rPr lang="en-US" altLang="ja-JP" dirty="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t </a:t>
            </a:r>
            <a:r>
              <a:rPr lang="en-US" altLang="ja-JP" dirty="0">
                <a:latin typeface="Times New Roman" panose="02020603050405020304" pitchFamily="18" charset="0"/>
                <a:cs typeface="Times New Roman" panose="02020603050405020304" pitchFamily="18" charset="0"/>
              </a:rPr>
              <a:t>is the number of iterations. </a:t>
            </a:r>
          </a:p>
          <a:p>
            <a:pPr lvl="1" algn="just"/>
            <a:r>
              <a:rPr lang="en-US" altLang="ja-JP" dirty="0">
                <a:latin typeface="Times New Roman" panose="02020603050405020304" pitchFamily="18" charset="0"/>
                <a:cs typeface="Times New Roman" panose="02020603050405020304" pitchFamily="18" charset="0"/>
              </a:rPr>
              <a:t>Since both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and </a:t>
            </a:r>
            <a:r>
              <a:rPr lang="en-US" altLang="ja-JP" i="1" dirty="0">
                <a:latin typeface="Times New Roman" panose="02020603050405020304" pitchFamily="18" charset="0"/>
                <a:cs typeface="Times New Roman" panose="02020603050405020304" pitchFamily="18" charset="0"/>
              </a:rPr>
              <a:t>t</a:t>
            </a:r>
            <a:r>
              <a:rPr lang="en-US" altLang="ja-JP" dirty="0">
                <a:latin typeface="Times New Roman" panose="02020603050405020304" pitchFamily="18" charset="0"/>
                <a:cs typeface="Times New Roman" panose="02020603050405020304" pitchFamily="18" charset="0"/>
              </a:rPr>
              <a:t> are small.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-means is considered a linear algorithm. </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25</a:t>
            </a:fld>
            <a:endParaRPr lang="en-US"/>
          </a:p>
        </p:txBody>
      </p:sp>
    </p:spTree>
    <p:extLst>
      <p:ext uri="{BB962C8B-B14F-4D97-AF65-F5344CB8AC3E}">
        <p14:creationId xmlns:p14="http://schemas.microsoft.com/office/powerpoint/2010/main" val="132999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altLang="ja-JP" dirty="0">
                <a:latin typeface="Times New Roman" panose="02020603050405020304" pitchFamily="18" charset="0"/>
                <a:cs typeface="Times New Roman" panose="02020603050405020304" pitchFamily="18" charset="0"/>
              </a:rPr>
              <a:t>The algorithm is only applicable if the mean is defined. </a:t>
            </a:r>
          </a:p>
          <a:p>
            <a:pPr lvl="1" algn="just"/>
            <a:r>
              <a:rPr lang="en-US" sz="2800" dirty="0">
                <a:latin typeface="Times New Roman" panose="02020603050405020304" pitchFamily="18" charset="0"/>
                <a:cs typeface="Times New Roman" panose="02020603050405020304" pitchFamily="18" charset="0"/>
              </a:rPr>
              <a:t>For categorical data, </a:t>
            </a:r>
            <a:r>
              <a:rPr lang="en-US" sz="2800" i="1" dirty="0">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-mode - the centroid is represented by most frequent values. </a:t>
            </a:r>
          </a:p>
          <a:p>
            <a:pPr algn="just"/>
            <a:r>
              <a:rPr lang="en-US" dirty="0">
                <a:latin typeface="Times New Roman" panose="02020603050405020304" pitchFamily="18" charset="0"/>
                <a:cs typeface="Times New Roman" panose="02020603050405020304" pitchFamily="18" charset="0"/>
              </a:rPr>
              <a:t>The user needs to specify </a:t>
            </a:r>
            <a:r>
              <a:rPr lang="en-US" i="1" dirty="0">
                <a:latin typeface="Times New Roman" panose="02020603050405020304" pitchFamily="18" charset="0"/>
                <a:cs typeface="Times New Roman" panose="02020603050405020304" pitchFamily="18" charset="0"/>
              </a:rPr>
              <a:t>k</a:t>
            </a:r>
            <a:r>
              <a:rPr lang="en-US" dirty="0">
                <a:latin typeface="Times New Roman" panose="02020603050405020304" pitchFamily="18" charset="0"/>
                <a:cs typeface="Times New Roman" panose="02020603050405020304" pitchFamily="18" charset="0"/>
              </a:rPr>
              <a:t>.</a:t>
            </a:r>
          </a:p>
          <a:p>
            <a:pPr algn="just"/>
            <a:r>
              <a:rPr lang="en-US" altLang="ja-JP" dirty="0">
                <a:latin typeface="Times New Roman" panose="02020603050405020304" pitchFamily="18" charset="0"/>
                <a:cs typeface="Times New Roman" panose="02020603050405020304" pitchFamily="18" charset="0"/>
              </a:rPr>
              <a:t>The algorithm is sensitive to </a:t>
            </a:r>
            <a:r>
              <a:rPr lang="en-US" altLang="ja-JP" b="1" dirty="0">
                <a:latin typeface="Times New Roman" panose="02020603050405020304" pitchFamily="18" charset="0"/>
                <a:cs typeface="Times New Roman" panose="02020603050405020304" pitchFamily="18" charset="0"/>
              </a:rPr>
              <a:t>outliers</a:t>
            </a:r>
          </a:p>
          <a:p>
            <a:pPr lvl="1" algn="just"/>
            <a:r>
              <a:rPr lang="en-US" altLang="ja-JP" sz="2800" dirty="0">
                <a:latin typeface="Times New Roman" panose="02020603050405020304" pitchFamily="18" charset="0"/>
                <a:cs typeface="Times New Roman" panose="02020603050405020304" pitchFamily="18" charset="0"/>
              </a:rPr>
              <a:t>Outliers are data points that are very far away from other data points. </a:t>
            </a:r>
          </a:p>
          <a:p>
            <a:pPr lvl="1" algn="just"/>
            <a:r>
              <a:rPr lang="en-US" altLang="ja-JP" sz="2800" dirty="0">
                <a:latin typeface="Times New Roman" panose="02020603050405020304" pitchFamily="18" charset="0"/>
                <a:cs typeface="Times New Roman" panose="02020603050405020304" pitchFamily="18" charset="0"/>
              </a:rPr>
              <a:t>Outliers could be errors in the data recording or some special data points with very different values. </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26</a:t>
            </a:fld>
            <a:endParaRPr lang="en-US"/>
          </a:p>
        </p:txBody>
      </p:sp>
    </p:spTree>
    <p:extLst>
      <p:ext uri="{BB962C8B-B14F-4D97-AF65-F5344CB8AC3E}">
        <p14:creationId xmlns:p14="http://schemas.microsoft.com/office/powerpoint/2010/main" val="411585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Problems with outliers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27</a:t>
            </a:fld>
            <a:endParaRPr lang="en-US"/>
          </a:p>
        </p:txBody>
      </p:sp>
      <p:pic>
        <p:nvPicPr>
          <p:cNvPr id="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70095" y="1530290"/>
            <a:ext cx="5840505" cy="4479759"/>
          </a:xfrm>
        </p:spPr>
      </p:pic>
    </p:spTree>
    <p:extLst>
      <p:ext uri="{BB962C8B-B14F-4D97-AF65-F5344CB8AC3E}">
        <p14:creationId xmlns:p14="http://schemas.microsoft.com/office/powerpoint/2010/main" val="33582343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Weaknesses of k-means: sensitive to initial seeds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endParaRPr lang="en-US" dirty="0" smtClean="0"/>
          </a:p>
          <a:p>
            <a:endParaRPr lang="en-US"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28</a:t>
            </a:fld>
            <a:endParaRPr 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86251" y="2077910"/>
            <a:ext cx="5940890" cy="3846768"/>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4427419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Produce a nested sequence of clusters, a tree, also called </a:t>
            </a:r>
            <a:r>
              <a:rPr lang="en-US" dirty="0" err="1">
                <a:latin typeface="Times New Roman" panose="02020603050405020304" pitchFamily="18" charset="0"/>
                <a:cs typeface="Times New Roman" panose="02020603050405020304" pitchFamily="18" charset="0"/>
              </a:rPr>
              <a:t>Dendrogram</a:t>
            </a:r>
            <a:r>
              <a:rPr lang="en-US" dirty="0" smtClean="0">
                <a:latin typeface="Times New Roman" panose="02020603050405020304" pitchFamily="18" charset="0"/>
                <a:cs typeface="Times New Roman" panose="02020603050405020304" pitchFamily="18" charset="0"/>
              </a:rPr>
              <a:t>.</a:t>
            </a:r>
          </a:p>
          <a:p>
            <a:endParaRPr lang="en-US"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29</a:t>
            </a:fld>
            <a:endParaRPr lang="en-US"/>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27233" y="2404904"/>
            <a:ext cx="4129768" cy="3539382"/>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152533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unsupervised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ea typeface="Tahoma" panose="020B0604030504040204" pitchFamily="34" charset="0"/>
                <a:cs typeface="Times New Roman" panose="02020603050405020304" pitchFamily="18" charset="0"/>
              </a:rPr>
              <a:t>uses </a:t>
            </a:r>
            <a:r>
              <a:rPr lang="en-US" dirty="0">
                <a:latin typeface="Times New Roman" panose="02020603050405020304" pitchFamily="18" charset="0"/>
                <a:ea typeface="Tahoma" panose="020B0604030504040204" pitchFamily="34" charset="0"/>
                <a:cs typeface="Times New Roman" panose="02020603050405020304" pitchFamily="18" charset="0"/>
              </a:rPr>
              <a:t>machine learning algorithms to analyze and cluster unlabeled datasets. </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latin typeface="Times New Roman" panose="02020603050405020304" pitchFamily="18" charset="0"/>
                <a:ea typeface="Tahoma" panose="020B0604030504040204" pitchFamily="34" charset="0"/>
                <a:cs typeface="Times New Roman" panose="02020603050405020304" pitchFamily="18" charset="0"/>
              </a:rPr>
              <a:t>These </a:t>
            </a:r>
            <a:r>
              <a:rPr lang="en-US" dirty="0">
                <a:latin typeface="Times New Roman" panose="02020603050405020304" pitchFamily="18" charset="0"/>
                <a:ea typeface="Tahoma" panose="020B0604030504040204" pitchFamily="34" charset="0"/>
                <a:cs typeface="Times New Roman" panose="02020603050405020304" pitchFamily="18" charset="0"/>
              </a:rPr>
              <a:t>algorithms discover hidden patterns or data groupings without the need for human intervention. </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altLang="ja-JP"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altLang="ja-JP" dirty="0" smtClean="0">
                <a:latin typeface="Times New Roman" panose="02020603050405020304" pitchFamily="18" charset="0"/>
                <a:ea typeface="Tahoma" panose="020B0604030504040204" pitchFamily="34" charset="0"/>
                <a:cs typeface="Times New Roman" panose="02020603050405020304" pitchFamily="18" charset="0"/>
              </a:rPr>
              <a:t>The </a:t>
            </a:r>
            <a:r>
              <a:rPr lang="en-US" altLang="ja-JP" dirty="0">
                <a:latin typeface="Times New Roman" panose="02020603050405020304" pitchFamily="18" charset="0"/>
                <a:ea typeface="Tahoma" panose="020B0604030504040204" pitchFamily="34" charset="0"/>
                <a:cs typeface="Times New Roman" panose="02020603050405020304" pitchFamily="18" charset="0"/>
              </a:rPr>
              <a:t>data have no target attribute. </a:t>
            </a:r>
          </a:p>
          <a:p>
            <a:pPr lvl="1" algn="just"/>
            <a:r>
              <a:rPr lang="en-US" altLang="ja-JP" dirty="0">
                <a:latin typeface="Times New Roman" panose="02020603050405020304" pitchFamily="18" charset="0"/>
                <a:ea typeface="Tahoma" panose="020B0604030504040204" pitchFamily="34" charset="0"/>
                <a:cs typeface="Times New Roman" panose="02020603050405020304" pitchFamily="18" charset="0"/>
              </a:rPr>
              <a:t>We want to explore the data to find some intrinsic structures in them.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a:t>
            </a:fld>
            <a:endParaRPr lang="en-US"/>
          </a:p>
        </p:txBody>
      </p:sp>
    </p:spTree>
    <p:extLst>
      <p:ext uri="{BB962C8B-B14F-4D97-AF65-F5344CB8AC3E}">
        <p14:creationId xmlns:p14="http://schemas.microsoft.com/office/powerpoint/2010/main" val="2214724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hierarchical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43237"/>
            <a:ext cx="10515600" cy="4351338"/>
          </a:xfrm>
        </p:spPr>
        <p:txBody>
          <a:bodyPr>
            <a:noAutofit/>
          </a:bodyPr>
          <a:lstStyle/>
          <a:p>
            <a:pPr algn="just"/>
            <a:r>
              <a:rPr lang="en-US" altLang="zh-CN" b="1" dirty="0">
                <a:latin typeface="Times New Roman" panose="02020603050405020304" pitchFamily="18" charset="0"/>
                <a:cs typeface="Times New Roman" panose="02020603050405020304" pitchFamily="18" charset="0"/>
              </a:rPr>
              <a:t>Agglomerative (bottom up) clustering</a:t>
            </a:r>
            <a:r>
              <a:rPr lang="en-US" altLang="zh-CN" dirty="0">
                <a:latin typeface="Times New Roman" panose="02020603050405020304" pitchFamily="18" charset="0"/>
                <a:cs typeface="Times New Roman" panose="02020603050405020304" pitchFamily="18" charset="0"/>
              </a:rPr>
              <a:t>: It builds the </a:t>
            </a:r>
            <a:r>
              <a:rPr lang="en-US" altLang="zh-CN" dirty="0" err="1">
                <a:latin typeface="Times New Roman" panose="02020603050405020304" pitchFamily="18" charset="0"/>
                <a:cs typeface="Times New Roman" panose="02020603050405020304" pitchFamily="18" charset="0"/>
              </a:rPr>
              <a:t>dendrogram</a:t>
            </a:r>
            <a:r>
              <a:rPr lang="en-US" altLang="zh-CN" dirty="0">
                <a:latin typeface="Times New Roman" panose="02020603050405020304" pitchFamily="18" charset="0"/>
                <a:cs typeface="Times New Roman" panose="02020603050405020304" pitchFamily="18" charset="0"/>
              </a:rPr>
              <a:t> (tree) from the bottom level, and </a:t>
            </a:r>
          </a:p>
          <a:p>
            <a:pPr lvl="1" algn="just"/>
            <a:r>
              <a:rPr lang="en-US" altLang="zh-CN" dirty="0">
                <a:latin typeface="Times New Roman" panose="02020603050405020304" pitchFamily="18" charset="0"/>
                <a:cs typeface="Times New Roman" panose="02020603050405020304" pitchFamily="18" charset="0"/>
              </a:rPr>
              <a:t>merges the most similar (or nearest) pair of clusters </a:t>
            </a:r>
          </a:p>
          <a:p>
            <a:pPr lvl="1" algn="just"/>
            <a:r>
              <a:rPr lang="en-US" altLang="zh-CN" dirty="0">
                <a:latin typeface="Times New Roman" panose="02020603050405020304" pitchFamily="18" charset="0"/>
                <a:cs typeface="Times New Roman" panose="02020603050405020304" pitchFamily="18" charset="0"/>
              </a:rPr>
              <a:t>stops when all the data points are merged into a single cluster (i.e., the root cluster). </a:t>
            </a:r>
            <a:endParaRPr lang="en-US" altLang="zh-CN" b="1" dirty="0">
              <a:latin typeface="Times New Roman" panose="02020603050405020304" pitchFamily="18" charset="0"/>
              <a:cs typeface="Times New Roman" panose="02020603050405020304" pitchFamily="18" charset="0"/>
            </a:endParaRPr>
          </a:p>
          <a:p>
            <a:pPr algn="just"/>
            <a:r>
              <a:rPr lang="en-US" altLang="zh-CN" b="1" dirty="0">
                <a:latin typeface="Times New Roman" panose="02020603050405020304" pitchFamily="18" charset="0"/>
                <a:cs typeface="Times New Roman" panose="02020603050405020304" pitchFamily="18" charset="0"/>
              </a:rPr>
              <a:t>Divisive (top down) clustering</a:t>
            </a:r>
            <a:r>
              <a:rPr lang="en-US" altLang="zh-CN" dirty="0">
                <a:latin typeface="Times New Roman" panose="02020603050405020304" pitchFamily="18" charset="0"/>
                <a:cs typeface="Times New Roman" panose="02020603050405020304" pitchFamily="18" charset="0"/>
              </a:rPr>
              <a:t>: It starts with all data points in one cluster, the root. </a:t>
            </a:r>
          </a:p>
          <a:p>
            <a:pPr lvl="1" algn="just"/>
            <a:r>
              <a:rPr lang="en-US" altLang="zh-CN" dirty="0">
                <a:latin typeface="Times New Roman" panose="02020603050405020304" pitchFamily="18" charset="0"/>
                <a:cs typeface="Times New Roman" panose="02020603050405020304" pitchFamily="18" charset="0"/>
              </a:rPr>
              <a:t>Splits the root into a set of child clusters. Each child cluster is recursively divided further </a:t>
            </a:r>
          </a:p>
          <a:p>
            <a:pPr lvl="1" algn="just"/>
            <a:r>
              <a:rPr lang="en-US" altLang="zh-CN" dirty="0">
                <a:latin typeface="Times New Roman" panose="02020603050405020304" pitchFamily="18" charset="0"/>
                <a:cs typeface="Times New Roman" panose="02020603050405020304" pitchFamily="18" charset="0"/>
              </a:rPr>
              <a:t>stops when only singleton clusters of individual data points remain, i.e., each cluster with only a single point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30</a:t>
            </a:fld>
            <a:endParaRPr lang="en-US"/>
          </a:p>
        </p:txBody>
      </p:sp>
    </p:spTree>
    <p:extLst>
      <p:ext uri="{BB962C8B-B14F-4D97-AF65-F5344CB8AC3E}">
        <p14:creationId xmlns:p14="http://schemas.microsoft.com/office/powerpoint/2010/main" val="1439270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Types of hierarchical clustering</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31</a:t>
            </a:fld>
            <a:endParaRPr lang="en-US"/>
          </a:p>
        </p:txBody>
      </p:sp>
      <p:pic>
        <p:nvPicPr>
          <p:cNvPr id="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29079" y="2242383"/>
            <a:ext cx="7566250" cy="3521561"/>
          </a:xfrm>
        </p:spPr>
      </p:pic>
    </p:spTree>
    <p:extLst>
      <p:ext uri="{BB962C8B-B14F-4D97-AF65-F5344CB8AC3E}">
        <p14:creationId xmlns:p14="http://schemas.microsoft.com/office/powerpoint/2010/main" val="1704278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987"/>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32</a:t>
            </a:fld>
            <a:endParaRPr lang="en-US"/>
          </a:p>
        </p:txBody>
      </p:sp>
      <p:pic>
        <p:nvPicPr>
          <p:cNvPr id="8" name="Content Placeholder 7"/>
          <p:cNvPicPr>
            <a:picLocks noGrp="1" noChangeAspect="1"/>
          </p:cNvPicPr>
          <p:nvPr>
            <p:ph idx="1"/>
          </p:nvPr>
        </p:nvPicPr>
        <p:blipFill>
          <a:blip r:embed="rId3"/>
          <a:stretch>
            <a:fillRect/>
          </a:stretch>
        </p:blipFill>
        <p:spPr>
          <a:xfrm>
            <a:off x="1842247" y="886302"/>
            <a:ext cx="7224789" cy="5290662"/>
          </a:xfrm>
          <a:prstGeom prst="rect">
            <a:avLst/>
          </a:prstGeom>
        </p:spPr>
      </p:pic>
    </p:spTree>
    <p:extLst>
      <p:ext uri="{BB962C8B-B14F-4D97-AF65-F5344CB8AC3E}">
        <p14:creationId xmlns:p14="http://schemas.microsoft.com/office/powerpoint/2010/main" val="2753576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47"/>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Hierarchical clustering 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33</a:t>
            </a:fld>
            <a:endParaRPr lang="en-US"/>
          </a:p>
        </p:txBody>
      </p:sp>
      <p:pic>
        <p:nvPicPr>
          <p:cNvPr id="8" name="Content Placeholder 7"/>
          <p:cNvPicPr>
            <a:picLocks noGrp="1" noChangeAspect="1"/>
          </p:cNvPicPr>
          <p:nvPr>
            <p:ph idx="1"/>
          </p:nvPr>
        </p:nvPicPr>
        <p:blipFill>
          <a:blip r:embed="rId2"/>
          <a:stretch>
            <a:fillRect/>
          </a:stretch>
        </p:blipFill>
        <p:spPr>
          <a:xfrm>
            <a:off x="1979643" y="968188"/>
            <a:ext cx="7069051" cy="5208775"/>
          </a:xfrm>
          <a:prstGeom prst="rect">
            <a:avLst/>
          </a:prstGeom>
        </p:spPr>
      </p:pic>
    </p:spTree>
    <p:extLst>
      <p:ext uri="{BB962C8B-B14F-4D97-AF65-F5344CB8AC3E}">
        <p14:creationId xmlns:p14="http://schemas.microsoft.com/office/powerpoint/2010/main" val="22245791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Measuring the distance of two clusters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 few ways to measure distances of two clusters.</a:t>
            </a:r>
          </a:p>
          <a:p>
            <a:r>
              <a:rPr lang="en-US" dirty="0">
                <a:latin typeface="Times New Roman" panose="02020603050405020304" pitchFamily="18" charset="0"/>
                <a:cs typeface="Times New Roman" panose="02020603050405020304" pitchFamily="18" charset="0"/>
              </a:rPr>
              <a:t>Results in different variations of the algorithm.</a:t>
            </a:r>
          </a:p>
          <a:p>
            <a:pPr lvl="1"/>
            <a:r>
              <a:rPr lang="en-US" dirty="0">
                <a:latin typeface="Times New Roman" panose="02020603050405020304" pitchFamily="18" charset="0"/>
                <a:cs typeface="Times New Roman" panose="02020603050405020304" pitchFamily="18" charset="0"/>
              </a:rPr>
              <a:t>Single link</a:t>
            </a:r>
          </a:p>
          <a:p>
            <a:pPr lvl="1"/>
            <a:r>
              <a:rPr lang="en-US" dirty="0">
                <a:latin typeface="Times New Roman" panose="02020603050405020304" pitchFamily="18" charset="0"/>
                <a:cs typeface="Times New Roman" panose="02020603050405020304" pitchFamily="18" charset="0"/>
              </a:rPr>
              <a:t>Complete link</a:t>
            </a:r>
          </a:p>
          <a:p>
            <a:pPr lvl="1"/>
            <a:r>
              <a:rPr lang="en-US" dirty="0">
                <a:latin typeface="Times New Roman" panose="02020603050405020304" pitchFamily="18" charset="0"/>
                <a:cs typeface="Times New Roman" panose="02020603050405020304" pitchFamily="18" charset="0"/>
              </a:rPr>
              <a:t>Average link</a:t>
            </a:r>
          </a:p>
          <a:p>
            <a:pPr lvl="1"/>
            <a:r>
              <a:rPr lang="en-US" dirty="0">
                <a:latin typeface="Times New Roman" panose="02020603050405020304" pitchFamily="18" charset="0"/>
                <a:cs typeface="Times New Roman" panose="02020603050405020304" pitchFamily="18" charset="0"/>
              </a:rPr>
              <a:t>Centroids</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34</a:t>
            </a:fld>
            <a:endParaRPr lang="en-US"/>
          </a:p>
        </p:txBody>
      </p:sp>
    </p:spTree>
    <p:extLst>
      <p:ext uri="{BB962C8B-B14F-4D97-AF65-F5344CB8AC3E}">
        <p14:creationId xmlns:p14="http://schemas.microsoft.com/office/powerpoint/2010/main" val="21026494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Single link method</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35</a:t>
            </a:fld>
            <a:endParaRPr lang="en-US"/>
          </a:p>
        </p:txBody>
      </p:sp>
      <p:pic>
        <p:nvPicPr>
          <p:cNvPr id="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769034" y="2656337"/>
            <a:ext cx="5287914" cy="359473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Rectangle 3"/>
          <p:cNvSpPr txBox="1">
            <a:spLocks noChangeArrowheads="1"/>
          </p:cNvSpPr>
          <p:nvPr/>
        </p:nvSpPr>
        <p:spPr>
          <a:xfrm>
            <a:off x="363071" y="1388729"/>
            <a:ext cx="5056094" cy="4897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The distance between two clusters is the distance between two closest data points in the two clusters, one data point from each cluster. </a:t>
            </a:r>
          </a:p>
          <a:p>
            <a:pPr algn="just"/>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It can find arbitrarily shaped </a:t>
            </a:r>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clusters, but</a:t>
            </a:r>
          </a:p>
          <a:p>
            <a:pPr lvl="1" algn="just"/>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It may cause the undesirable “chain effect” by noisy points</a:t>
            </a:r>
            <a:endParaRPr lang="en-US" dirty="0">
              <a:latin typeface="Times New Roman" panose="02020603050405020304" pitchFamily="18" charset="0"/>
              <a:cs typeface="Times New Roman" panose="02020603050405020304" pitchFamily="18" charset="0"/>
            </a:endParaRPr>
          </a:p>
        </p:txBody>
      </p:sp>
      <p:pic>
        <p:nvPicPr>
          <p:cNvPr id="9" name="object 18"/>
          <p:cNvPicPr/>
          <p:nvPr/>
        </p:nvPicPr>
        <p:blipFill>
          <a:blip r:embed="rId3" cstate="print"/>
          <a:stretch>
            <a:fillRect/>
          </a:stretch>
        </p:blipFill>
        <p:spPr>
          <a:xfrm>
            <a:off x="6450677" y="365125"/>
            <a:ext cx="2310938" cy="2007151"/>
          </a:xfrm>
          <a:prstGeom prst="rect">
            <a:avLst/>
          </a:prstGeom>
        </p:spPr>
      </p:pic>
    </p:spTree>
    <p:extLst>
      <p:ext uri="{BB962C8B-B14F-4D97-AF65-F5344CB8AC3E}">
        <p14:creationId xmlns:p14="http://schemas.microsoft.com/office/powerpoint/2010/main" val="3082794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Complete link method</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36</a:t>
            </a:fld>
            <a:endParaRPr lang="en-US"/>
          </a:p>
        </p:txBody>
      </p:sp>
      <p:pic>
        <p:nvPicPr>
          <p:cNvPr id="7"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18050" y="1448640"/>
            <a:ext cx="5306148" cy="3943631"/>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8" name="Rectangle 3"/>
          <p:cNvSpPr txBox="1">
            <a:spLocks noChangeArrowheads="1"/>
          </p:cNvSpPr>
          <p:nvPr/>
        </p:nvSpPr>
        <p:spPr>
          <a:xfrm>
            <a:off x="668857" y="1823584"/>
            <a:ext cx="6342158" cy="24660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The distance between two clusters is the distance of two furthest data points in the two clusters. </a:t>
            </a:r>
          </a:p>
          <a:p>
            <a:pPr algn="just"/>
            <a:r>
              <a:rPr lang="en-US" altLang="ja-JP" dirty="0" smtClean="0">
                <a:latin typeface="Times New Roman" panose="02020603050405020304" pitchFamily="18" charset="0"/>
                <a:ea typeface="ＭＳ Ｐゴシック" panose="020B0600070205080204" pitchFamily="34" charset="-128"/>
                <a:cs typeface="Times New Roman" panose="02020603050405020304" pitchFamily="18" charset="0"/>
              </a:rPr>
              <a:t>It is sensitive to outliers because they are far away</a:t>
            </a:r>
            <a:endParaRPr lang="en-US" dirty="0">
              <a:latin typeface="Times New Roman" panose="02020603050405020304" pitchFamily="18" charset="0"/>
              <a:cs typeface="Times New Roman" panose="02020603050405020304" pitchFamily="18" charset="0"/>
            </a:endParaRPr>
          </a:p>
        </p:txBody>
      </p:sp>
      <p:pic>
        <p:nvPicPr>
          <p:cNvPr id="9" name="object 18"/>
          <p:cNvPicPr/>
          <p:nvPr/>
        </p:nvPicPr>
        <p:blipFill>
          <a:blip r:embed="rId3" cstate="print"/>
          <a:stretch>
            <a:fillRect/>
          </a:stretch>
        </p:blipFill>
        <p:spPr>
          <a:xfrm>
            <a:off x="2460171" y="3904772"/>
            <a:ext cx="2510840" cy="1997264"/>
          </a:xfrm>
          <a:prstGeom prst="rect">
            <a:avLst/>
          </a:prstGeom>
        </p:spPr>
      </p:pic>
    </p:spTree>
    <p:extLst>
      <p:ext uri="{BB962C8B-B14F-4D97-AF65-F5344CB8AC3E}">
        <p14:creationId xmlns:p14="http://schemas.microsoft.com/office/powerpoint/2010/main" val="1598458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Average link</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t>Clusters are merged based on the average distance between all pairs of points in the two clusters.</a:t>
            </a:r>
            <a:endParaRPr lang="en-US" altLang="ja-JP"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37</a:t>
            </a:fld>
            <a:endParaRPr lang="en-US"/>
          </a:p>
        </p:txBody>
      </p:sp>
      <p:pic>
        <p:nvPicPr>
          <p:cNvPr id="7" name="object 21"/>
          <p:cNvPicPr/>
          <p:nvPr/>
        </p:nvPicPr>
        <p:blipFill>
          <a:blip r:embed="rId2" cstate="print"/>
          <a:stretch>
            <a:fillRect/>
          </a:stretch>
        </p:blipFill>
        <p:spPr>
          <a:xfrm>
            <a:off x="7165571" y="2676295"/>
            <a:ext cx="3374967" cy="2959733"/>
          </a:xfrm>
          <a:prstGeom prst="rect">
            <a:avLst/>
          </a:prstGeom>
        </p:spPr>
      </p:pic>
    </p:spTree>
    <p:extLst>
      <p:ext uri="{BB962C8B-B14F-4D97-AF65-F5344CB8AC3E}">
        <p14:creationId xmlns:p14="http://schemas.microsoft.com/office/powerpoint/2010/main" val="36996037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Centroid methods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2370137"/>
            <a:ext cx="10515600"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Centroid method: In this method, the distance between two clusters is the distance between their centroids </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38</a:t>
            </a:fld>
            <a:endParaRPr lang="en-US"/>
          </a:p>
        </p:txBody>
      </p:sp>
    </p:spTree>
    <p:extLst>
      <p:ext uri="{BB962C8B-B14F-4D97-AF65-F5344CB8AC3E}">
        <p14:creationId xmlns:p14="http://schemas.microsoft.com/office/powerpoint/2010/main" val="37635953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1838730" y="239539"/>
            <a:ext cx="8618601"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pic>
          <p:nvPicPr>
            <p:cNvPr id="23" name="object 23"/>
            <p:cNvPicPr/>
            <p:nvPr/>
          </p:nvPicPr>
          <p:blipFill>
            <a:blip r:embed="rId2" cstate="print"/>
            <a:stretch>
              <a:fillRect/>
            </a:stretch>
          </p:blipFill>
          <p:spPr>
            <a:xfrm>
              <a:off x="1123229" y="2288097"/>
              <a:ext cx="113063" cy="113063"/>
            </a:xfrm>
            <a:prstGeom prst="rect">
              <a:avLst/>
            </a:prstGeom>
          </p:spPr>
        </p:pic>
        <p:pic>
          <p:nvPicPr>
            <p:cNvPr id="24" name="object 24"/>
            <p:cNvPicPr/>
            <p:nvPr/>
          </p:nvPicPr>
          <p:blipFill>
            <a:blip r:embed="rId2"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3" cstate="print"/>
            <a:stretch>
              <a:fillRect/>
            </a:stretch>
          </p:blipFill>
          <p:spPr>
            <a:xfrm>
              <a:off x="1123229" y="2144098"/>
              <a:ext cx="113063" cy="113063"/>
            </a:xfrm>
            <a:prstGeom prst="rect">
              <a:avLst/>
            </a:prstGeom>
          </p:spPr>
        </p:pic>
        <p:pic>
          <p:nvPicPr>
            <p:cNvPr id="29" name="object 29"/>
            <p:cNvPicPr/>
            <p:nvPr/>
          </p:nvPicPr>
          <p:blipFill>
            <a:blip r:embed="rId3"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1" name="object 31"/>
          <p:cNvPicPr/>
          <p:nvPr/>
        </p:nvPicPr>
        <p:blipFill>
          <a:blip r:embed="rId2"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3" name="object 33"/>
          <p:cNvPicPr/>
          <p:nvPr/>
        </p:nvPicPr>
        <p:blipFill>
          <a:blip r:embed="rId2"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3" cstate="print"/>
            <a:stretch>
              <a:fillRect/>
            </a:stretch>
          </p:blipFill>
          <p:spPr>
            <a:xfrm>
              <a:off x="1411228" y="992101"/>
              <a:ext cx="113063" cy="113063"/>
            </a:xfrm>
            <a:prstGeom prst="rect">
              <a:avLst/>
            </a:prstGeom>
          </p:spPr>
        </p:pic>
        <p:pic>
          <p:nvPicPr>
            <p:cNvPr id="37" name="object 37"/>
            <p:cNvPicPr/>
            <p:nvPr/>
          </p:nvPicPr>
          <p:blipFill>
            <a:blip r:embed="rId4" cstate="print"/>
            <a:stretch>
              <a:fillRect/>
            </a:stretch>
          </p:blipFill>
          <p:spPr>
            <a:xfrm>
              <a:off x="1555227" y="992101"/>
              <a:ext cx="113063" cy="113063"/>
            </a:xfrm>
            <a:prstGeom prst="rect">
              <a:avLst/>
            </a:prstGeom>
          </p:spPr>
        </p:pic>
        <p:pic>
          <p:nvPicPr>
            <p:cNvPr id="38" name="object 38"/>
            <p:cNvPicPr/>
            <p:nvPr/>
          </p:nvPicPr>
          <p:blipFill>
            <a:blip r:embed="rId5"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0" name="object 40"/>
          <p:cNvPicPr/>
          <p:nvPr/>
        </p:nvPicPr>
        <p:blipFill>
          <a:blip r:embed="rId3"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2" name="object 42"/>
          <p:cNvPicPr/>
          <p:nvPr/>
        </p:nvPicPr>
        <p:blipFill>
          <a:blip r:embed="rId3"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4" name="object 44"/>
          <p:cNvPicPr/>
          <p:nvPr/>
        </p:nvPicPr>
        <p:blipFill>
          <a:blip r:embed="rId2"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46" name="object 46"/>
          <p:cNvPicPr/>
          <p:nvPr/>
        </p:nvPicPr>
        <p:blipFill>
          <a:blip r:embed="rId3"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5" cstate="print"/>
            <a:stretch>
              <a:fillRect/>
            </a:stretch>
          </p:blipFill>
          <p:spPr>
            <a:xfrm>
              <a:off x="2275225" y="1712099"/>
              <a:ext cx="113063" cy="113063"/>
            </a:xfrm>
            <a:prstGeom prst="rect">
              <a:avLst/>
            </a:prstGeom>
          </p:spPr>
        </p:pic>
        <p:pic>
          <p:nvPicPr>
            <p:cNvPr id="50" name="object 50"/>
            <p:cNvPicPr/>
            <p:nvPr/>
          </p:nvPicPr>
          <p:blipFill>
            <a:blip r:embed="rId2" cstate="print"/>
            <a:stretch>
              <a:fillRect/>
            </a:stretch>
          </p:blipFill>
          <p:spPr>
            <a:xfrm>
              <a:off x="2419225" y="1712099"/>
              <a:ext cx="113063" cy="113063"/>
            </a:xfrm>
            <a:prstGeom prst="rect">
              <a:avLst/>
            </a:prstGeom>
          </p:spPr>
        </p:pic>
        <p:pic>
          <p:nvPicPr>
            <p:cNvPr id="51" name="object 51"/>
            <p:cNvPicPr/>
            <p:nvPr/>
          </p:nvPicPr>
          <p:blipFill>
            <a:blip r:embed="rId2"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5" cstate="print"/>
            <a:stretch>
              <a:fillRect/>
            </a:stretch>
          </p:blipFill>
          <p:spPr>
            <a:xfrm>
              <a:off x="2275225" y="1856098"/>
              <a:ext cx="113063" cy="113063"/>
            </a:xfrm>
            <a:prstGeom prst="rect">
              <a:avLst/>
            </a:prstGeom>
          </p:spPr>
        </p:pic>
        <p:pic>
          <p:nvPicPr>
            <p:cNvPr id="55" name="object 55"/>
            <p:cNvPicPr/>
            <p:nvPr/>
          </p:nvPicPr>
          <p:blipFill>
            <a:blip r:embed="rId2" cstate="print"/>
            <a:stretch>
              <a:fillRect/>
            </a:stretch>
          </p:blipFill>
          <p:spPr>
            <a:xfrm>
              <a:off x="2419225" y="1856098"/>
              <a:ext cx="113063" cy="113063"/>
            </a:xfrm>
            <a:prstGeom prst="rect">
              <a:avLst/>
            </a:prstGeom>
          </p:spPr>
        </p:pic>
        <p:pic>
          <p:nvPicPr>
            <p:cNvPr id="56" name="object 56"/>
            <p:cNvPicPr/>
            <p:nvPr/>
          </p:nvPicPr>
          <p:blipFill>
            <a:blip r:embed="rId2"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58" name="object 58"/>
          <p:cNvPicPr/>
          <p:nvPr/>
        </p:nvPicPr>
        <p:blipFill>
          <a:blip r:embed="rId2"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1" name="object 6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2" name="object 6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3" name="object 6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4" name="object 6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6" name="object 6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7" name="object 6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Tree>
    <p:extLst>
      <p:ext uri="{BB962C8B-B14F-4D97-AF65-F5344CB8AC3E}">
        <p14:creationId xmlns:p14="http://schemas.microsoft.com/office/powerpoint/2010/main" val="2654264784"/>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6463553"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Clustering is a technique for finding similarity groups</a:t>
            </a:r>
            <a:r>
              <a:rPr lang="en-US" altLang="ja-JP" b="1"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in data, called </a:t>
            </a:r>
            <a:r>
              <a:rPr lang="en-US" altLang="ja-JP" b="1" dirty="0">
                <a:latin typeface="Times New Roman" panose="02020603050405020304" pitchFamily="18" charset="0"/>
                <a:cs typeface="Times New Roman" panose="02020603050405020304" pitchFamily="18" charset="0"/>
              </a:rPr>
              <a:t>clusters</a:t>
            </a:r>
            <a:r>
              <a:rPr lang="en-US" altLang="ja-JP" dirty="0">
                <a:latin typeface="Times New Roman" panose="02020603050405020304" pitchFamily="18" charset="0"/>
                <a:cs typeface="Times New Roman" panose="02020603050405020304" pitchFamily="18" charset="0"/>
              </a:rPr>
              <a:t>. </a:t>
            </a:r>
            <a:r>
              <a:rPr lang="en-US" altLang="ja-JP" dirty="0" smtClean="0">
                <a:latin typeface="Times New Roman" panose="02020603050405020304" pitchFamily="18" charset="0"/>
                <a:cs typeface="Times New Roman" panose="02020603050405020304" pitchFamily="18" charset="0"/>
              </a:rPr>
              <a:t>i.e</a:t>
            </a:r>
            <a:r>
              <a:rPr lang="en-US" altLang="ja-JP" dirty="0">
                <a:latin typeface="Times New Roman" panose="02020603050405020304" pitchFamily="18" charset="0"/>
                <a:cs typeface="Times New Roman" panose="02020603050405020304" pitchFamily="18" charset="0"/>
              </a:rPr>
              <a:t>., </a:t>
            </a:r>
            <a:endParaRPr lang="en-US" altLang="ja-JP" dirty="0" smtClean="0">
              <a:latin typeface="Times New Roman" panose="02020603050405020304" pitchFamily="18" charset="0"/>
              <a:cs typeface="Times New Roman" panose="02020603050405020304" pitchFamily="18" charset="0"/>
            </a:endParaRPr>
          </a:p>
          <a:p>
            <a:pPr algn="just"/>
            <a:endParaRPr lang="en-US" altLang="ja-JP" dirty="0">
              <a:latin typeface="Times New Roman" panose="02020603050405020304" pitchFamily="18" charset="0"/>
              <a:cs typeface="Times New Roman" panose="02020603050405020304" pitchFamily="18" charset="0"/>
            </a:endParaRPr>
          </a:p>
          <a:p>
            <a:pPr marL="742950" lvl="1" indent="-285750" algn="just"/>
            <a:r>
              <a:rPr lang="en-US" altLang="ja-JP" sz="2800" dirty="0">
                <a:latin typeface="Times New Roman" panose="02020603050405020304" pitchFamily="18" charset="0"/>
                <a:cs typeface="Times New Roman" panose="02020603050405020304" pitchFamily="18" charset="0"/>
              </a:rPr>
              <a:t>it groups data instances that are similar to (near) each other in one cluster and data instances that are very different (far away) from each other into different clusters. </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4</a:t>
            </a:fld>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4786" y="2107073"/>
            <a:ext cx="4427538"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359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44" y="4248855"/>
            <a:ext cx="509631" cy="225242"/>
            <a:chOff x="1123229" y="2144098"/>
            <a:chExt cx="257175" cy="113664"/>
          </a:xfrm>
        </p:grpSpPr>
        <p:pic>
          <p:nvPicPr>
            <p:cNvPr id="30" name="object 30"/>
            <p:cNvPicPr/>
            <p:nvPr/>
          </p:nvPicPr>
          <p:blipFill>
            <a:blip r:embed="rId2" cstate="print"/>
            <a:stretch>
              <a:fillRect/>
            </a:stretch>
          </p:blipFill>
          <p:spPr>
            <a:xfrm>
              <a:off x="1123229" y="2144098"/>
              <a:ext cx="113063" cy="113063"/>
            </a:xfrm>
            <a:prstGeom prst="rect">
              <a:avLst/>
            </a:prstGeom>
          </p:spPr>
        </p:pic>
        <p:pic>
          <p:nvPicPr>
            <p:cNvPr id="31" name="object 31"/>
            <p:cNvPicPr/>
            <p:nvPr/>
          </p:nvPicPr>
          <p:blipFill>
            <a:blip r:embed="rId2" cstate="print"/>
            <a:stretch>
              <a:fillRect/>
            </a:stretch>
          </p:blipFill>
          <p:spPr>
            <a:xfrm>
              <a:off x="1267228" y="2144098"/>
              <a:ext cx="113063" cy="113063"/>
            </a:xfrm>
            <a:prstGeom prst="rect">
              <a:avLst/>
            </a:prstGeom>
          </p:spPr>
        </p:pic>
      </p:grpSp>
      <p:sp>
        <p:nvSpPr>
          <p:cNvPr id="32" name="object 32"/>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3" name="object 33"/>
          <p:cNvPicPr/>
          <p:nvPr/>
        </p:nvPicPr>
        <p:blipFill>
          <a:blip r:embed="rId3" cstate="print"/>
          <a:stretch>
            <a:fillRect/>
          </a:stretch>
        </p:blipFill>
        <p:spPr>
          <a:xfrm>
            <a:off x="4324758" y="3392785"/>
            <a:ext cx="224051" cy="224051"/>
          </a:xfrm>
          <a:prstGeom prst="rect">
            <a:avLst/>
          </a:prstGeom>
        </p:spPr>
      </p:pic>
      <p:sp>
        <p:nvSpPr>
          <p:cNvPr id="34" name="object 34"/>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5" name="object 35"/>
          <p:cNvPicPr/>
          <p:nvPr/>
        </p:nvPicPr>
        <p:blipFill>
          <a:blip r:embed="rId3" cstate="print"/>
          <a:stretch>
            <a:fillRect/>
          </a:stretch>
        </p:blipFill>
        <p:spPr>
          <a:xfrm>
            <a:off x="4324758" y="2251355"/>
            <a:ext cx="224051" cy="224051"/>
          </a:xfrm>
          <a:prstGeom prst="rect">
            <a:avLst/>
          </a:prstGeom>
        </p:spPr>
      </p:pic>
      <p:sp>
        <p:nvSpPr>
          <p:cNvPr id="36" name="object 36"/>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7" name="object 37"/>
          <p:cNvGrpSpPr/>
          <p:nvPr/>
        </p:nvGrpSpPr>
        <p:grpSpPr>
          <a:xfrm>
            <a:off x="4324757" y="1680642"/>
            <a:ext cx="509631" cy="509631"/>
            <a:chOff x="1411228" y="848101"/>
            <a:chExt cx="257175" cy="257175"/>
          </a:xfrm>
        </p:grpSpPr>
        <p:pic>
          <p:nvPicPr>
            <p:cNvPr id="38" name="object 38"/>
            <p:cNvPicPr/>
            <p:nvPr/>
          </p:nvPicPr>
          <p:blipFill>
            <a:blip r:embed="rId2" cstate="print"/>
            <a:stretch>
              <a:fillRect/>
            </a:stretch>
          </p:blipFill>
          <p:spPr>
            <a:xfrm>
              <a:off x="1411228" y="992101"/>
              <a:ext cx="113063" cy="113063"/>
            </a:xfrm>
            <a:prstGeom prst="rect">
              <a:avLst/>
            </a:prstGeom>
          </p:spPr>
        </p:pic>
        <p:pic>
          <p:nvPicPr>
            <p:cNvPr id="39" name="object 39"/>
            <p:cNvPicPr/>
            <p:nvPr/>
          </p:nvPicPr>
          <p:blipFill>
            <a:blip r:embed="rId4" cstate="print"/>
            <a:stretch>
              <a:fillRect/>
            </a:stretch>
          </p:blipFill>
          <p:spPr>
            <a:xfrm>
              <a:off x="1555227" y="992101"/>
              <a:ext cx="113063" cy="113063"/>
            </a:xfrm>
            <a:prstGeom prst="rect">
              <a:avLst/>
            </a:prstGeom>
          </p:spPr>
        </p:pic>
        <p:pic>
          <p:nvPicPr>
            <p:cNvPr id="40" name="object 40"/>
            <p:cNvPicPr/>
            <p:nvPr/>
          </p:nvPicPr>
          <p:blipFill>
            <a:blip r:embed="rId5" cstate="print"/>
            <a:stretch>
              <a:fillRect/>
            </a:stretch>
          </p:blipFill>
          <p:spPr>
            <a:xfrm>
              <a:off x="1555227" y="848101"/>
              <a:ext cx="113063" cy="113063"/>
            </a:xfrm>
            <a:prstGeom prst="rect">
              <a:avLst/>
            </a:prstGeom>
          </p:spPr>
        </p:pic>
      </p:grpSp>
      <p:sp>
        <p:nvSpPr>
          <p:cNvPr id="41" name="object 41"/>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2" name="object 42"/>
          <p:cNvPicPr/>
          <p:nvPr/>
        </p:nvPicPr>
        <p:blipFill>
          <a:blip r:embed="rId2" cstate="print"/>
          <a:stretch>
            <a:fillRect/>
          </a:stretch>
        </p:blipFill>
        <p:spPr>
          <a:xfrm>
            <a:off x="4895471" y="1966000"/>
            <a:ext cx="224051" cy="224051"/>
          </a:xfrm>
          <a:prstGeom prst="rect">
            <a:avLst/>
          </a:prstGeom>
        </p:spPr>
      </p:pic>
      <p:sp>
        <p:nvSpPr>
          <p:cNvPr id="43" name="object 43"/>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4" name="object 44"/>
          <p:cNvPicPr/>
          <p:nvPr/>
        </p:nvPicPr>
        <p:blipFill>
          <a:blip r:embed="rId2" cstate="print"/>
          <a:stretch>
            <a:fillRect/>
          </a:stretch>
        </p:blipFill>
        <p:spPr>
          <a:xfrm>
            <a:off x="5466185" y="1966000"/>
            <a:ext cx="224051" cy="224051"/>
          </a:xfrm>
          <a:prstGeom prst="rect">
            <a:avLst/>
          </a:prstGeom>
        </p:spPr>
      </p:pic>
      <p:sp>
        <p:nvSpPr>
          <p:cNvPr id="45" name="object 45"/>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6" name="object 46"/>
          <p:cNvPicPr/>
          <p:nvPr/>
        </p:nvPicPr>
        <p:blipFill>
          <a:blip r:embed="rId3" cstate="print"/>
          <a:stretch>
            <a:fillRect/>
          </a:stretch>
        </p:blipFill>
        <p:spPr>
          <a:xfrm>
            <a:off x="6322256" y="2251355"/>
            <a:ext cx="224051" cy="224051"/>
          </a:xfrm>
          <a:prstGeom prst="rect">
            <a:avLst/>
          </a:prstGeom>
        </p:spPr>
      </p:pic>
      <p:sp>
        <p:nvSpPr>
          <p:cNvPr id="47" name="object 47"/>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48" name="object 48"/>
          <p:cNvPicPr/>
          <p:nvPr/>
        </p:nvPicPr>
        <p:blipFill>
          <a:blip r:embed="rId2" cstate="print"/>
          <a:stretch>
            <a:fillRect/>
          </a:stretch>
        </p:blipFill>
        <p:spPr>
          <a:xfrm>
            <a:off x="6322256" y="3107427"/>
            <a:ext cx="224051" cy="224051"/>
          </a:xfrm>
          <a:prstGeom prst="rect">
            <a:avLst/>
          </a:prstGeom>
        </p:spPr>
      </p:pic>
      <p:sp>
        <p:nvSpPr>
          <p:cNvPr id="49" name="object 4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0" name="object 50"/>
          <p:cNvGrpSpPr/>
          <p:nvPr/>
        </p:nvGrpSpPr>
        <p:grpSpPr>
          <a:xfrm>
            <a:off x="6036897" y="3392784"/>
            <a:ext cx="795276" cy="225242"/>
            <a:chOff x="2275225" y="1712099"/>
            <a:chExt cx="401320" cy="113664"/>
          </a:xfrm>
        </p:grpSpPr>
        <p:pic>
          <p:nvPicPr>
            <p:cNvPr id="51" name="object 51"/>
            <p:cNvPicPr/>
            <p:nvPr/>
          </p:nvPicPr>
          <p:blipFill>
            <a:blip r:embed="rId5" cstate="print"/>
            <a:stretch>
              <a:fillRect/>
            </a:stretch>
          </p:blipFill>
          <p:spPr>
            <a:xfrm>
              <a:off x="2275225" y="1712099"/>
              <a:ext cx="113063" cy="113063"/>
            </a:xfrm>
            <a:prstGeom prst="rect">
              <a:avLst/>
            </a:prstGeom>
          </p:spPr>
        </p:pic>
        <p:pic>
          <p:nvPicPr>
            <p:cNvPr id="52" name="object 52"/>
            <p:cNvPicPr/>
            <p:nvPr/>
          </p:nvPicPr>
          <p:blipFill>
            <a:blip r:embed="rId3" cstate="print"/>
            <a:stretch>
              <a:fillRect/>
            </a:stretch>
          </p:blipFill>
          <p:spPr>
            <a:xfrm>
              <a:off x="2419225" y="1712099"/>
              <a:ext cx="113063" cy="113063"/>
            </a:xfrm>
            <a:prstGeom prst="rect">
              <a:avLst/>
            </a:prstGeom>
          </p:spPr>
        </p:pic>
        <p:pic>
          <p:nvPicPr>
            <p:cNvPr id="53" name="object 53"/>
            <p:cNvPicPr/>
            <p:nvPr/>
          </p:nvPicPr>
          <p:blipFill>
            <a:blip r:embed="rId3" cstate="print"/>
            <a:stretch>
              <a:fillRect/>
            </a:stretch>
          </p:blipFill>
          <p:spPr>
            <a:xfrm>
              <a:off x="2563224" y="1712099"/>
              <a:ext cx="113063" cy="113063"/>
            </a:xfrm>
            <a:prstGeom prst="rect">
              <a:avLst/>
            </a:prstGeom>
          </p:spPr>
        </p:pic>
      </p:grpSp>
      <p:sp>
        <p:nvSpPr>
          <p:cNvPr id="54" name="object 54"/>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5" name="object 55"/>
          <p:cNvGrpSpPr/>
          <p:nvPr/>
        </p:nvGrpSpPr>
        <p:grpSpPr>
          <a:xfrm>
            <a:off x="6036897" y="3678139"/>
            <a:ext cx="795276" cy="225242"/>
            <a:chOff x="2275225" y="1856098"/>
            <a:chExt cx="401320" cy="113664"/>
          </a:xfrm>
        </p:grpSpPr>
        <p:pic>
          <p:nvPicPr>
            <p:cNvPr id="56" name="object 56"/>
            <p:cNvPicPr/>
            <p:nvPr/>
          </p:nvPicPr>
          <p:blipFill>
            <a:blip r:embed="rId5" cstate="print"/>
            <a:stretch>
              <a:fillRect/>
            </a:stretch>
          </p:blipFill>
          <p:spPr>
            <a:xfrm>
              <a:off x="2275225" y="1856098"/>
              <a:ext cx="113063" cy="113063"/>
            </a:xfrm>
            <a:prstGeom prst="rect">
              <a:avLst/>
            </a:prstGeom>
          </p:spPr>
        </p:pic>
        <p:pic>
          <p:nvPicPr>
            <p:cNvPr id="57" name="object 57"/>
            <p:cNvPicPr/>
            <p:nvPr/>
          </p:nvPicPr>
          <p:blipFill>
            <a:blip r:embed="rId3" cstate="print"/>
            <a:stretch>
              <a:fillRect/>
            </a:stretch>
          </p:blipFill>
          <p:spPr>
            <a:xfrm>
              <a:off x="2419225" y="1856098"/>
              <a:ext cx="113063" cy="113063"/>
            </a:xfrm>
            <a:prstGeom prst="rect">
              <a:avLst/>
            </a:prstGeom>
          </p:spPr>
        </p:pic>
        <p:pic>
          <p:nvPicPr>
            <p:cNvPr id="58" name="object 58"/>
            <p:cNvPicPr/>
            <p:nvPr/>
          </p:nvPicPr>
          <p:blipFill>
            <a:blip r:embed="rId3" cstate="print"/>
            <a:stretch>
              <a:fillRect/>
            </a:stretch>
          </p:blipFill>
          <p:spPr>
            <a:xfrm>
              <a:off x="2563224" y="1856098"/>
              <a:ext cx="113063" cy="113063"/>
            </a:xfrm>
            <a:prstGeom prst="rect">
              <a:avLst/>
            </a:prstGeom>
          </p:spPr>
        </p:pic>
      </p:grpSp>
      <p:sp>
        <p:nvSpPr>
          <p:cNvPr id="59" name="object 59"/>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0" name="object 60"/>
          <p:cNvPicPr/>
          <p:nvPr/>
        </p:nvPicPr>
        <p:blipFill>
          <a:blip r:embed="rId3" cstate="print"/>
          <a:stretch>
            <a:fillRect/>
          </a:stretch>
        </p:blipFill>
        <p:spPr>
          <a:xfrm>
            <a:off x="6322256" y="3963498"/>
            <a:ext cx="224051" cy="224051"/>
          </a:xfrm>
          <a:prstGeom prst="rect">
            <a:avLst/>
          </a:prstGeom>
        </p:spPr>
      </p:pic>
      <p:sp>
        <p:nvSpPr>
          <p:cNvPr id="61" name="object 61"/>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2"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7"/>
          </a:p>
        </p:txBody>
      </p:sp>
      <p:grpSp>
        <p:nvGrpSpPr>
          <p:cNvPr id="63" name="object 63"/>
          <p:cNvGrpSpPr/>
          <p:nvPr/>
        </p:nvGrpSpPr>
        <p:grpSpPr>
          <a:xfrm>
            <a:off x="7347424" y="4303811"/>
            <a:ext cx="2882877" cy="643016"/>
            <a:chOff x="2936555" y="2171830"/>
            <a:chExt cx="1454785" cy="324485"/>
          </a:xfrm>
        </p:grpSpPr>
        <p:sp>
          <p:nvSpPr>
            <p:cNvPr id="64" name="object 64"/>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5"/>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66" name="object 66"/>
            <p:cNvSpPr/>
            <p:nvPr/>
          </p:nvSpPr>
          <p:spPr>
            <a:xfrm>
              <a:off x="2979755" y="2200629"/>
              <a:ext cx="72390" cy="288290"/>
            </a:xfrm>
            <a:custGeom>
              <a:avLst/>
              <a:gdLst/>
              <a:ahLst/>
              <a:cxnLst/>
              <a:rect l="l" t="t" r="r" b="b"/>
              <a:pathLst>
                <a:path w="72389" h="288289">
                  <a:moveTo>
                    <a:pt x="0" y="287999"/>
                  </a:moveTo>
                  <a:lnTo>
                    <a:pt x="0" y="0"/>
                  </a:lnTo>
                  <a:lnTo>
                    <a:pt x="71999" y="0"/>
                  </a:lnTo>
                  <a:lnTo>
                    <a:pt x="71999" y="287999"/>
                  </a:lnTo>
                </a:path>
              </a:pathLst>
            </a:custGeom>
            <a:ln w="15183">
              <a:solidFill>
                <a:srgbClr val="FF0000"/>
              </a:solidFill>
            </a:ln>
          </p:spPr>
          <p:txBody>
            <a:bodyPr wrap="square" lIns="0" tIns="0" rIns="0" bIns="0" rtlCol="0"/>
            <a:lstStyle/>
            <a:p>
              <a:endParaRPr sz="3567"/>
            </a:p>
          </p:txBody>
        </p:sp>
      </p:grpSp>
      <p:sp>
        <p:nvSpPr>
          <p:cNvPr id="67" name="object 67"/>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8" name="object 6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6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73" name="object 73"/>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769924865"/>
      </p:ext>
    </p:extLst>
  </p:cSld>
  <p:clrMapOvr>
    <a:masterClrMapping/>
  </p:clrMapOvr>
  <p:transition>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7" name="object 37"/>
          <p:cNvPicPr/>
          <p:nvPr/>
        </p:nvPicPr>
        <p:blipFill>
          <a:blip r:embed="rId2" cstate="print"/>
          <a:stretch>
            <a:fillRect/>
          </a:stretch>
        </p:blipFill>
        <p:spPr>
          <a:xfrm>
            <a:off x="4324758" y="2251355"/>
            <a:ext cx="224051" cy="224051"/>
          </a:xfrm>
          <a:prstGeom prst="rect">
            <a:avLst/>
          </a:prstGeom>
        </p:spPr>
      </p:pic>
      <p:sp>
        <p:nvSpPr>
          <p:cNvPr id="38" name="object 38"/>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9" name="object 39"/>
          <p:cNvGrpSpPr/>
          <p:nvPr/>
        </p:nvGrpSpPr>
        <p:grpSpPr>
          <a:xfrm>
            <a:off x="4324757" y="1680642"/>
            <a:ext cx="509631" cy="509631"/>
            <a:chOff x="1411228" y="848101"/>
            <a:chExt cx="257175" cy="257175"/>
          </a:xfrm>
        </p:grpSpPr>
        <p:pic>
          <p:nvPicPr>
            <p:cNvPr id="40" name="object 40"/>
            <p:cNvPicPr/>
            <p:nvPr/>
          </p:nvPicPr>
          <p:blipFill>
            <a:blip r:embed="rId3" cstate="print"/>
            <a:stretch>
              <a:fillRect/>
            </a:stretch>
          </p:blipFill>
          <p:spPr>
            <a:xfrm>
              <a:off x="1411228" y="992101"/>
              <a:ext cx="113063" cy="113063"/>
            </a:xfrm>
            <a:prstGeom prst="rect">
              <a:avLst/>
            </a:prstGeom>
          </p:spPr>
        </p:pic>
        <p:pic>
          <p:nvPicPr>
            <p:cNvPr id="41" name="object 41"/>
            <p:cNvPicPr/>
            <p:nvPr/>
          </p:nvPicPr>
          <p:blipFill>
            <a:blip r:embed="rId4" cstate="print"/>
            <a:stretch>
              <a:fillRect/>
            </a:stretch>
          </p:blipFill>
          <p:spPr>
            <a:xfrm>
              <a:off x="1555227" y="992101"/>
              <a:ext cx="113063" cy="113063"/>
            </a:xfrm>
            <a:prstGeom prst="rect">
              <a:avLst/>
            </a:prstGeom>
          </p:spPr>
        </p:pic>
        <p:pic>
          <p:nvPicPr>
            <p:cNvPr id="42" name="object 42"/>
            <p:cNvPicPr/>
            <p:nvPr/>
          </p:nvPicPr>
          <p:blipFill>
            <a:blip r:embed="rId5" cstate="print"/>
            <a:stretch>
              <a:fillRect/>
            </a:stretch>
          </p:blipFill>
          <p:spPr>
            <a:xfrm>
              <a:off x="1555227" y="848101"/>
              <a:ext cx="113063" cy="113063"/>
            </a:xfrm>
            <a:prstGeom prst="rect">
              <a:avLst/>
            </a:prstGeom>
          </p:spPr>
        </p:pic>
      </p:grpSp>
      <p:sp>
        <p:nvSpPr>
          <p:cNvPr id="43" name="object 43"/>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4" name="object 44"/>
          <p:cNvPicPr/>
          <p:nvPr/>
        </p:nvPicPr>
        <p:blipFill>
          <a:blip r:embed="rId3" cstate="print"/>
          <a:stretch>
            <a:fillRect/>
          </a:stretch>
        </p:blipFill>
        <p:spPr>
          <a:xfrm>
            <a:off x="4895471" y="1966000"/>
            <a:ext cx="224051" cy="224051"/>
          </a:xfrm>
          <a:prstGeom prst="rect">
            <a:avLst/>
          </a:prstGeom>
        </p:spPr>
      </p:pic>
      <p:sp>
        <p:nvSpPr>
          <p:cNvPr id="45" name="object 45"/>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6" name="object 46"/>
          <p:cNvPicPr/>
          <p:nvPr/>
        </p:nvPicPr>
        <p:blipFill>
          <a:blip r:embed="rId3" cstate="print"/>
          <a:stretch>
            <a:fillRect/>
          </a:stretch>
        </p:blipFill>
        <p:spPr>
          <a:xfrm>
            <a:off x="5466185" y="1966000"/>
            <a:ext cx="224051" cy="224051"/>
          </a:xfrm>
          <a:prstGeom prst="rect">
            <a:avLst/>
          </a:prstGeom>
        </p:spPr>
      </p:pic>
      <p:sp>
        <p:nvSpPr>
          <p:cNvPr id="47" name="object 47"/>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8" name="object 48"/>
          <p:cNvPicPr/>
          <p:nvPr/>
        </p:nvPicPr>
        <p:blipFill>
          <a:blip r:embed="rId2" cstate="print"/>
          <a:stretch>
            <a:fillRect/>
          </a:stretch>
        </p:blipFill>
        <p:spPr>
          <a:xfrm>
            <a:off x="6322256" y="2251355"/>
            <a:ext cx="224051" cy="224051"/>
          </a:xfrm>
          <a:prstGeom prst="rect">
            <a:avLst/>
          </a:prstGeom>
        </p:spPr>
      </p:pic>
      <p:sp>
        <p:nvSpPr>
          <p:cNvPr id="49" name="object 49"/>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0" name="object 50"/>
          <p:cNvPicPr/>
          <p:nvPr/>
        </p:nvPicPr>
        <p:blipFill>
          <a:blip r:embed="rId3" cstate="print"/>
          <a:stretch>
            <a:fillRect/>
          </a:stretch>
        </p:blipFill>
        <p:spPr>
          <a:xfrm>
            <a:off x="6322256" y="3107427"/>
            <a:ext cx="224051" cy="224051"/>
          </a:xfrm>
          <a:prstGeom prst="rect">
            <a:avLst/>
          </a:prstGeom>
        </p:spPr>
      </p:pic>
      <p:sp>
        <p:nvSpPr>
          <p:cNvPr id="51" name="object 51"/>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2" name="object 52"/>
          <p:cNvGrpSpPr/>
          <p:nvPr/>
        </p:nvGrpSpPr>
        <p:grpSpPr>
          <a:xfrm>
            <a:off x="6036897" y="3392784"/>
            <a:ext cx="795276" cy="225242"/>
            <a:chOff x="2275225" y="1712099"/>
            <a:chExt cx="401320" cy="113664"/>
          </a:xfrm>
        </p:grpSpPr>
        <p:pic>
          <p:nvPicPr>
            <p:cNvPr id="53" name="object 53"/>
            <p:cNvPicPr/>
            <p:nvPr/>
          </p:nvPicPr>
          <p:blipFill>
            <a:blip r:embed="rId5" cstate="print"/>
            <a:stretch>
              <a:fillRect/>
            </a:stretch>
          </p:blipFill>
          <p:spPr>
            <a:xfrm>
              <a:off x="2275225" y="1712099"/>
              <a:ext cx="113063" cy="113063"/>
            </a:xfrm>
            <a:prstGeom prst="rect">
              <a:avLst/>
            </a:prstGeom>
          </p:spPr>
        </p:pic>
        <p:pic>
          <p:nvPicPr>
            <p:cNvPr id="54" name="object 54"/>
            <p:cNvPicPr/>
            <p:nvPr/>
          </p:nvPicPr>
          <p:blipFill>
            <a:blip r:embed="rId2" cstate="print"/>
            <a:stretch>
              <a:fillRect/>
            </a:stretch>
          </p:blipFill>
          <p:spPr>
            <a:xfrm>
              <a:off x="2419225" y="1712099"/>
              <a:ext cx="113063" cy="113063"/>
            </a:xfrm>
            <a:prstGeom prst="rect">
              <a:avLst/>
            </a:prstGeom>
          </p:spPr>
        </p:pic>
        <p:pic>
          <p:nvPicPr>
            <p:cNvPr id="55" name="object 55"/>
            <p:cNvPicPr/>
            <p:nvPr/>
          </p:nvPicPr>
          <p:blipFill>
            <a:blip r:embed="rId2" cstate="print"/>
            <a:stretch>
              <a:fillRect/>
            </a:stretch>
          </p:blipFill>
          <p:spPr>
            <a:xfrm>
              <a:off x="2563224" y="1712099"/>
              <a:ext cx="113063" cy="113063"/>
            </a:xfrm>
            <a:prstGeom prst="rect">
              <a:avLst/>
            </a:prstGeom>
          </p:spPr>
        </p:pic>
      </p:grpSp>
      <p:sp>
        <p:nvSpPr>
          <p:cNvPr id="56" name="object 56"/>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7" name="object 57"/>
          <p:cNvGrpSpPr/>
          <p:nvPr/>
        </p:nvGrpSpPr>
        <p:grpSpPr>
          <a:xfrm>
            <a:off x="6036897" y="3678139"/>
            <a:ext cx="795276" cy="225242"/>
            <a:chOff x="2275225" y="1856098"/>
            <a:chExt cx="401320" cy="113664"/>
          </a:xfrm>
        </p:grpSpPr>
        <p:pic>
          <p:nvPicPr>
            <p:cNvPr id="58" name="object 58"/>
            <p:cNvPicPr/>
            <p:nvPr/>
          </p:nvPicPr>
          <p:blipFill>
            <a:blip r:embed="rId5" cstate="print"/>
            <a:stretch>
              <a:fillRect/>
            </a:stretch>
          </p:blipFill>
          <p:spPr>
            <a:xfrm>
              <a:off x="2275225" y="1856098"/>
              <a:ext cx="113063" cy="113063"/>
            </a:xfrm>
            <a:prstGeom prst="rect">
              <a:avLst/>
            </a:prstGeom>
          </p:spPr>
        </p:pic>
        <p:pic>
          <p:nvPicPr>
            <p:cNvPr id="59" name="object 59"/>
            <p:cNvPicPr/>
            <p:nvPr/>
          </p:nvPicPr>
          <p:blipFill>
            <a:blip r:embed="rId2" cstate="print"/>
            <a:stretch>
              <a:fillRect/>
            </a:stretch>
          </p:blipFill>
          <p:spPr>
            <a:xfrm>
              <a:off x="2419225" y="1856098"/>
              <a:ext cx="113063" cy="113063"/>
            </a:xfrm>
            <a:prstGeom prst="rect">
              <a:avLst/>
            </a:prstGeom>
          </p:spPr>
        </p:pic>
        <p:pic>
          <p:nvPicPr>
            <p:cNvPr id="60" name="object 60"/>
            <p:cNvPicPr/>
            <p:nvPr/>
          </p:nvPicPr>
          <p:blipFill>
            <a:blip r:embed="rId2" cstate="print"/>
            <a:stretch>
              <a:fillRect/>
            </a:stretch>
          </p:blipFill>
          <p:spPr>
            <a:xfrm>
              <a:off x="2563224" y="1856098"/>
              <a:ext cx="113063" cy="113063"/>
            </a:xfrm>
            <a:prstGeom prst="rect">
              <a:avLst/>
            </a:prstGeom>
          </p:spPr>
        </p:pic>
      </p:grpSp>
      <p:sp>
        <p:nvSpPr>
          <p:cNvPr id="61" name="object 61"/>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2" name="object 62"/>
          <p:cNvPicPr/>
          <p:nvPr/>
        </p:nvPicPr>
        <p:blipFill>
          <a:blip r:embed="rId2" cstate="print"/>
          <a:stretch>
            <a:fillRect/>
          </a:stretch>
        </p:blipFill>
        <p:spPr>
          <a:xfrm>
            <a:off x="6322256" y="3963498"/>
            <a:ext cx="224051" cy="224051"/>
          </a:xfrm>
          <a:prstGeom prst="rect">
            <a:avLst/>
          </a:prstGeom>
        </p:spPr>
      </p:pic>
      <p:sp>
        <p:nvSpPr>
          <p:cNvPr id="63" name="object 63"/>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4" name="object 64"/>
          <p:cNvSpPr/>
          <p:nvPr/>
        </p:nvSpPr>
        <p:spPr>
          <a:xfrm>
            <a:off x="3953033" y="4345834"/>
            <a:ext cx="111993" cy="315846"/>
          </a:xfrm>
          <a:custGeom>
            <a:avLst/>
            <a:gdLst/>
            <a:ahLst/>
            <a:cxnLst/>
            <a:rect l="l" t="t" r="r" b="b"/>
            <a:pathLst>
              <a:path w="56515" h="159385">
                <a:moveTo>
                  <a:pt x="56235" y="144005"/>
                </a:moveTo>
                <a:lnTo>
                  <a:pt x="0" y="144005"/>
                </a:lnTo>
                <a:lnTo>
                  <a:pt x="0" y="159181"/>
                </a:lnTo>
                <a:lnTo>
                  <a:pt x="56235" y="159181"/>
                </a:lnTo>
                <a:lnTo>
                  <a:pt x="56235" y="144005"/>
                </a:lnTo>
                <a:close/>
              </a:path>
              <a:path w="56515" h="159385">
                <a:moveTo>
                  <a:pt x="56235" y="0"/>
                </a:moveTo>
                <a:lnTo>
                  <a:pt x="0" y="0"/>
                </a:lnTo>
                <a:lnTo>
                  <a:pt x="0" y="15176"/>
                </a:lnTo>
                <a:lnTo>
                  <a:pt x="56235" y="15176"/>
                </a:lnTo>
                <a:lnTo>
                  <a:pt x="56235" y="0"/>
                </a:lnTo>
                <a:close/>
              </a:path>
            </a:pathLst>
          </a:custGeom>
          <a:solidFill>
            <a:srgbClr val="FF0000"/>
          </a:solidFill>
        </p:spPr>
        <p:txBody>
          <a:bodyPr wrap="square" lIns="0" tIns="0" rIns="0" bIns="0" rtlCol="0"/>
          <a:lstStyle/>
          <a:p>
            <a:endParaRPr sz="3567"/>
          </a:p>
        </p:txBody>
      </p:sp>
      <p:grpSp>
        <p:nvGrpSpPr>
          <p:cNvPr id="65" name="object 65"/>
          <p:cNvGrpSpPr/>
          <p:nvPr/>
        </p:nvGrpSpPr>
        <p:grpSpPr>
          <a:xfrm>
            <a:off x="7347424" y="4303811"/>
            <a:ext cx="2882877" cy="643016"/>
            <a:chOff x="2936555" y="2171830"/>
            <a:chExt cx="1454785" cy="324485"/>
          </a:xfrm>
        </p:grpSpPr>
        <p:sp>
          <p:nvSpPr>
            <p:cNvPr id="66" name="object 66"/>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7" name="object 67"/>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68" name="object 68"/>
            <p:cNvSpPr/>
            <p:nvPr/>
          </p:nvSpPr>
          <p:spPr>
            <a:xfrm>
              <a:off x="2979755" y="2200629"/>
              <a:ext cx="216535" cy="288290"/>
            </a:xfrm>
            <a:custGeom>
              <a:avLst/>
              <a:gdLst/>
              <a:ahLst/>
              <a:cxnLst/>
              <a:rect l="l" t="t" r="r" b="b"/>
              <a:pathLst>
                <a:path w="216535" h="288289">
                  <a:moveTo>
                    <a:pt x="0" y="287999"/>
                  </a:moveTo>
                  <a:lnTo>
                    <a:pt x="0" y="0"/>
                  </a:lnTo>
                  <a:lnTo>
                    <a:pt x="71999" y="0"/>
                  </a:lnTo>
                  <a:lnTo>
                    <a:pt x="71999" y="287999"/>
                  </a:lnTo>
                </a:path>
                <a:path w="216535" h="288289">
                  <a:moveTo>
                    <a:pt x="143999" y="287999"/>
                  </a:moveTo>
                  <a:lnTo>
                    <a:pt x="143999" y="0"/>
                  </a:lnTo>
                  <a:lnTo>
                    <a:pt x="215999" y="0"/>
                  </a:lnTo>
                  <a:lnTo>
                    <a:pt x="215999" y="287999"/>
                  </a:lnTo>
                </a:path>
              </a:pathLst>
            </a:custGeom>
            <a:ln w="15183">
              <a:solidFill>
                <a:srgbClr val="FF0000"/>
              </a:solidFill>
            </a:ln>
          </p:spPr>
          <p:txBody>
            <a:bodyPr wrap="square" lIns="0" tIns="0" rIns="0" bIns="0" rtlCol="0"/>
            <a:lstStyle/>
            <a:p>
              <a:endParaRPr sz="3567"/>
            </a:p>
          </p:txBody>
        </p:sp>
      </p:grpSp>
      <p:sp>
        <p:nvSpPr>
          <p:cNvPr id="69"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4" name="object 74"/>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75" name="object 75"/>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7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2246476913"/>
      </p:ext>
    </p:extLst>
  </p:cSld>
  <p:clrMapOvr>
    <a:masterClrMapping/>
  </p:clrMapOvr>
  <p:transition>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4" name="object 44"/>
            <p:cNvPicPr/>
            <p:nvPr/>
          </p:nvPicPr>
          <p:blipFill>
            <a:blip r:embed="rId3" cstate="print"/>
            <a:stretch>
              <a:fillRect/>
            </a:stretch>
          </p:blipFill>
          <p:spPr>
            <a:xfrm>
              <a:off x="1555227" y="992101"/>
              <a:ext cx="113063" cy="113063"/>
            </a:xfrm>
            <a:prstGeom prst="rect">
              <a:avLst/>
            </a:prstGeom>
          </p:spPr>
        </p:pic>
        <p:pic>
          <p:nvPicPr>
            <p:cNvPr id="45" name="object 45"/>
            <p:cNvPicPr/>
            <p:nvPr/>
          </p:nvPicPr>
          <p:blipFill>
            <a:blip r:embed="rId4"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7" name="object 47"/>
          <p:cNvPicPr/>
          <p:nvPr/>
        </p:nvPicPr>
        <p:blipFill>
          <a:blip r:embed="rId5" cstate="print"/>
          <a:stretch>
            <a:fillRect/>
          </a:stretch>
        </p:blipFill>
        <p:spPr>
          <a:xfrm>
            <a:off x="4895471" y="1966000"/>
            <a:ext cx="224051" cy="224051"/>
          </a:xfrm>
          <a:prstGeom prst="rect">
            <a:avLst/>
          </a:prstGeom>
        </p:spPr>
      </p:pic>
      <p:sp>
        <p:nvSpPr>
          <p:cNvPr id="48" name="object 48"/>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9" name="object 49"/>
          <p:cNvPicPr/>
          <p:nvPr/>
        </p:nvPicPr>
        <p:blipFill>
          <a:blip r:embed="rId5" cstate="print"/>
          <a:stretch>
            <a:fillRect/>
          </a:stretch>
        </p:blipFill>
        <p:spPr>
          <a:xfrm>
            <a:off x="5466185" y="1966000"/>
            <a:ext cx="224051" cy="224051"/>
          </a:xfrm>
          <a:prstGeom prst="rect">
            <a:avLst/>
          </a:prstGeom>
        </p:spPr>
      </p:pic>
      <p:sp>
        <p:nvSpPr>
          <p:cNvPr id="50" name="object 50"/>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1" name="object 51"/>
          <p:cNvPicPr/>
          <p:nvPr/>
        </p:nvPicPr>
        <p:blipFill>
          <a:blip r:embed="rId2" cstate="print"/>
          <a:stretch>
            <a:fillRect/>
          </a:stretch>
        </p:blipFill>
        <p:spPr>
          <a:xfrm>
            <a:off x="6322256" y="2251355"/>
            <a:ext cx="224051" cy="224051"/>
          </a:xfrm>
          <a:prstGeom prst="rect">
            <a:avLst/>
          </a:prstGeom>
        </p:spPr>
      </p:pic>
      <p:sp>
        <p:nvSpPr>
          <p:cNvPr id="52" name="object 52"/>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3" name="object 53"/>
          <p:cNvPicPr/>
          <p:nvPr/>
        </p:nvPicPr>
        <p:blipFill>
          <a:blip r:embed="rId5" cstate="print"/>
          <a:stretch>
            <a:fillRect/>
          </a:stretch>
        </p:blipFill>
        <p:spPr>
          <a:xfrm>
            <a:off x="6322256" y="3107427"/>
            <a:ext cx="224051" cy="224051"/>
          </a:xfrm>
          <a:prstGeom prst="rect">
            <a:avLst/>
          </a:prstGeom>
        </p:spPr>
      </p:pic>
      <p:sp>
        <p:nvSpPr>
          <p:cNvPr id="54" name="object 54"/>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5" name="object 55"/>
          <p:cNvGrpSpPr/>
          <p:nvPr/>
        </p:nvGrpSpPr>
        <p:grpSpPr>
          <a:xfrm>
            <a:off x="6036897" y="3392784"/>
            <a:ext cx="795276" cy="225242"/>
            <a:chOff x="2275225" y="1712099"/>
            <a:chExt cx="401320" cy="113664"/>
          </a:xfrm>
        </p:grpSpPr>
        <p:pic>
          <p:nvPicPr>
            <p:cNvPr id="56" name="object 56"/>
            <p:cNvPicPr/>
            <p:nvPr/>
          </p:nvPicPr>
          <p:blipFill>
            <a:blip r:embed="rId4" cstate="print"/>
            <a:stretch>
              <a:fillRect/>
            </a:stretch>
          </p:blipFill>
          <p:spPr>
            <a:xfrm>
              <a:off x="2275225" y="1712099"/>
              <a:ext cx="113063" cy="113063"/>
            </a:xfrm>
            <a:prstGeom prst="rect">
              <a:avLst/>
            </a:prstGeom>
          </p:spPr>
        </p:pic>
        <p:pic>
          <p:nvPicPr>
            <p:cNvPr id="57" name="object 57"/>
            <p:cNvPicPr/>
            <p:nvPr/>
          </p:nvPicPr>
          <p:blipFill>
            <a:blip r:embed="rId2" cstate="print"/>
            <a:stretch>
              <a:fillRect/>
            </a:stretch>
          </p:blipFill>
          <p:spPr>
            <a:xfrm>
              <a:off x="2419225" y="1712099"/>
              <a:ext cx="113063" cy="113063"/>
            </a:xfrm>
            <a:prstGeom prst="rect">
              <a:avLst/>
            </a:prstGeom>
          </p:spPr>
        </p:pic>
        <p:pic>
          <p:nvPicPr>
            <p:cNvPr id="58" name="object 58"/>
            <p:cNvPicPr/>
            <p:nvPr/>
          </p:nvPicPr>
          <p:blipFill>
            <a:blip r:embed="rId2" cstate="print"/>
            <a:stretch>
              <a:fillRect/>
            </a:stretch>
          </p:blipFill>
          <p:spPr>
            <a:xfrm>
              <a:off x="2563224" y="1712099"/>
              <a:ext cx="113063" cy="113063"/>
            </a:xfrm>
            <a:prstGeom prst="rect">
              <a:avLst/>
            </a:prstGeom>
          </p:spPr>
        </p:pic>
      </p:grpSp>
      <p:sp>
        <p:nvSpPr>
          <p:cNvPr id="59" name="object 59"/>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0" name="object 60"/>
          <p:cNvGrpSpPr/>
          <p:nvPr/>
        </p:nvGrpSpPr>
        <p:grpSpPr>
          <a:xfrm>
            <a:off x="6036897" y="3678139"/>
            <a:ext cx="795276" cy="225242"/>
            <a:chOff x="2275225" y="1856098"/>
            <a:chExt cx="401320" cy="113664"/>
          </a:xfrm>
        </p:grpSpPr>
        <p:pic>
          <p:nvPicPr>
            <p:cNvPr id="61" name="object 61"/>
            <p:cNvPicPr/>
            <p:nvPr/>
          </p:nvPicPr>
          <p:blipFill>
            <a:blip r:embed="rId4" cstate="print"/>
            <a:stretch>
              <a:fillRect/>
            </a:stretch>
          </p:blipFill>
          <p:spPr>
            <a:xfrm>
              <a:off x="2275225" y="1856098"/>
              <a:ext cx="113063" cy="113063"/>
            </a:xfrm>
            <a:prstGeom prst="rect">
              <a:avLst/>
            </a:prstGeom>
          </p:spPr>
        </p:pic>
        <p:pic>
          <p:nvPicPr>
            <p:cNvPr id="62" name="object 62"/>
            <p:cNvPicPr/>
            <p:nvPr/>
          </p:nvPicPr>
          <p:blipFill>
            <a:blip r:embed="rId2" cstate="print"/>
            <a:stretch>
              <a:fillRect/>
            </a:stretch>
          </p:blipFill>
          <p:spPr>
            <a:xfrm>
              <a:off x="2419225" y="1856098"/>
              <a:ext cx="113063" cy="113063"/>
            </a:xfrm>
            <a:prstGeom prst="rect">
              <a:avLst/>
            </a:prstGeom>
          </p:spPr>
        </p:pic>
        <p:pic>
          <p:nvPicPr>
            <p:cNvPr id="63" name="object 63"/>
            <p:cNvPicPr/>
            <p:nvPr/>
          </p:nvPicPr>
          <p:blipFill>
            <a:blip r:embed="rId2" cstate="print"/>
            <a:stretch>
              <a:fillRect/>
            </a:stretch>
          </p:blipFill>
          <p:spPr>
            <a:xfrm>
              <a:off x="2563224" y="1856098"/>
              <a:ext cx="113063" cy="113063"/>
            </a:xfrm>
            <a:prstGeom prst="rect">
              <a:avLst/>
            </a:prstGeom>
          </p:spPr>
        </p:pic>
      </p:grpSp>
      <p:sp>
        <p:nvSpPr>
          <p:cNvPr id="64" name="object 64"/>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5" name="object 65"/>
          <p:cNvPicPr/>
          <p:nvPr/>
        </p:nvPicPr>
        <p:blipFill>
          <a:blip r:embed="rId2" cstate="print"/>
          <a:stretch>
            <a:fillRect/>
          </a:stretch>
        </p:blipFill>
        <p:spPr>
          <a:xfrm>
            <a:off x="6322256" y="3963498"/>
            <a:ext cx="224051" cy="224051"/>
          </a:xfrm>
          <a:prstGeom prst="rect">
            <a:avLst/>
          </a:prstGeom>
        </p:spPr>
      </p:pic>
      <p:sp>
        <p:nvSpPr>
          <p:cNvPr id="66" name="object 66"/>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7" name="object 67"/>
          <p:cNvSpPr/>
          <p:nvPr/>
        </p:nvSpPr>
        <p:spPr>
          <a:xfrm>
            <a:off x="3953033" y="2164887"/>
            <a:ext cx="499564" cy="2496564"/>
          </a:xfrm>
          <a:custGeom>
            <a:avLst/>
            <a:gdLst/>
            <a:ahLst/>
            <a:cxnLst/>
            <a:rect l="l" t="t" r="r" b="b"/>
            <a:pathLst>
              <a:path w="252094" h="1259839">
                <a:moveTo>
                  <a:pt x="56235" y="1244574"/>
                </a:moveTo>
                <a:lnTo>
                  <a:pt x="0" y="1244574"/>
                </a:lnTo>
                <a:lnTo>
                  <a:pt x="0" y="1259751"/>
                </a:lnTo>
                <a:lnTo>
                  <a:pt x="56235" y="1259751"/>
                </a:lnTo>
                <a:lnTo>
                  <a:pt x="56235" y="1244574"/>
                </a:lnTo>
                <a:close/>
              </a:path>
              <a:path w="252094" h="1259839">
                <a:moveTo>
                  <a:pt x="56235" y="1100569"/>
                </a:moveTo>
                <a:lnTo>
                  <a:pt x="0" y="1100569"/>
                </a:lnTo>
                <a:lnTo>
                  <a:pt x="0" y="1115745"/>
                </a:lnTo>
                <a:lnTo>
                  <a:pt x="56235" y="1115745"/>
                </a:lnTo>
                <a:lnTo>
                  <a:pt x="56235" y="1100569"/>
                </a:lnTo>
                <a:close/>
              </a:path>
              <a:path w="252094" h="1259839">
                <a:moveTo>
                  <a:pt x="251726" y="0"/>
                </a:moveTo>
                <a:lnTo>
                  <a:pt x="236537" y="0"/>
                </a:lnTo>
                <a:lnTo>
                  <a:pt x="236537" y="56248"/>
                </a:lnTo>
                <a:lnTo>
                  <a:pt x="251726" y="56248"/>
                </a:lnTo>
                <a:lnTo>
                  <a:pt x="251726" y="0"/>
                </a:lnTo>
                <a:close/>
              </a:path>
            </a:pathLst>
          </a:custGeom>
          <a:solidFill>
            <a:srgbClr val="FF0000"/>
          </a:solidFill>
        </p:spPr>
        <p:txBody>
          <a:bodyPr wrap="square" lIns="0" tIns="0" rIns="0" bIns="0" rtlCol="0"/>
          <a:lstStyle/>
          <a:p>
            <a:endParaRPr sz="3567"/>
          </a:p>
        </p:txBody>
      </p:sp>
      <p:grpSp>
        <p:nvGrpSpPr>
          <p:cNvPr id="68" name="object 68"/>
          <p:cNvGrpSpPr/>
          <p:nvPr/>
        </p:nvGrpSpPr>
        <p:grpSpPr>
          <a:xfrm>
            <a:off x="7347424" y="4303811"/>
            <a:ext cx="2882877" cy="643016"/>
            <a:chOff x="2936555" y="2171830"/>
            <a:chExt cx="1454785" cy="324485"/>
          </a:xfrm>
        </p:grpSpPr>
        <p:sp>
          <p:nvSpPr>
            <p:cNvPr id="69" name="object 6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1" name="object 71"/>
            <p:cNvSpPr/>
            <p:nvPr/>
          </p:nvSpPr>
          <p:spPr>
            <a:xfrm>
              <a:off x="2979755" y="2200629"/>
              <a:ext cx="432434" cy="288290"/>
            </a:xfrm>
            <a:custGeom>
              <a:avLst/>
              <a:gdLst/>
              <a:ahLst/>
              <a:cxnLst/>
              <a:rect l="l" t="t" r="r" b="b"/>
              <a:pathLst>
                <a:path w="432435" h="288289">
                  <a:moveTo>
                    <a:pt x="0" y="287999"/>
                  </a:moveTo>
                  <a:lnTo>
                    <a:pt x="0" y="0"/>
                  </a:lnTo>
                  <a:lnTo>
                    <a:pt x="71999" y="0"/>
                  </a:lnTo>
                  <a:lnTo>
                    <a:pt x="71999" y="287999"/>
                  </a:lnTo>
                </a:path>
                <a:path w="432435" h="288289">
                  <a:moveTo>
                    <a:pt x="143999" y="287999"/>
                  </a:moveTo>
                  <a:lnTo>
                    <a:pt x="143999" y="0"/>
                  </a:lnTo>
                  <a:lnTo>
                    <a:pt x="215999" y="0"/>
                  </a:lnTo>
                  <a:lnTo>
                    <a:pt x="215999" y="287999"/>
                  </a:lnTo>
                </a:path>
                <a:path w="432435" h="288289">
                  <a:moveTo>
                    <a:pt x="359999" y="287999"/>
                  </a:moveTo>
                  <a:lnTo>
                    <a:pt x="359999" y="0"/>
                  </a:lnTo>
                  <a:lnTo>
                    <a:pt x="431998" y="0"/>
                  </a:lnTo>
                  <a:lnTo>
                    <a:pt x="431998" y="287999"/>
                  </a:lnTo>
                </a:path>
              </a:pathLst>
            </a:custGeom>
            <a:ln w="15183">
              <a:solidFill>
                <a:srgbClr val="FF0000"/>
              </a:solidFill>
            </a:ln>
          </p:spPr>
          <p:txBody>
            <a:bodyPr wrap="square" lIns="0" tIns="0" rIns="0" bIns="0" rtlCol="0"/>
            <a:lstStyle/>
            <a:p>
              <a:endParaRPr sz="3567"/>
            </a:p>
          </p:txBody>
        </p:sp>
      </p:grpSp>
      <p:sp>
        <p:nvSpPr>
          <p:cNvPr id="72" name="object 7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4" name="object 7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5"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7" name="object 7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78" name="object 7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668146712"/>
      </p:ext>
    </p:extLst>
  </p:cSld>
  <p:clrMapOvr>
    <a:masterClrMapping/>
  </p:clrMapOvr>
  <p:transition>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6" name="object 56"/>
          <p:cNvPicPr/>
          <p:nvPr/>
        </p:nvPicPr>
        <p:blipFill>
          <a:blip r:embed="rId4" cstate="print"/>
          <a:stretch>
            <a:fillRect/>
          </a:stretch>
        </p:blipFill>
        <p:spPr>
          <a:xfrm>
            <a:off x="6322256" y="3107427"/>
            <a:ext cx="224051" cy="224051"/>
          </a:xfrm>
          <a:prstGeom prst="rect">
            <a:avLst/>
          </a:prstGeom>
        </p:spPr>
      </p:pic>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97" y="3392784"/>
            <a:ext cx="795276" cy="225242"/>
            <a:chOff x="2275225" y="1712099"/>
            <a:chExt cx="401320" cy="113664"/>
          </a:xfrm>
        </p:grpSpPr>
        <p:pic>
          <p:nvPicPr>
            <p:cNvPr id="59" name="object 59"/>
            <p:cNvPicPr/>
            <p:nvPr/>
          </p:nvPicPr>
          <p:blipFill>
            <a:blip r:embed="rId3" cstate="print"/>
            <a:stretch>
              <a:fillRect/>
            </a:stretch>
          </p:blipFill>
          <p:spPr>
            <a:xfrm>
              <a:off x="2275225" y="1712099"/>
              <a:ext cx="113063" cy="113063"/>
            </a:xfrm>
            <a:prstGeom prst="rect">
              <a:avLst/>
            </a:prstGeom>
          </p:spPr>
        </p:pic>
        <p:pic>
          <p:nvPicPr>
            <p:cNvPr id="60" name="object 60"/>
            <p:cNvPicPr/>
            <p:nvPr/>
          </p:nvPicPr>
          <p:blipFill>
            <a:blip r:embed="rId2" cstate="print"/>
            <a:stretch>
              <a:fillRect/>
            </a:stretch>
          </p:blipFill>
          <p:spPr>
            <a:xfrm>
              <a:off x="2419225" y="1712099"/>
              <a:ext cx="113063" cy="113063"/>
            </a:xfrm>
            <a:prstGeom prst="rect">
              <a:avLst/>
            </a:prstGeom>
          </p:spPr>
        </p:pic>
        <p:pic>
          <p:nvPicPr>
            <p:cNvPr id="61" name="object 61"/>
            <p:cNvPicPr/>
            <p:nvPr/>
          </p:nvPicPr>
          <p:blipFill>
            <a:blip r:embed="rId2" cstate="print"/>
            <a:stretch>
              <a:fillRect/>
            </a:stretch>
          </p:blipFill>
          <p:spPr>
            <a:xfrm>
              <a:off x="2563224" y="1712099"/>
              <a:ext cx="113063" cy="113063"/>
            </a:xfrm>
            <a:prstGeom prst="rect">
              <a:avLst/>
            </a:prstGeom>
          </p:spPr>
        </p:pic>
      </p:grpSp>
      <p:sp>
        <p:nvSpPr>
          <p:cNvPr id="62" name="object 62"/>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3" name="object 63"/>
          <p:cNvGrpSpPr/>
          <p:nvPr/>
        </p:nvGrpSpPr>
        <p:grpSpPr>
          <a:xfrm>
            <a:off x="6036897" y="3678139"/>
            <a:ext cx="795276" cy="225242"/>
            <a:chOff x="2275225" y="1856098"/>
            <a:chExt cx="401320" cy="113664"/>
          </a:xfrm>
        </p:grpSpPr>
        <p:pic>
          <p:nvPicPr>
            <p:cNvPr id="64" name="object 64"/>
            <p:cNvPicPr/>
            <p:nvPr/>
          </p:nvPicPr>
          <p:blipFill>
            <a:blip r:embed="rId3" cstate="print"/>
            <a:stretch>
              <a:fillRect/>
            </a:stretch>
          </p:blipFill>
          <p:spPr>
            <a:xfrm>
              <a:off x="2275225" y="1856098"/>
              <a:ext cx="113063" cy="113063"/>
            </a:xfrm>
            <a:prstGeom prst="rect">
              <a:avLst/>
            </a:prstGeom>
          </p:spPr>
        </p:pic>
        <p:pic>
          <p:nvPicPr>
            <p:cNvPr id="65" name="object 65"/>
            <p:cNvPicPr/>
            <p:nvPr/>
          </p:nvPicPr>
          <p:blipFill>
            <a:blip r:embed="rId2" cstate="print"/>
            <a:stretch>
              <a:fillRect/>
            </a:stretch>
          </p:blipFill>
          <p:spPr>
            <a:xfrm>
              <a:off x="2419225" y="1856098"/>
              <a:ext cx="113063" cy="113063"/>
            </a:xfrm>
            <a:prstGeom prst="rect">
              <a:avLst/>
            </a:prstGeom>
          </p:spPr>
        </p:pic>
        <p:pic>
          <p:nvPicPr>
            <p:cNvPr id="66" name="object 66"/>
            <p:cNvPicPr/>
            <p:nvPr/>
          </p:nvPicPr>
          <p:blipFill>
            <a:blip r:embed="rId2" cstate="print"/>
            <a:stretch>
              <a:fillRect/>
            </a:stretch>
          </p:blipFill>
          <p:spPr>
            <a:xfrm>
              <a:off x="2563224" y="1856098"/>
              <a:ext cx="113063" cy="113063"/>
            </a:xfrm>
            <a:prstGeom prst="rect">
              <a:avLst/>
            </a:prstGeom>
          </p:spPr>
        </p:pic>
      </p:grpSp>
      <p:sp>
        <p:nvSpPr>
          <p:cNvPr id="67" name="object 6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8" name="object 68"/>
          <p:cNvPicPr/>
          <p:nvPr/>
        </p:nvPicPr>
        <p:blipFill>
          <a:blip r:embed="rId2" cstate="print"/>
          <a:stretch>
            <a:fillRect/>
          </a:stretch>
        </p:blipFill>
        <p:spPr>
          <a:xfrm>
            <a:off x="6322256" y="3963498"/>
            <a:ext cx="224051" cy="224051"/>
          </a:xfrm>
          <a:prstGeom prst="rect">
            <a:avLst/>
          </a:prstGeom>
        </p:spPr>
      </p:pic>
      <p:sp>
        <p:nvSpPr>
          <p:cNvPr id="69" name="object 6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70" name="object 70"/>
          <p:cNvSpPr/>
          <p:nvPr/>
        </p:nvSpPr>
        <p:spPr>
          <a:xfrm>
            <a:off x="3953033" y="2062886"/>
            <a:ext cx="967670" cy="2598490"/>
          </a:xfrm>
          <a:custGeom>
            <a:avLst/>
            <a:gdLst/>
            <a:ahLst/>
            <a:cxnLst/>
            <a:rect l="l" t="t" r="r" b="b"/>
            <a:pathLst>
              <a:path w="488314" h="1311275">
                <a:moveTo>
                  <a:pt x="56235" y="1296047"/>
                </a:moveTo>
                <a:lnTo>
                  <a:pt x="0" y="1296047"/>
                </a:lnTo>
                <a:lnTo>
                  <a:pt x="0" y="1311224"/>
                </a:lnTo>
                <a:lnTo>
                  <a:pt x="56235" y="1311224"/>
                </a:lnTo>
                <a:lnTo>
                  <a:pt x="56235" y="1296047"/>
                </a:lnTo>
                <a:close/>
              </a:path>
              <a:path w="488314" h="1311275">
                <a:moveTo>
                  <a:pt x="56235" y="1152042"/>
                </a:moveTo>
                <a:lnTo>
                  <a:pt x="0" y="1152042"/>
                </a:lnTo>
                <a:lnTo>
                  <a:pt x="0" y="1167218"/>
                </a:lnTo>
                <a:lnTo>
                  <a:pt x="56235" y="1167218"/>
                </a:lnTo>
                <a:lnTo>
                  <a:pt x="56235" y="1152042"/>
                </a:lnTo>
                <a:close/>
              </a:path>
              <a:path w="488314" h="1311275">
                <a:moveTo>
                  <a:pt x="251726" y="51473"/>
                </a:moveTo>
                <a:lnTo>
                  <a:pt x="236537" y="51473"/>
                </a:lnTo>
                <a:lnTo>
                  <a:pt x="236537" y="107721"/>
                </a:lnTo>
                <a:lnTo>
                  <a:pt x="251726" y="107721"/>
                </a:lnTo>
                <a:lnTo>
                  <a:pt x="251726" y="51473"/>
                </a:lnTo>
                <a:close/>
              </a:path>
              <a:path w="488314" h="1311275">
                <a:moveTo>
                  <a:pt x="488251" y="0"/>
                </a:moveTo>
                <a:lnTo>
                  <a:pt x="432003" y="0"/>
                </a:lnTo>
                <a:lnTo>
                  <a:pt x="432003" y="15138"/>
                </a:lnTo>
                <a:lnTo>
                  <a:pt x="488251" y="15138"/>
                </a:lnTo>
                <a:lnTo>
                  <a:pt x="488251" y="0"/>
                </a:lnTo>
                <a:close/>
              </a:path>
            </a:pathLst>
          </a:custGeom>
          <a:solidFill>
            <a:srgbClr val="FF0000"/>
          </a:solidFill>
        </p:spPr>
        <p:txBody>
          <a:bodyPr wrap="square" lIns="0" tIns="0" rIns="0" bIns="0" rtlCol="0"/>
          <a:lstStyle/>
          <a:p>
            <a:endParaRPr sz="3567"/>
          </a:p>
        </p:txBody>
      </p:sp>
      <p:grpSp>
        <p:nvGrpSpPr>
          <p:cNvPr id="71" name="object 71"/>
          <p:cNvGrpSpPr/>
          <p:nvPr/>
        </p:nvGrpSpPr>
        <p:grpSpPr>
          <a:xfrm>
            <a:off x="7347424" y="4303811"/>
            <a:ext cx="2882877" cy="643016"/>
            <a:chOff x="2936555" y="2171830"/>
            <a:chExt cx="1454785" cy="324485"/>
          </a:xfrm>
        </p:grpSpPr>
        <p:sp>
          <p:nvSpPr>
            <p:cNvPr id="72" name="object 7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4" name="object 74"/>
            <p:cNvSpPr/>
            <p:nvPr/>
          </p:nvSpPr>
          <p:spPr>
            <a:xfrm>
              <a:off x="2979755" y="2200629"/>
              <a:ext cx="576580" cy="288290"/>
            </a:xfrm>
            <a:custGeom>
              <a:avLst/>
              <a:gdLst/>
              <a:ahLst/>
              <a:cxnLst/>
              <a:rect l="l" t="t" r="r" b="b"/>
              <a:pathLst>
                <a:path w="576579" h="288289">
                  <a:moveTo>
                    <a:pt x="0" y="287999"/>
                  </a:moveTo>
                  <a:lnTo>
                    <a:pt x="0" y="0"/>
                  </a:lnTo>
                  <a:lnTo>
                    <a:pt x="71999" y="0"/>
                  </a:lnTo>
                  <a:lnTo>
                    <a:pt x="71999" y="287999"/>
                  </a:lnTo>
                </a:path>
                <a:path w="576579" h="288289">
                  <a:moveTo>
                    <a:pt x="143999" y="287999"/>
                  </a:moveTo>
                  <a:lnTo>
                    <a:pt x="143999" y="0"/>
                  </a:lnTo>
                  <a:lnTo>
                    <a:pt x="215999" y="0"/>
                  </a:lnTo>
                  <a:lnTo>
                    <a:pt x="215999" y="287999"/>
                  </a:lnTo>
                </a:path>
                <a:path w="576579" h="288289">
                  <a:moveTo>
                    <a:pt x="359999" y="287999"/>
                  </a:moveTo>
                  <a:lnTo>
                    <a:pt x="359999" y="0"/>
                  </a:lnTo>
                  <a:lnTo>
                    <a:pt x="431998" y="0"/>
                  </a:lnTo>
                  <a:lnTo>
                    <a:pt x="431998" y="287999"/>
                  </a:lnTo>
                </a:path>
                <a:path w="576579" h="288289">
                  <a:moveTo>
                    <a:pt x="503998" y="287999"/>
                  </a:moveTo>
                  <a:lnTo>
                    <a:pt x="503998" y="0"/>
                  </a:lnTo>
                  <a:lnTo>
                    <a:pt x="575998" y="0"/>
                  </a:lnTo>
                  <a:lnTo>
                    <a:pt x="575998" y="287999"/>
                  </a:lnTo>
                </a:path>
              </a:pathLst>
            </a:custGeom>
            <a:ln w="15183">
              <a:solidFill>
                <a:srgbClr val="FF0000"/>
              </a:solidFill>
            </a:ln>
          </p:spPr>
          <p:txBody>
            <a:bodyPr wrap="square" lIns="0" tIns="0" rIns="0" bIns="0" rtlCol="0"/>
            <a:lstStyle/>
            <a:p>
              <a:endParaRPr sz="3567"/>
            </a:p>
          </p:txBody>
        </p:sp>
      </p:grpSp>
      <p:sp>
        <p:nvSpPr>
          <p:cNvPr id="75" name="object 7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7"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7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1" name="object 81"/>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4"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3611965060"/>
      </p:ext>
    </p:extLst>
  </p:cSld>
  <p:clrMapOvr>
    <a:masterClrMapping/>
  </p:clrMapOvr>
  <p:transition>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97" y="3392764"/>
            <a:ext cx="795276" cy="225242"/>
            <a:chOff x="2275225" y="1712089"/>
            <a:chExt cx="401320" cy="113664"/>
          </a:xfrm>
        </p:grpSpPr>
        <p:pic>
          <p:nvPicPr>
            <p:cNvPr id="61" name="object 61"/>
            <p:cNvPicPr/>
            <p:nvPr/>
          </p:nvPicPr>
          <p:blipFill>
            <a:blip r:embed="rId3" cstate="print"/>
            <a:stretch>
              <a:fillRect/>
            </a:stretch>
          </p:blipFill>
          <p:spPr>
            <a:xfrm>
              <a:off x="2275225" y="1712099"/>
              <a:ext cx="113063" cy="113063"/>
            </a:xfrm>
            <a:prstGeom prst="rect">
              <a:avLst/>
            </a:prstGeom>
          </p:spPr>
        </p:pic>
        <p:sp>
          <p:nvSpPr>
            <p:cNvPr id="62" name="object 62"/>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pic>
          <p:nvPicPr>
            <p:cNvPr id="64" name="object 64"/>
            <p:cNvPicPr/>
            <p:nvPr/>
          </p:nvPicPr>
          <p:blipFill>
            <a:blip r:embed="rId2" cstate="print"/>
            <a:stretch>
              <a:fillRect/>
            </a:stretch>
          </p:blipFill>
          <p:spPr>
            <a:xfrm>
              <a:off x="2563224" y="1712099"/>
              <a:ext cx="113063" cy="113063"/>
            </a:xfrm>
            <a:prstGeom prst="rect">
              <a:avLst/>
            </a:prstGeom>
          </p:spPr>
        </p:pic>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97" y="3678139"/>
            <a:ext cx="795276" cy="225242"/>
            <a:chOff x="2275225" y="1856098"/>
            <a:chExt cx="401320" cy="113664"/>
          </a:xfrm>
        </p:grpSpPr>
        <p:pic>
          <p:nvPicPr>
            <p:cNvPr id="67" name="object 67"/>
            <p:cNvPicPr/>
            <p:nvPr/>
          </p:nvPicPr>
          <p:blipFill>
            <a:blip r:embed="rId3" cstate="print"/>
            <a:stretch>
              <a:fillRect/>
            </a:stretch>
          </p:blipFill>
          <p:spPr>
            <a:xfrm>
              <a:off x="2275225" y="1856098"/>
              <a:ext cx="113063" cy="113063"/>
            </a:xfrm>
            <a:prstGeom prst="rect">
              <a:avLst/>
            </a:prstGeom>
          </p:spPr>
        </p:pic>
        <p:pic>
          <p:nvPicPr>
            <p:cNvPr id="68" name="object 68"/>
            <p:cNvPicPr/>
            <p:nvPr/>
          </p:nvPicPr>
          <p:blipFill>
            <a:blip r:embed="rId2" cstate="print"/>
            <a:stretch>
              <a:fillRect/>
            </a:stretch>
          </p:blipFill>
          <p:spPr>
            <a:xfrm>
              <a:off x="2419225" y="1856098"/>
              <a:ext cx="113063" cy="113063"/>
            </a:xfrm>
            <a:prstGeom prst="rect">
              <a:avLst/>
            </a:prstGeom>
          </p:spPr>
        </p:pic>
        <p:pic>
          <p:nvPicPr>
            <p:cNvPr id="69" name="object 69"/>
            <p:cNvPicPr/>
            <p:nvPr/>
          </p:nvPicPr>
          <p:blipFill>
            <a:blip r:embed="rId2" cstate="print"/>
            <a:stretch>
              <a:fillRect/>
            </a:stretch>
          </p:blipFill>
          <p:spPr>
            <a:xfrm>
              <a:off x="2563224" y="1856098"/>
              <a:ext cx="113063" cy="113063"/>
            </a:xfrm>
            <a:prstGeom prst="rect">
              <a:avLst/>
            </a:prstGeom>
          </p:spPr>
        </p:pic>
      </p:grpSp>
      <p:sp>
        <p:nvSpPr>
          <p:cNvPr id="70" name="object 70"/>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1" name="object 71"/>
          <p:cNvPicPr/>
          <p:nvPr/>
        </p:nvPicPr>
        <p:blipFill>
          <a:blip r:embed="rId2" cstate="print"/>
          <a:stretch>
            <a:fillRect/>
          </a:stretch>
        </p:blipFill>
        <p:spPr>
          <a:xfrm>
            <a:off x="6322256" y="3963498"/>
            <a:ext cx="224051" cy="224051"/>
          </a:xfrm>
          <a:prstGeom prst="rect">
            <a:avLst/>
          </a:prstGeom>
        </p:spPr>
      </p:pic>
      <p:sp>
        <p:nvSpPr>
          <p:cNvPr id="72" name="object 7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73" name="object 73"/>
          <p:cNvSpPr/>
          <p:nvPr/>
        </p:nvSpPr>
        <p:spPr>
          <a:xfrm>
            <a:off x="3953032" y="2062886"/>
            <a:ext cx="2496564" cy="2598490"/>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7"/>
          </a:p>
        </p:txBody>
      </p:sp>
      <p:grpSp>
        <p:nvGrpSpPr>
          <p:cNvPr id="74" name="object 74"/>
          <p:cNvGrpSpPr/>
          <p:nvPr/>
        </p:nvGrpSpPr>
        <p:grpSpPr>
          <a:xfrm>
            <a:off x="7347424" y="4303811"/>
            <a:ext cx="2882877" cy="643016"/>
            <a:chOff x="2936555" y="2171830"/>
            <a:chExt cx="1454785" cy="324485"/>
          </a:xfrm>
        </p:grpSpPr>
        <p:sp>
          <p:nvSpPr>
            <p:cNvPr id="75" name="object 7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7" name="object 77"/>
            <p:cNvSpPr/>
            <p:nvPr/>
          </p:nvSpPr>
          <p:spPr>
            <a:xfrm>
              <a:off x="2979755" y="2200629"/>
              <a:ext cx="936625" cy="288290"/>
            </a:xfrm>
            <a:custGeom>
              <a:avLst/>
              <a:gdLst/>
              <a:ahLst/>
              <a:cxnLst/>
              <a:rect l="l" t="t" r="r" b="b"/>
              <a:pathLst>
                <a:path w="936625" h="288289">
                  <a:moveTo>
                    <a:pt x="0" y="287999"/>
                  </a:moveTo>
                  <a:lnTo>
                    <a:pt x="0" y="0"/>
                  </a:lnTo>
                  <a:lnTo>
                    <a:pt x="71999" y="0"/>
                  </a:lnTo>
                  <a:lnTo>
                    <a:pt x="71999" y="287999"/>
                  </a:lnTo>
                </a:path>
                <a:path w="936625" h="288289">
                  <a:moveTo>
                    <a:pt x="143999" y="287999"/>
                  </a:moveTo>
                  <a:lnTo>
                    <a:pt x="143999" y="0"/>
                  </a:lnTo>
                  <a:lnTo>
                    <a:pt x="215999" y="0"/>
                  </a:lnTo>
                  <a:lnTo>
                    <a:pt x="215999" y="287999"/>
                  </a:lnTo>
                </a:path>
                <a:path w="936625" h="288289">
                  <a:moveTo>
                    <a:pt x="359999" y="287999"/>
                  </a:moveTo>
                  <a:lnTo>
                    <a:pt x="359999" y="0"/>
                  </a:lnTo>
                  <a:lnTo>
                    <a:pt x="431998" y="0"/>
                  </a:lnTo>
                  <a:lnTo>
                    <a:pt x="431998" y="287999"/>
                  </a:lnTo>
                </a:path>
                <a:path w="936625" h="288289">
                  <a:moveTo>
                    <a:pt x="503998" y="287999"/>
                  </a:moveTo>
                  <a:lnTo>
                    <a:pt x="503998" y="0"/>
                  </a:lnTo>
                  <a:lnTo>
                    <a:pt x="575998" y="0"/>
                  </a:lnTo>
                  <a:lnTo>
                    <a:pt x="575998" y="287999"/>
                  </a:lnTo>
                </a:path>
                <a:path w="936625" h="288289">
                  <a:moveTo>
                    <a:pt x="863997" y="287999"/>
                  </a:moveTo>
                  <a:lnTo>
                    <a:pt x="863997" y="0"/>
                  </a:lnTo>
                  <a:lnTo>
                    <a:pt x="935997" y="0"/>
                  </a:lnTo>
                  <a:lnTo>
                    <a:pt x="935997" y="287999"/>
                  </a:lnTo>
                </a:path>
              </a:pathLst>
            </a:custGeom>
            <a:ln w="15183">
              <a:solidFill>
                <a:srgbClr val="FF0000"/>
              </a:solidFill>
            </a:ln>
          </p:spPr>
          <p:txBody>
            <a:bodyPr wrap="square" lIns="0" tIns="0" rIns="0" bIns="0" rtlCol="0"/>
            <a:lstStyle/>
            <a:p>
              <a:endParaRPr sz="3567"/>
            </a:p>
          </p:txBody>
        </p:sp>
      </p:grpSp>
      <p:sp>
        <p:nvSpPr>
          <p:cNvPr id="78" name="object 7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79"/>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4" name="object 84"/>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7"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2435023621"/>
      </p:ext>
    </p:extLst>
  </p:cSld>
  <p:clrMapOvr>
    <a:masterClrMapping/>
  </p:clrMapOvr>
  <p:transition>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pic>
          <p:nvPicPr>
            <p:cNvPr id="65" name="object 65"/>
            <p:cNvPicPr/>
            <p:nvPr/>
          </p:nvPicPr>
          <p:blipFill>
            <a:blip r:embed="rId2" cstate="print"/>
            <a:stretch>
              <a:fillRect/>
            </a:stretch>
          </p:blipFill>
          <p:spPr>
            <a:xfrm>
              <a:off x="2563224" y="1712099"/>
              <a:ext cx="113063" cy="113063"/>
            </a:xfrm>
            <a:prstGeom prst="rect">
              <a:avLst/>
            </a:prstGeom>
          </p:spPr>
        </p:pic>
      </p:grpSp>
      <p:sp>
        <p:nvSpPr>
          <p:cNvPr id="66" name="object 66"/>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7" name="object 67"/>
          <p:cNvGrpSpPr/>
          <p:nvPr/>
        </p:nvGrpSpPr>
        <p:grpSpPr>
          <a:xfrm>
            <a:off x="6036880" y="3678122"/>
            <a:ext cx="795276" cy="225242"/>
            <a:chOff x="2275216" y="1856089"/>
            <a:chExt cx="401320" cy="113664"/>
          </a:xfrm>
        </p:grpSpPr>
        <p:sp>
          <p:nvSpPr>
            <p:cNvPr id="68" name="object 68"/>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pic>
          <p:nvPicPr>
            <p:cNvPr id="70" name="object 70"/>
            <p:cNvPicPr/>
            <p:nvPr/>
          </p:nvPicPr>
          <p:blipFill>
            <a:blip r:embed="rId2" cstate="print"/>
            <a:stretch>
              <a:fillRect/>
            </a:stretch>
          </p:blipFill>
          <p:spPr>
            <a:xfrm>
              <a:off x="2419225" y="1856098"/>
              <a:ext cx="113063" cy="113063"/>
            </a:xfrm>
            <a:prstGeom prst="rect">
              <a:avLst/>
            </a:prstGeom>
          </p:spPr>
        </p:pic>
        <p:pic>
          <p:nvPicPr>
            <p:cNvPr id="71" name="object 71"/>
            <p:cNvPicPr/>
            <p:nvPr/>
          </p:nvPicPr>
          <p:blipFill>
            <a:blip r:embed="rId2" cstate="print"/>
            <a:stretch>
              <a:fillRect/>
            </a:stretch>
          </p:blipFill>
          <p:spPr>
            <a:xfrm>
              <a:off x="2563224" y="1856098"/>
              <a:ext cx="113063" cy="113063"/>
            </a:xfrm>
            <a:prstGeom prst="rect">
              <a:avLst/>
            </a:prstGeom>
          </p:spPr>
        </p:pic>
      </p:grpSp>
      <p:sp>
        <p:nvSpPr>
          <p:cNvPr id="72" name="object 72"/>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3" name="object 73"/>
          <p:cNvPicPr/>
          <p:nvPr/>
        </p:nvPicPr>
        <p:blipFill>
          <a:blip r:embed="rId2" cstate="print"/>
          <a:stretch>
            <a:fillRect/>
          </a:stretch>
        </p:blipFill>
        <p:spPr>
          <a:xfrm>
            <a:off x="6322256" y="3963498"/>
            <a:ext cx="224051" cy="224051"/>
          </a:xfrm>
          <a:prstGeom prst="rect">
            <a:avLst/>
          </a:prstGeom>
        </p:spPr>
      </p:pic>
      <p:sp>
        <p:nvSpPr>
          <p:cNvPr id="74" name="object 74"/>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75" name="object 75"/>
          <p:cNvSpPr/>
          <p:nvPr/>
        </p:nvSpPr>
        <p:spPr>
          <a:xfrm>
            <a:off x="3953032" y="2062886"/>
            <a:ext cx="2496564" cy="2598490"/>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115783" y="771499"/>
                </a:moveTo>
                <a:lnTo>
                  <a:pt x="1100569" y="771499"/>
                </a:lnTo>
                <a:lnTo>
                  <a:pt x="1100569" y="827747"/>
                </a:lnTo>
                <a:lnTo>
                  <a:pt x="1115783" y="827747"/>
                </a:lnTo>
                <a:lnTo>
                  <a:pt x="1115783" y="771499"/>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7"/>
          </a:p>
        </p:txBody>
      </p:sp>
      <p:grpSp>
        <p:nvGrpSpPr>
          <p:cNvPr id="76" name="object 76"/>
          <p:cNvGrpSpPr/>
          <p:nvPr/>
        </p:nvGrpSpPr>
        <p:grpSpPr>
          <a:xfrm>
            <a:off x="7347424" y="4303811"/>
            <a:ext cx="2882877" cy="643016"/>
            <a:chOff x="2936555" y="2171830"/>
            <a:chExt cx="1454785" cy="324485"/>
          </a:xfrm>
        </p:grpSpPr>
        <p:sp>
          <p:nvSpPr>
            <p:cNvPr id="77" name="object 7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9" name="object 79"/>
            <p:cNvSpPr/>
            <p:nvPr/>
          </p:nvSpPr>
          <p:spPr>
            <a:xfrm>
              <a:off x="2979755" y="2200629"/>
              <a:ext cx="1080135" cy="288290"/>
            </a:xfrm>
            <a:custGeom>
              <a:avLst/>
              <a:gdLst/>
              <a:ahLst/>
              <a:cxnLst/>
              <a:rect l="l" t="t" r="r" b="b"/>
              <a:pathLst>
                <a:path w="1080135" h="288289">
                  <a:moveTo>
                    <a:pt x="0" y="287999"/>
                  </a:moveTo>
                  <a:lnTo>
                    <a:pt x="0" y="0"/>
                  </a:lnTo>
                  <a:lnTo>
                    <a:pt x="71999" y="0"/>
                  </a:lnTo>
                  <a:lnTo>
                    <a:pt x="71999" y="287999"/>
                  </a:lnTo>
                </a:path>
                <a:path w="1080135" h="288289">
                  <a:moveTo>
                    <a:pt x="143999" y="287999"/>
                  </a:moveTo>
                  <a:lnTo>
                    <a:pt x="143999" y="0"/>
                  </a:lnTo>
                  <a:lnTo>
                    <a:pt x="215999" y="0"/>
                  </a:lnTo>
                  <a:lnTo>
                    <a:pt x="215999" y="287999"/>
                  </a:lnTo>
                </a:path>
                <a:path w="1080135" h="288289">
                  <a:moveTo>
                    <a:pt x="359999" y="287999"/>
                  </a:moveTo>
                  <a:lnTo>
                    <a:pt x="359999" y="0"/>
                  </a:lnTo>
                  <a:lnTo>
                    <a:pt x="431998" y="0"/>
                  </a:lnTo>
                  <a:lnTo>
                    <a:pt x="431998" y="287999"/>
                  </a:lnTo>
                </a:path>
                <a:path w="1080135" h="288289">
                  <a:moveTo>
                    <a:pt x="503998" y="287999"/>
                  </a:moveTo>
                  <a:lnTo>
                    <a:pt x="503998" y="0"/>
                  </a:lnTo>
                  <a:lnTo>
                    <a:pt x="575998" y="0"/>
                  </a:lnTo>
                  <a:lnTo>
                    <a:pt x="575998" y="287999"/>
                  </a:lnTo>
                </a:path>
                <a:path w="1080135" h="288289">
                  <a:moveTo>
                    <a:pt x="863997" y="287999"/>
                  </a:moveTo>
                  <a:lnTo>
                    <a:pt x="863997" y="0"/>
                  </a:lnTo>
                  <a:lnTo>
                    <a:pt x="935997" y="0"/>
                  </a:lnTo>
                  <a:lnTo>
                    <a:pt x="935997" y="287999"/>
                  </a:lnTo>
                </a:path>
                <a:path w="1080135" h="288289">
                  <a:moveTo>
                    <a:pt x="1007997" y="287999"/>
                  </a:moveTo>
                  <a:lnTo>
                    <a:pt x="1007997" y="0"/>
                  </a:lnTo>
                  <a:lnTo>
                    <a:pt x="1079997" y="0"/>
                  </a:lnTo>
                  <a:lnTo>
                    <a:pt x="1079997" y="287999"/>
                  </a:lnTo>
                </a:path>
              </a:pathLst>
            </a:custGeom>
            <a:ln w="15183">
              <a:solidFill>
                <a:srgbClr val="FF0000"/>
              </a:solidFill>
            </a:ln>
          </p:spPr>
          <p:txBody>
            <a:bodyPr wrap="square" lIns="0" tIns="0" rIns="0" bIns="0" rtlCol="0"/>
            <a:lstStyle/>
            <a:p>
              <a:endParaRPr sz="3567"/>
            </a:p>
          </p:txBody>
        </p:sp>
      </p:grpSp>
      <p:sp>
        <p:nvSpPr>
          <p:cNvPr id="80" name="object 8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6" name="object 86"/>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9"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286553995"/>
      </p:ext>
    </p:extLst>
  </p:cSld>
  <p:clrMapOvr>
    <a:masterClrMapping/>
  </p:clrMapOvr>
  <p:transition>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pic>
          <p:nvPicPr>
            <p:cNvPr id="71" name="object 71"/>
            <p:cNvPicPr/>
            <p:nvPr/>
          </p:nvPicPr>
          <p:blipFill>
            <a:blip r:embed="rId2" cstate="print"/>
            <a:stretch>
              <a:fillRect/>
            </a:stretch>
          </p:blipFill>
          <p:spPr>
            <a:xfrm>
              <a:off x="2419225" y="1856098"/>
              <a:ext cx="113063" cy="113063"/>
            </a:xfrm>
            <a:prstGeom prst="rect">
              <a:avLst/>
            </a:prstGeom>
          </p:spPr>
        </p:pic>
        <p:sp>
          <p:nvSpPr>
            <p:cNvPr id="72" name="object 72"/>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4" name="object 74"/>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5" name="object 75"/>
          <p:cNvPicPr/>
          <p:nvPr/>
        </p:nvPicPr>
        <p:blipFill>
          <a:blip r:embed="rId2" cstate="print"/>
          <a:stretch>
            <a:fillRect/>
          </a:stretch>
        </p:blipFill>
        <p:spPr>
          <a:xfrm>
            <a:off x="6322256" y="3963498"/>
            <a:ext cx="224051" cy="224051"/>
          </a:xfrm>
          <a:prstGeom prst="rect">
            <a:avLst/>
          </a:prstGeom>
        </p:spPr>
      </p:pic>
      <p:sp>
        <p:nvSpPr>
          <p:cNvPr id="76" name="object 76"/>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77" name="object 77"/>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grpSp>
        <p:nvGrpSpPr>
          <p:cNvPr id="78" name="object 78"/>
          <p:cNvGrpSpPr/>
          <p:nvPr/>
        </p:nvGrpSpPr>
        <p:grpSpPr>
          <a:xfrm>
            <a:off x="7347424" y="4303811"/>
            <a:ext cx="2882877" cy="643016"/>
            <a:chOff x="2936555" y="2171830"/>
            <a:chExt cx="1454785" cy="324485"/>
          </a:xfrm>
        </p:grpSpPr>
        <p:sp>
          <p:nvSpPr>
            <p:cNvPr id="79" name="object 7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1" name="object 81"/>
            <p:cNvSpPr/>
            <p:nvPr/>
          </p:nvSpPr>
          <p:spPr>
            <a:xfrm>
              <a:off x="2979755" y="2200629"/>
              <a:ext cx="1224280" cy="288290"/>
            </a:xfrm>
            <a:custGeom>
              <a:avLst/>
              <a:gdLst/>
              <a:ahLst/>
              <a:cxnLst/>
              <a:rect l="l" t="t" r="r" b="b"/>
              <a:pathLst>
                <a:path w="1224279" h="288289">
                  <a:moveTo>
                    <a:pt x="0" y="287999"/>
                  </a:moveTo>
                  <a:lnTo>
                    <a:pt x="0" y="0"/>
                  </a:lnTo>
                  <a:lnTo>
                    <a:pt x="71999" y="0"/>
                  </a:lnTo>
                  <a:lnTo>
                    <a:pt x="71999" y="287999"/>
                  </a:lnTo>
                </a:path>
                <a:path w="1224279" h="288289">
                  <a:moveTo>
                    <a:pt x="143999" y="287999"/>
                  </a:moveTo>
                  <a:lnTo>
                    <a:pt x="143999" y="0"/>
                  </a:lnTo>
                  <a:lnTo>
                    <a:pt x="215999" y="0"/>
                  </a:lnTo>
                  <a:lnTo>
                    <a:pt x="215999" y="287999"/>
                  </a:lnTo>
                </a:path>
                <a:path w="1224279" h="288289">
                  <a:moveTo>
                    <a:pt x="359999" y="287999"/>
                  </a:moveTo>
                  <a:lnTo>
                    <a:pt x="359999" y="0"/>
                  </a:lnTo>
                  <a:lnTo>
                    <a:pt x="431998" y="0"/>
                  </a:lnTo>
                  <a:lnTo>
                    <a:pt x="431998" y="287999"/>
                  </a:lnTo>
                </a:path>
                <a:path w="1224279" h="288289">
                  <a:moveTo>
                    <a:pt x="503998" y="287999"/>
                  </a:moveTo>
                  <a:lnTo>
                    <a:pt x="503998" y="0"/>
                  </a:lnTo>
                  <a:lnTo>
                    <a:pt x="575998" y="0"/>
                  </a:lnTo>
                  <a:lnTo>
                    <a:pt x="575998" y="287999"/>
                  </a:lnTo>
                </a:path>
                <a:path w="1224279" h="288289">
                  <a:moveTo>
                    <a:pt x="863997" y="287999"/>
                  </a:moveTo>
                  <a:lnTo>
                    <a:pt x="863997" y="0"/>
                  </a:lnTo>
                  <a:lnTo>
                    <a:pt x="935997" y="0"/>
                  </a:lnTo>
                  <a:lnTo>
                    <a:pt x="935997" y="287999"/>
                  </a:lnTo>
                </a:path>
                <a:path w="1224279" h="288289">
                  <a:moveTo>
                    <a:pt x="1007997" y="287999"/>
                  </a:moveTo>
                  <a:lnTo>
                    <a:pt x="1007997" y="0"/>
                  </a:lnTo>
                  <a:lnTo>
                    <a:pt x="1079997" y="0"/>
                  </a:lnTo>
                  <a:lnTo>
                    <a:pt x="1079997" y="287999"/>
                  </a:lnTo>
                </a:path>
                <a:path w="1224279" h="288289">
                  <a:moveTo>
                    <a:pt x="1151996" y="287999"/>
                  </a:moveTo>
                  <a:lnTo>
                    <a:pt x="1151996" y="0"/>
                  </a:lnTo>
                  <a:lnTo>
                    <a:pt x="1223996" y="0"/>
                  </a:lnTo>
                  <a:lnTo>
                    <a:pt x="1223996" y="287999"/>
                  </a:lnTo>
                </a:path>
              </a:pathLst>
            </a:custGeom>
            <a:ln w="15183">
              <a:solidFill>
                <a:srgbClr val="FF0000"/>
              </a:solidFill>
            </a:ln>
          </p:spPr>
          <p:txBody>
            <a:bodyPr wrap="square" lIns="0" tIns="0" rIns="0" bIns="0" rtlCol="0"/>
            <a:lstStyle/>
            <a:p>
              <a:endParaRPr sz="3567"/>
            </a:p>
          </p:txBody>
        </p:sp>
      </p:grpSp>
      <p:sp>
        <p:nvSpPr>
          <p:cNvPr id="82" name="object 8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8" name="object 8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1"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2866924030"/>
      </p:ext>
    </p:extLst>
  </p:cSld>
  <p:clrMapOvr>
    <a:masterClrMapping/>
  </p:clrMapOvr>
  <p:transition>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grpSp>
      <p:sp>
        <p:nvSpPr>
          <p:cNvPr id="85" name="object 8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1" name="object 91"/>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4"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3733754474"/>
      </p:ext>
    </p:extLst>
  </p:cSld>
  <p:clrMapOvr>
    <a:masterClrMapping/>
  </p:clrMapOvr>
  <p:transition>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5" name="object 85"/>
            <p:cNvSpPr/>
            <p:nvPr/>
          </p:nvSpPr>
          <p:spPr>
            <a:xfrm>
              <a:off x="3051755" y="2193037"/>
              <a:ext cx="72390" cy="15240"/>
            </a:xfrm>
            <a:custGeom>
              <a:avLst/>
              <a:gdLst/>
              <a:ahLst/>
              <a:cxnLst/>
              <a:rect l="l" t="t" r="r" b="b"/>
              <a:pathLst>
                <a:path w="72389" h="15239">
                  <a:moveTo>
                    <a:pt x="71999" y="0"/>
                  </a:moveTo>
                  <a:lnTo>
                    <a:pt x="0" y="0"/>
                  </a:lnTo>
                  <a:lnTo>
                    <a:pt x="0" y="15183"/>
                  </a:lnTo>
                  <a:lnTo>
                    <a:pt x="71999" y="15183"/>
                  </a:lnTo>
                  <a:lnTo>
                    <a:pt x="71999" y="0"/>
                  </a:lnTo>
                  <a:close/>
                </a:path>
              </a:pathLst>
            </a:custGeom>
            <a:solidFill>
              <a:srgbClr val="FF0000"/>
            </a:solidFill>
          </p:spPr>
          <p:txBody>
            <a:bodyPr wrap="square" lIns="0" tIns="0" rIns="0" bIns="0" rtlCol="0"/>
            <a:lstStyle/>
            <a:p>
              <a:endParaRPr sz="3567"/>
            </a:p>
          </p:txBody>
        </p:sp>
      </p:gr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2" name="object 92"/>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5"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3400153285"/>
      </p:ext>
    </p:extLst>
  </p:cSld>
  <p:clrMapOvr>
    <a:masterClrMapping/>
  </p:clrMapOvr>
  <p:transition>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0" name="object 80"/>
          <p:cNvSpPr/>
          <p:nvPr/>
        </p:nvSpPr>
        <p:spPr>
          <a:xfrm>
            <a:off x="3953033" y="2062886"/>
            <a:ext cx="2782209" cy="2598490"/>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344246" y="0"/>
                </a:moveTo>
                <a:lnTo>
                  <a:pt x="287997" y="0"/>
                </a:lnTo>
                <a:lnTo>
                  <a:pt x="287997" y="15138"/>
                </a:lnTo>
                <a:lnTo>
                  <a:pt x="344246" y="15138"/>
                </a:lnTo>
                <a:lnTo>
                  <a:pt x="344246" y="0"/>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grpSp>
        <p:nvGrpSpPr>
          <p:cNvPr id="81" name="object 81"/>
          <p:cNvGrpSpPr/>
          <p:nvPr/>
        </p:nvGrpSpPr>
        <p:grpSpPr>
          <a:xfrm>
            <a:off x="7347424" y="4303811"/>
            <a:ext cx="2882877" cy="643016"/>
            <a:chOff x="2936555" y="2171830"/>
            <a:chExt cx="1454785" cy="324485"/>
          </a:xfrm>
        </p:grpSpPr>
        <p:sp>
          <p:nvSpPr>
            <p:cNvPr id="82" name="object 82"/>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4" name="object 84"/>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5" name="object 85"/>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gr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2" name="object 92"/>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5"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932095069"/>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clustering for?</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Let us see some real-life </a:t>
            </a:r>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 1</a:t>
            </a:r>
            <a:r>
              <a:rPr lang="en-US" dirty="0">
                <a:latin typeface="Times New Roman" panose="02020603050405020304" pitchFamily="18" charset="0"/>
                <a:cs typeface="Times New Roman" panose="02020603050405020304" pitchFamily="18" charset="0"/>
              </a:rPr>
              <a:t>: groups people of similar sizes together to make “small”, “medium” and “large” T-Shirts.</a:t>
            </a:r>
          </a:p>
          <a:p>
            <a:pPr lvl="1" algn="just"/>
            <a:r>
              <a:rPr lang="en-US" dirty="0">
                <a:latin typeface="Times New Roman" panose="02020603050405020304" pitchFamily="18" charset="0"/>
                <a:cs typeface="Times New Roman" panose="02020603050405020304" pitchFamily="18" charset="0"/>
              </a:rPr>
              <a:t>Tailor-made for each person: too expensive</a:t>
            </a:r>
          </a:p>
          <a:p>
            <a:pPr lvl="1" algn="just"/>
            <a:r>
              <a:rPr lang="en-US" dirty="0">
                <a:latin typeface="Times New Roman" panose="02020603050405020304" pitchFamily="18" charset="0"/>
                <a:cs typeface="Times New Roman" panose="02020603050405020304" pitchFamily="18" charset="0"/>
              </a:rPr>
              <a:t>One-size-fits-all: does not fit all. </a:t>
            </a:r>
            <a:endParaRPr lang="en-US" dirty="0" smtClean="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 2</a:t>
            </a:r>
            <a:r>
              <a:rPr lang="en-US" dirty="0">
                <a:latin typeface="Times New Roman" panose="02020603050405020304" pitchFamily="18" charset="0"/>
                <a:cs typeface="Times New Roman" panose="02020603050405020304" pitchFamily="18" charset="0"/>
              </a:rPr>
              <a:t>: In marketing, segment customers according to their similarities</a:t>
            </a:r>
          </a:p>
          <a:p>
            <a:pPr lvl="1" algn="just"/>
            <a:r>
              <a:rPr lang="en-US" dirty="0">
                <a:latin typeface="Times New Roman" panose="02020603050405020304" pitchFamily="18" charset="0"/>
                <a:cs typeface="Times New Roman" panose="02020603050405020304" pitchFamily="18" charset="0"/>
              </a:rPr>
              <a:t>To do targeted marketing. </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5</a:t>
            </a:fld>
            <a:endParaRPr lang="en-US"/>
          </a:p>
        </p:txBody>
      </p:sp>
    </p:spTree>
    <p:extLst>
      <p:ext uri="{BB962C8B-B14F-4D97-AF65-F5344CB8AC3E}">
        <p14:creationId xmlns:p14="http://schemas.microsoft.com/office/powerpoint/2010/main" val="32482464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grpSp>
      <p:sp>
        <p:nvSpPr>
          <p:cNvPr id="88"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4" name="object 94"/>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7"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062143834"/>
      </p:ext>
    </p:extLst>
  </p:cSld>
  <p:clrMapOvr>
    <a:masterClrMapping/>
  </p:clrMapOvr>
  <p:transition>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3915753" y="2193037"/>
              <a:ext cx="72390" cy="15240"/>
            </a:xfrm>
            <a:custGeom>
              <a:avLst/>
              <a:gdLst/>
              <a:ahLst/>
              <a:cxnLst/>
              <a:rect l="l" t="t" r="r" b="b"/>
              <a:pathLst>
                <a:path w="72389" h="15239">
                  <a:moveTo>
                    <a:pt x="71999" y="0"/>
                  </a:moveTo>
                  <a:lnTo>
                    <a:pt x="0" y="0"/>
                  </a:lnTo>
                  <a:lnTo>
                    <a:pt x="0" y="15183"/>
                  </a:lnTo>
                  <a:lnTo>
                    <a:pt x="71999" y="15183"/>
                  </a:lnTo>
                  <a:lnTo>
                    <a:pt x="71999" y="0"/>
                  </a:lnTo>
                  <a:close/>
                </a:path>
              </a:pathLst>
            </a:custGeom>
            <a:solidFill>
              <a:srgbClr val="FF0000"/>
            </a:solidFill>
          </p:spPr>
          <p:txBody>
            <a:bodyPr wrap="square" lIns="0" tIns="0" rIns="0" bIns="0" rtlCol="0"/>
            <a:lstStyle/>
            <a:p>
              <a:endParaRPr sz="3567"/>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485700492"/>
      </p:ext>
    </p:extLst>
  </p:cSld>
  <p:clrMapOvr>
    <a:masterClrMapping/>
  </p:clrMapOvr>
  <p:transition>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646703737"/>
      </p:ext>
    </p:extLst>
  </p:cSld>
  <p:clrMapOvr>
    <a:masterClrMapping/>
  </p:clrMapOvr>
  <p:transition>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81" name="object 81"/>
          <p:cNvSpPr/>
          <p:nvPr/>
        </p:nvSpPr>
        <p:spPr>
          <a:xfrm>
            <a:off x="3953033" y="1879520"/>
            <a:ext cx="2782209" cy="2782209"/>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grpSp>
        <p:nvGrpSpPr>
          <p:cNvPr id="82" name="object 82"/>
          <p:cNvGrpSpPr/>
          <p:nvPr/>
        </p:nvGrpSpPr>
        <p:grpSpPr>
          <a:xfrm>
            <a:off x="7347424" y="4303811"/>
            <a:ext cx="2882877" cy="643016"/>
            <a:chOff x="2936555" y="2171830"/>
            <a:chExt cx="1454785" cy="324485"/>
          </a:xfrm>
        </p:grpSpPr>
        <p:sp>
          <p:nvSpPr>
            <p:cNvPr id="83" name="object 83"/>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5" name="object 85"/>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6" name="object 86"/>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7" name="object 87"/>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gr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5" name="object 95"/>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8"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603000788"/>
      </p:ext>
    </p:extLst>
  </p:cSld>
  <p:clrMapOvr>
    <a:masterClrMapping/>
  </p:clrMapOvr>
  <p:transition>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99221" y="1582891"/>
            <a:ext cx="3301905" cy="3330849"/>
            <a:chOff x="1045101" y="798773"/>
            <a:chExt cx="1666239" cy="168084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Lst>
            </a:custGeom>
            <a:ln w="10122">
              <a:solidFill>
                <a:srgbClr val="FF0000"/>
              </a:solidFill>
              <a:prstDash val="dash"/>
            </a:ln>
          </p:spPr>
          <p:txBody>
            <a:bodyPr wrap="square" lIns="0" tIns="0" rIns="0" bIns="0" rtlCol="0"/>
            <a:lstStyle/>
            <a:p>
              <a:endParaRPr sz="3567"/>
            </a:p>
          </p:txBody>
        </p:sp>
      </p:grpSp>
      <p:grpSp>
        <p:nvGrpSpPr>
          <p:cNvPr id="84" name="object 84"/>
          <p:cNvGrpSpPr/>
          <p:nvPr/>
        </p:nvGrpSpPr>
        <p:grpSpPr>
          <a:xfrm>
            <a:off x="7347424" y="4303811"/>
            <a:ext cx="2882877" cy="643016"/>
            <a:chOff x="2936555" y="2171830"/>
            <a:chExt cx="1454785" cy="324485"/>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7"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9"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90"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gr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7" name="object 97"/>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00"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2761000583"/>
      </p:ext>
    </p:extLst>
  </p:cSld>
  <p:clrMapOvr>
    <a:masterClrMapping/>
  </p:clrMapOvr>
  <p:transition>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99221" y="1879518"/>
            <a:ext cx="3301905" cy="3033879"/>
            <a:chOff x="1045101" y="948460"/>
            <a:chExt cx="1666239" cy="153098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1050162" y="1523831"/>
              <a:ext cx="1656080" cy="950594"/>
            </a:xfrm>
            <a:custGeom>
              <a:avLst/>
              <a:gdLst/>
              <a:ahLst/>
              <a:cxnLst/>
              <a:rect l="l" t="t" r="r" b="b"/>
              <a:pathLst>
                <a:path w="1656080" h="950594">
                  <a:moveTo>
                    <a:pt x="403196" y="748797"/>
                  </a:moveTo>
                  <a:lnTo>
                    <a:pt x="397872" y="702572"/>
                  </a:lnTo>
                  <a:lnTo>
                    <a:pt x="382706" y="660138"/>
                  </a:lnTo>
                  <a:lnTo>
                    <a:pt x="358908" y="622707"/>
                  </a:lnTo>
                  <a:lnTo>
                    <a:pt x="327688" y="591487"/>
                  </a:lnTo>
                  <a:lnTo>
                    <a:pt x="290256" y="567689"/>
                  </a:lnTo>
                  <a:lnTo>
                    <a:pt x="247823" y="552523"/>
                  </a:lnTo>
                  <a:lnTo>
                    <a:pt x="201598" y="547198"/>
                  </a:lnTo>
                  <a:lnTo>
                    <a:pt x="155373" y="552523"/>
                  </a:lnTo>
                  <a:lnTo>
                    <a:pt x="112939" y="567689"/>
                  </a:lnTo>
                  <a:lnTo>
                    <a:pt x="75508" y="591487"/>
                  </a:lnTo>
                  <a:lnTo>
                    <a:pt x="44288" y="622707"/>
                  </a:lnTo>
                  <a:lnTo>
                    <a:pt x="20490" y="660138"/>
                  </a:lnTo>
                  <a:lnTo>
                    <a:pt x="5324" y="702572"/>
                  </a:lnTo>
                  <a:lnTo>
                    <a:pt x="0" y="748797"/>
                  </a:lnTo>
                  <a:lnTo>
                    <a:pt x="5324" y="795022"/>
                  </a:lnTo>
                  <a:lnTo>
                    <a:pt x="20490" y="837455"/>
                  </a:lnTo>
                  <a:lnTo>
                    <a:pt x="44288" y="874887"/>
                  </a:lnTo>
                  <a:lnTo>
                    <a:pt x="75508" y="906107"/>
                  </a:lnTo>
                  <a:lnTo>
                    <a:pt x="112939" y="929905"/>
                  </a:lnTo>
                  <a:lnTo>
                    <a:pt x="155373" y="945071"/>
                  </a:lnTo>
                  <a:lnTo>
                    <a:pt x="201598" y="950395"/>
                  </a:lnTo>
                  <a:lnTo>
                    <a:pt x="247823" y="945071"/>
                  </a:lnTo>
                  <a:lnTo>
                    <a:pt x="290256" y="929905"/>
                  </a:lnTo>
                  <a:lnTo>
                    <a:pt x="327688" y="906107"/>
                  </a:lnTo>
                  <a:lnTo>
                    <a:pt x="358908" y="874887"/>
                  </a:lnTo>
                  <a:lnTo>
                    <a:pt x="382706" y="837455"/>
                  </a:lnTo>
                  <a:lnTo>
                    <a:pt x="397872" y="795022"/>
                  </a:lnTo>
                  <a:lnTo>
                    <a:pt x="403196" y="748797"/>
                  </a:lnTo>
                </a:path>
                <a:path w="1656080" h="950594">
                  <a:moveTo>
                    <a:pt x="1655995" y="316798"/>
                  </a:moveTo>
                  <a:lnTo>
                    <a:pt x="1652283" y="259853"/>
                  </a:lnTo>
                  <a:lnTo>
                    <a:pt x="1641580" y="206256"/>
                  </a:lnTo>
                  <a:lnTo>
                    <a:pt x="1624539" y="156903"/>
                  </a:lnTo>
                  <a:lnTo>
                    <a:pt x="1601808" y="112688"/>
                  </a:lnTo>
                  <a:lnTo>
                    <a:pt x="1574039" y="74506"/>
                  </a:lnTo>
                  <a:lnTo>
                    <a:pt x="1541882" y="43251"/>
                  </a:lnTo>
                  <a:lnTo>
                    <a:pt x="1505989" y="19819"/>
                  </a:lnTo>
                  <a:lnTo>
                    <a:pt x="1467010" y="5103"/>
                  </a:lnTo>
                  <a:lnTo>
                    <a:pt x="1425594" y="0"/>
                  </a:lnTo>
                  <a:lnTo>
                    <a:pt x="1384179" y="5103"/>
                  </a:lnTo>
                  <a:lnTo>
                    <a:pt x="1345200" y="19819"/>
                  </a:lnTo>
                  <a:lnTo>
                    <a:pt x="1309306" y="43251"/>
                  </a:lnTo>
                  <a:lnTo>
                    <a:pt x="1277150" y="74506"/>
                  </a:lnTo>
                  <a:lnTo>
                    <a:pt x="1249381" y="112688"/>
                  </a:lnTo>
                  <a:lnTo>
                    <a:pt x="1226650" y="156903"/>
                  </a:lnTo>
                  <a:lnTo>
                    <a:pt x="1209609" y="206256"/>
                  </a:lnTo>
                  <a:lnTo>
                    <a:pt x="1198906" y="259853"/>
                  </a:lnTo>
                  <a:lnTo>
                    <a:pt x="1195194" y="316798"/>
                  </a:lnTo>
                  <a:lnTo>
                    <a:pt x="1198906" y="373744"/>
                  </a:lnTo>
                  <a:lnTo>
                    <a:pt x="1209609" y="427340"/>
                  </a:lnTo>
                  <a:lnTo>
                    <a:pt x="1226650" y="476693"/>
                  </a:lnTo>
                  <a:lnTo>
                    <a:pt x="1249381" y="520908"/>
                  </a:lnTo>
                  <a:lnTo>
                    <a:pt x="1277150" y="559090"/>
                  </a:lnTo>
                  <a:lnTo>
                    <a:pt x="1309306" y="590345"/>
                  </a:lnTo>
                  <a:lnTo>
                    <a:pt x="1345200" y="613777"/>
                  </a:lnTo>
                  <a:lnTo>
                    <a:pt x="1384179" y="628493"/>
                  </a:lnTo>
                  <a:lnTo>
                    <a:pt x="1425594" y="633597"/>
                  </a:lnTo>
                  <a:lnTo>
                    <a:pt x="1467010" y="628493"/>
                  </a:lnTo>
                  <a:lnTo>
                    <a:pt x="1505989" y="613777"/>
                  </a:lnTo>
                  <a:lnTo>
                    <a:pt x="1541882" y="590345"/>
                  </a:lnTo>
                  <a:lnTo>
                    <a:pt x="1574039" y="559090"/>
                  </a:lnTo>
                  <a:lnTo>
                    <a:pt x="1601808" y="520908"/>
                  </a:lnTo>
                  <a:lnTo>
                    <a:pt x="1624539" y="476693"/>
                  </a:lnTo>
                  <a:lnTo>
                    <a:pt x="1641580" y="427340"/>
                  </a:lnTo>
                  <a:lnTo>
                    <a:pt x="1652283" y="373744"/>
                  </a:lnTo>
                  <a:lnTo>
                    <a:pt x="1655995" y="316798"/>
                  </a:lnTo>
                </a:path>
              </a:pathLst>
            </a:custGeom>
            <a:ln w="10122">
              <a:solidFill>
                <a:srgbClr val="FF0000"/>
              </a:solidFill>
              <a:prstDash val="dash"/>
            </a:ln>
          </p:spPr>
          <p:txBody>
            <a:bodyPr wrap="square" lIns="0" tIns="0" rIns="0" bIns="0" rtlCol="0"/>
            <a:lstStyle/>
            <a:p>
              <a:endParaRPr sz="3567"/>
            </a:p>
          </p:txBody>
        </p:sp>
        <p:sp>
          <p:nvSpPr>
            <p:cNvPr id="84" name="object 84"/>
            <p:cNvSpPr/>
            <p:nvPr/>
          </p:nvSpPr>
          <p:spPr>
            <a:xfrm>
              <a:off x="1799663" y="1040984"/>
              <a:ext cx="200660" cy="15240"/>
            </a:xfrm>
            <a:custGeom>
              <a:avLst/>
              <a:gdLst/>
              <a:ahLst/>
              <a:cxnLst/>
              <a:rect l="l" t="t" r="r" b="b"/>
              <a:pathLst>
                <a:path w="200660" h="15240">
                  <a:moveTo>
                    <a:pt x="200247" y="0"/>
                  </a:moveTo>
                  <a:lnTo>
                    <a:pt x="0" y="0"/>
                  </a:lnTo>
                  <a:lnTo>
                    <a:pt x="0" y="15179"/>
                  </a:lnTo>
                  <a:lnTo>
                    <a:pt x="200247" y="15179"/>
                  </a:lnTo>
                  <a:lnTo>
                    <a:pt x="200247" y="0"/>
                  </a:lnTo>
                  <a:close/>
                </a:path>
              </a:pathLst>
            </a:custGeom>
            <a:solidFill>
              <a:srgbClr val="FF0000"/>
            </a:solidFill>
          </p:spPr>
          <p:txBody>
            <a:bodyPr wrap="square" lIns="0" tIns="0" rIns="0" bIns="0" rtlCol="0"/>
            <a:lstStyle/>
            <a:p>
              <a:endParaRPr sz="3567"/>
            </a:p>
          </p:txBody>
        </p:sp>
      </p:grpSp>
      <p:grpSp>
        <p:nvGrpSpPr>
          <p:cNvPr id="85" name="object 85"/>
          <p:cNvGrpSpPr/>
          <p:nvPr/>
        </p:nvGrpSpPr>
        <p:grpSpPr>
          <a:xfrm>
            <a:off x="7347424" y="3733096"/>
            <a:ext cx="2882877" cy="1214306"/>
            <a:chOff x="2936555" y="1883830"/>
            <a:chExt cx="1454785" cy="612775"/>
          </a:xfrm>
        </p:grpSpPr>
        <p:sp>
          <p:nvSpPr>
            <p:cNvPr id="86"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287999"/>
                  </a:moveTo>
                  <a:lnTo>
                    <a:pt x="1454396" y="287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89"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90"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91" name="object 91"/>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92" name="object 92"/>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7"/>
            </a:p>
          </p:txBody>
        </p:sp>
      </p:gr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8" name="object 9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9" name="object 99"/>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100" name="object 100"/>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116</a:t>
            </a:r>
            <a:endParaRPr sz="793">
              <a:latin typeface="Arial MT"/>
              <a:cs typeface="Arial MT"/>
            </a:endParaRPr>
          </a:p>
        </p:txBody>
      </p:sp>
      <p:sp>
        <p:nvSpPr>
          <p:cNvPr id="102" name="object 11"/>
          <p:cNvSpPr txBox="1">
            <a:spLocks noGrp="1"/>
          </p:cNvSpPr>
          <p:nvPr>
            <p:ph type="title"/>
          </p:nvPr>
        </p:nvSpPr>
        <p:spPr>
          <a:xfrm>
            <a:off x="897017" y="346397"/>
            <a:ext cx="7224157"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2245124255"/>
      </p:ext>
    </p:extLst>
  </p:cSld>
  <p:clrMapOvr>
    <a:masterClrMapping/>
  </p:clrMapOvr>
  <p:transition>
    <p:cu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DC0B2A6-010F-471F-851B-4A65FEBB73C7}" type="slidenum">
              <a:rPr lang="en-US" smtClean="0"/>
              <a:t>56</a:t>
            </a:fld>
            <a:endParaRPr lang="en-US"/>
          </a:p>
        </p:txBody>
      </p:sp>
      <p:grpSp>
        <p:nvGrpSpPr>
          <p:cNvPr id="5" name="object 20"/>
          <p:cNvGrpSpPr/>
          <p:nvPr/>
        </p:nvGrpSpPr>
        <p:grpSpPr>
          <a:xfrm>
            <a:off x="3550624" y="1502276"/>
            <a:ext cx="3460459" cy="3460459"/>
            <a:chOff x="1020578" y="758093"/>
            <a:chExt cx="1746250" cy="1746250"/>
          </a:xfrm>
        </p:grpSpPr>
        <p:sp>
          <p:nvSpPr>
            <p:cNvPr id="6"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7"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8"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0"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2"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13"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14" name="object 29"/>
          <p:cNvGrpSpPr/>
          <p:nvPr/>
        </p:nvGrpSpPr>
        <p:grpSpPr>
          <a:xfrm>
            <a:off x="3754024" y="4248835"/>
            <a:ext cx="509631" cy="225242"/>
            <a:chOff x="1123219" y="2144088"/>
            <a:chExt cx="257175" cy="113664"/>
          </a:xfrm>
        </p:grpSpPr>
        <p:sp>
          <p:nvSpPr>
            <p:cNvPr id="15"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6"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7"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8"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9"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20" name="object 35"/>
          <p:cNvPicPr/>
          <p:nvPr/>
        </p:nvPicPr>
        <p:blipFill>
          <a:blip r:embed="rId2" cstate="print"/>
          <a:stretch>
            <a:fillRect/>
          </a:stretch>
        </p:blipFill>
        <p:spPr>
          <a:xfrm>
            <a:off x="4324758" y="3392785"/>
            <a:ext cx="224051" cy="224051"/>
          </a:xfrm>
          <a:prstGeom prst="rect">
            <a:avLst/>
          </a:prstGeom>
        </p:spPr>
      </p:pic>
      <p:sp>
        <p:nvSpPr>
          <p:cNvPr id="21"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22" name="object 37"/>
          <p:cNvGrpSpPr/>
          <p:nvPr/>
        </p:nvGrpSpPr>
        <p:grpSpPr>
          <a:xfrm>
            <a:off x="4324737" y="2251337"/>
            <a:ext cx="225242" cy="225242"/>
            <a:chOff x="1411218" y="1136091"/>
            <a:chExt cx="113664" cy="113664"/>
          </a:xfrm>
        </p:grpSpPr>
        <p:sp>
          <p:nvSpPr>
            <p:cNvPr id="23"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25"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26" name="object 41"/>
          <p:cNvGrpSpPr/>
          <p:nvPr/>
        </p:nvGrpSpPr>
        <p:grpSpPr>
          <a:xfrm>
            <a:off x="4324738" y="1680624"/>
            <a:ext cx="509631" cy="509631"/>
            <a:chOff x="1411218" y="848092"/>
            <a:chExt cx="257175" cy="257175"/>
          </a:xfrm>
        </p:grpSpPr>
        <p:sp>
          <p:nvSpPr>
            <p:cNvPr id="27"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8"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29"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31"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2"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33"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34" name="object 49"/>
          <p:cNvGrpSpPr/>
          <p:nvPr/>
        </p:nvGrpSpPr>
        <p:grpSpPr>
          <a:xfrm>
            <a:off x="4895450" y="1965979"/>
            <a:ext cx="225242" cy="225242"/>
            <a:chOff x="1699217" y="992091"/>
            <a:chExt cx="113664" cy="113664"/>
          </a:xfrm>
        </p:grpSpPr>
        <p:sp>
          <p:nvSpPr>
            <p:cNvPr id="35"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6"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37"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38" name="object 53"/>
          <p:cNvPicPr/>
          <p:nvPr/>
        </p:nvPicPr>
        <p:blipFill>
          <a:blip r:embed="rId3" cstate="print"/>
          <a:stretch>
            <a:fillRect/>
          </a:stretch>
        </p:blipFill>
        <p:spPr>
          <a:xfrm>
            <a:off x="5466185" y="1966000"/>
            <a:ext cx="224051" cy="224051"/>
          </a:xfrm>
          <a:prstGeom prst="rect">
            <a:avLst/>
          </a:prstGeom>
        </p:spPr>
      </p:pic>
      <p:sp>
        <p:nvSpPr>
          <p:cNvPr id="39"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0" name="object 55"/>
          <p:cNvPicPr/>
          <p:nvPr/>
        </p:nvPicPr>
        <p:blipFill>
          <a:blip r:embed="rId2" cstate="print"/>
          <a:stretch>
            <a:fillRect/>
          </a:stretch>
        </p:blipFill>
        <p:spPr>
          <a:xfrm>
            <a:off x="6322256" y="2251355"/>
            <a:ext cx="224051" cy="224051"/>
          </a:xfrm>
          <a:prstGeom prst="rect">
            <a:avLst/>
          </a:prstGeom>
        </p:spPr>
      </p:pic>
      <p:sp>
        <p:nvSpPr>
          <p:cNvPr id="41"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42" name="object 57"/>
          <p:cNvGrpSpPr/>
          <p:nvPr/>
        </p:nvGrpSpPr>
        <p:grpSpPr>
          <a:xfrm>
            <a:off x="6322235" y="3107408"/>
            <a:ext cx="225242" cy="225242"/>
            <a:chOff x="2419215" y="1568090"/>
            <a:chExt cx="113664" cy="113664"/>
          </a:xfrm>
        </p:grpSpPr>
        <p:sp>
          <p:nvSpPr>
            <p:cNvPr id="43"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4"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45"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46" name="object 61"/>
          <p:cNvGrpSpPr/>
          <p:nvPr/>
        </p:nvGrpSpPr>
        <p:grpSpPr>
          <a:xfrm>
            <a:off x="6036880" y="3392764"/>
            <a:ext cx="795276" cy="225242"/>
            <a:chOff x="2275216" y="1712089"/>
            <a:chExt cx="401320" cy="113664"/>
          </a:xfrm>
        </p:grpSpPr>
        <p:sp>
          <p:nvSpPr>
            <p:cNvPr id="47"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49"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51"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2"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53"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4" name="object 69"/>
          <p:cNvGrpSpPr/>
          <p:nvPr/>
        </p:nvGrpSpPr>
        <p:grpSpPr>
          <a:xfrm>
            <a:off x="6036880" y="3678122"/>
            <a:ext cx="795276" cy="225242"/>
            <a:chOff x="2275216" y="1856089"/>
            <a:chExt cx="401320" cy="113664"/>
          </a:xfrm>
        </p:grpSpPr>
        <p:sp>
          <p:nvSpPr>
            <p:cNvPr id="55"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57"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59"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0"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1"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62" name="object 77"/>
          <p:cNvGrpSpPr/>
          <p:nvPr/>
        </p:nvGrpSpPr>
        <p:grpSpPr>
          <a:xfrm>
            <a:off x="6322235" y="3963477"/>
            <a:ext cx="225242" cy="225242"/>
            <a:chOff x="2419215" y="2000088"/>
            <a:chExt cx="113664" cy="113664"/>
          </a:xfrm>
        </p:grpSpPr>
        <p:sp>
          <p:nvSpPr>
            <p:cNvPr id="63"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5"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66" name="object 81"/>
          <p:cNvGrpSpPr/>
          <p:nvPr/>
        </p:nvGrpSpPr>
        <p:grpSpPr>
          <a:xfrm>
            <a:off x="3599221" y="1582891"/>
            <a:ext cx="3301905" cy="3330849"/>
            <a:chOff x="1045101" y="798773"/>
            <a:chExt cx="1666239" cy="1680845"/>
          </a:xfrm>
        </p:grpSpPr>
        <p:sp>
          <p:nvSpPr>
            <p:cNvPr id="67"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68" name="object 83"/>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Lst>
            </a:custGeom>
            <a:ln w="10122">
              <a:solidFill>
                <a:srgbClr val="FF0000"/>
              </a:solidFill>
              <a:prstDash val="dash"/>
            </a:ln>
          </p:spPr>
          <p:txBody>
            <a:bodyPr wrap="square" lIns="0" tIns="0" rIns="0" bIns="0" rtlCol="0"/>
            <a:lstStyle/>
            <a:p>
              <a:endParaRPr sz="3567"/>
            </a:p>
          </p:txBody>
        </p:sp>
        <p:sp>
          <p:nvSpPr>
            <p:cNvPr id="69" name="object 84"/>
            <p:cNvSpPr/>
            <p:nvPr/>
          </p:nvSpPr>
          <p:spPr>
            <a:xfrm>
              <a:off x="1799663" y="1040984"/>
              <a:ext cx="200660" cy="15240"/>
            </a:xfrm>
            <a:custGeom>
              <a:avLst/>
              <a:gdLst/>
              <a:ahLst/>
              <a:cxnLst/>
              <a:rect l="l" t="t" r="r" b="b"/>
              <a:pathLst>
                <a:path w="200660" h="15240">
                  <a:moveTo>
                    <a:pt x="200247" y="0"/>
                  </a:moveTo>
                  <a:lnTo>
                    <a:pt x="0" y="0"/>
                  </a:lnTo>
                  <a:lnTo>
                    <a:pt x="0" y="15179"/>
                  </a:lnTo>
                  <a:lnTo>
                    <a:pt x="200247" y="15179"/>
                  </a:lnTo>
                  <a:lnTo>
                    <a:pt x="200247" y="0"/>
                  </a:lnTo>
                  <a:close/>
                </a:path>
              </a:pathLst>
            </a:custGeom>
            <a:solidFill>
              <a:srgbClr val="FF0000"/>
            </a:solidFill>
          </p:spPr>
          <p:txBody>
            <a:bodyPr wrap="square" lIns="0" tIns="0" rIns="0" bIns="0" rtlCol="0"/>
            <a:lstStyle/>
            <a:p>
              <a:endParaRPr sz="3567"/>
            </a:p>
          </p:txBody>
        </p:sp>
      </p:grpSp>
      <p:grpSp>
        <p:nvGrpSpPr>
          <p:cNvPr id="70" name="object 85"/>
          <p:cNvGrpSpPr/>
          <p:nvPr/>
        </p:nvGrpSpPr>
        <p:grpSpPr>
          <a:xfrm>
            <a:off x="7347424" y="3733096"/>
            <a:ext cx="2882877" cy="1214306"/>
            <a:chOff x="2936555" y="1883830"/>
            <a:chExt cx="1454785" cy="612775"/>
          </a:xfrm>
        </p:grpSpPr>
        <p:sp>
          <p:nvSpPr>
            <p:cNvPr id="71"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287999"/>
                  </a:moveTo>
                  <a:lnTo>
                    <a:pt x="1454396" y="287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73"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74"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75"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76" name="object 91"/>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77" name="object 92"/>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7"/>
            </a:p>
          </p:txBody>
        </p:sp>
      </p:grpSp>
      <p:sp>
        <p:nvSpPr>
          <p:cNvPr id="78"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3" name="object 9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4" name="object 99"/>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372159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grpSp>
        <p:nvGrpSpPr>
          <p:cNvPr id="86" name="object 20"/>
          <p:cNvGrpSpPr/>
          <p:nvPr/>
        </p:nvGrpSpPr>
        <p:grpSpPr>
          <a:xfrm>
            <a:off x="3550624" y="1502276"/>
            <a:ext cx="3460459" cy="3460459"/>
            <a:chOff x="1020578" y="758093"/>
            <a:chExt cx="1746250" cy="1746250"/>
          </a:xfrm>
        </p:grpSpPr>
        <p:sp>
          <p:nvSpPr>
            <p:cNvPr id="8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8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8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9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93"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94"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95" name="object 29"/>
          <p:cNvGrpSpPr/>
          <p:nvPr/>
        </p:nvGrpSpPr>
        <p:grpSpPr>
          <a:xfrm>
            <a:off x="3754024" y="4248835"/>
            <a:ext cx="509631" cy="225242"/>
            <a:chOff x="1123219" y="2144088"/>
            <a:chExt cx="257175" cy="113664"/>
          </a:xfrm>
        </p:grpSpPr>
        <p:sp>
          <p:nvSpPr>
            <p:cNvPr id="9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9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00"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dirty="0">
              <a:latin typeface="Times New Roman"/>
              <a:cs typeface="Times New Roman"/>
            </a:endParaRPr>
          </a:p>
          <a:p>
            <a:pPr marL="25168">
              <a:spcBef>
                <a:spcPts val="337"/>
              </a:spcBef>
            </a:pPr>
            <a:r>
              <a:rPr sz="1585" spc="-50" dirty="0">
                <a:latin typeface="Times New Roman"/>
                <a:cs typeface="Times New Roman"/>
              </a:rPr>
              <a:t>11</a:t>
            </a:r>
            <a:endParaRPr sz="1585" dirty="0">
              <a:latin typeface="Times New Roman"/>
              <a:cs typeface="Times New Roman"/>
            </a:endParaRPr>
          </a:p>
          <a:p>
            <a:pPr marL="25168">
              <a:spcBef>
                <a:spcPts val="337"/>
              </a:spcBef>
            </a:pPr>
            <a:r>
              <a:rPr sz="1585" spc="-50" dirty="0">
                <a:latin typeface="Times New Roman"/>
                <a:cs typeface="Times New Roman"/>
              </a:rPr>
              <a:t>10</a:t>
            </a:r>
            <a:endParaRPr sz="1585" dirty="0">
              <a:latin typeface="Times New Roman"/>
              <a:cs typeface="Times New Roman"/>
            </a:endParaRPr>
          </a:p>
          <a:p>
            <a:pPr marL="124580">
              <a:spcBef>
                <a:spcPts val="337"/>
              </a:spcBef>
            </a:pPr>
            <a:r>
              <a:rPr sz="1585" spc="-99" dirty="0">
                <a:latin typeface="Times New Roman"/>
                <a:cs typeface="Times New Roman"/>
              </a:rPr>
              <a:t>9</a:t>
            </a:r>
            <a:endParaRPr sz="1585" dirty="0">
              <a:latin typeface="Times New Roman"/>
              <a:cs typeface="Times New Roman"/>
            </a:endParaRPr>
          </a:p>
          <a:p>
            <a:pPr marL="124580">
              <a:spcBef>
                <a:spcPts val="357"/>
              </a:spcBef>
            </a:pPr>
            <a:r>
              <a:rPr sz="1585" spc="-99" dirty="0">
                <a:latin typeface="Times New Roman"/>
                <a:cs typeface="Times New Roman"/>
              </a:rPr>
              <a:t>8</a:t>
            </a:r>
            <a:endParaRPr sz="1585" dirty="0">
              <a:latin typeface="Times New Roman"/>
              <a:cs typeface="Times New Roman"/>
            </a:endParaRPr>
          </a:p>
          <a:p>
            <a:pPr marL="124580">
              <a:spcBef>
                <a:spcPts val="317"/>
              </a:spcBef>
            </a:pPr>
            <a:r>
              <a:rPr sz="1585" spc="-99" dirty="0">
                <a:latin typeface="Times New Roman"/>
                <a:cs typeface="Times New Roman"/>
              </a:rPr>
              <a:t>7</a:t>
            </a:r>
            <a:endParaRPr sz="1585" dirty="0">
              <a:latin typeface="Times New Roman"/>
              <a:cs typeface="Times New Roman"/>
            </a:endParaRPr>
          </a:p>
          <a:p>
            <a:pPr marL="124580">
              <a:spcBef>
                <a:spcPts val="367"/>
              </a:spcBef>
            </a:pPr>
            <a:r>
              <a:rPr sz="1585" spc="-99" dirty="0">
                <a:latin typeface="Times New Roman"/>
                <a:cs typeface="Times New Roman"/>
              </a:rPr>
              <a:t>6</a:t>
            </a:r>
            <a:endParaRPr sz="1585" dirty="0">
              <a:latin typeface="Times New Roman"/>
              <a:cs typeface="Times New Roman"/>
            </a:endParaRPr>
          </a:p>
          <a:p>
            <a:pPr marL="124580">
              <a:spcBef>
                <a:spcPts val="347"/>
              </a:spcBef>
            </a:pPr>
            <a:r>
              <a:rPr sz="1585" spc="-99" dirty="0">
                <a:latin typeface="Times New Roman"/>
                <a:cs typeface="Times New Roman"/>
              </a:rPr>
              <a:t>5</a:t>
            </a:r>
            <a:endParaRPr sz="1585" dirty="0">
              <a:latin typeface="Times New Roman"/>
              <a:cs typeface="Times New Roman"/>
            </a:endParaRPr>
          </a:p>
          <a:p>
            <a:pPr marL="124580">
              <a:spcBef>
                <a:spcPts val="357"/>
              </a:spcBef>
            </a:pPr>
            <a:r>
              <a:rPr sz="1585" spc="-99" dirty="0">
                <a:latin typeface="Times New Roman"/>
                <a:cs typeface="Times New Roman"/>
              </a:rPr>
              <a:t>4</a:t>
            </a:r>
            <a:endParaRPr sz="1585" dirty="0">
              <a:latin typeface="Times New Roman"/>
              <a:cs typeface="Times New Roman"/>
            </a:endParaRPr>
          </a:p>
          <a:p>
            <a:pPr marL="124580">
              <a:spcBef>
                <a:spcPts val="337"/>
              </a:spcBef>
            </a:pPr>
            <a:r>
              <a:rPr sz="1585" spc="-99" dirty="0">
                <a:latin typeface="Times New Roman"/>
                <a:cs typeface="Times New Roman"/>
              </a:rPr>
              <a:t>3</a:t>
            </a:r>
            <a:endParaRPr sz="1585" dirty="0">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dirty="0">
              <a:latin typeface="Arial"/>
              <a:cs typeface="Arial"/>
            </a:endParaRPr>
          </a:p>
          <a:p>
            <a:pPr marL="124580">
              <a:spcBef>
                <a:spcPts val="347"/>
              </a:spcBef>
            </a:pPr>
            <a:r>
              <a:rPr sz="1585" spc="-99" dirty="0">
                <a:latin typeface="Times New Roman"/>
                <a:cs typeface="Times New Roman"/>
              </a:rPr>
              <a:t>1</a:t>
            </a:r>
            <a:endParaRPr sz="1585" dirty="0">
              <a:latin typeface="Times New Roman"/>
              <a:cs typeface="Times New Roman"/>
            </a:endParaRPr>
          </a:p>
        </p:txBody>
      </p:sp>
      <p:pic>
        <p:nvPicPr>
          <p:cNvPr id="101" name="object 35"/>
          <p:cNvPicPr/>
          <p:nvPr/>
        </p:nvPicPr>
        <p:blipFill>
          <a:blip r:embed="rId2" cstate="print"/>
          <a:stretch>
            <a:fillRect/>
          </a:stretch>
        </p:blipFill>
        <p:spPr>
          <a:xfrm>
            <a:off x="4324758" y="3392785"/>
            <a:ext cx="224051" cy="224051"/>
          </a:xfrm>
          <a:prstGeom prst="rect">
            <a:avLst/>
          </a:prstGeom>
        </p:spPr>
      </p:pic>
      <p:sp>
        <p:nvSpPr>
          <p:cNvPr id="102"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103" name="object 37"/>
          <p:cNvGrpSpPr/>
          <p:nvPr/>
        </p:nvGrpSpPr>
        <p:grpSpPr>
          <a:xfrm>
            <a:off x="4324737" y="2251337"/>
            <a:ext cx="225242" cy="225242"/>
            <a:chOff x="1411218" y="1136091"/>
            <a:chExt cx="113664" cy="113664"/>
          </a:xfrm>
        </p:grpSpPr>
        <p:sp>
          <p:nvSpPr>
            <p:cNvPr id="10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06"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107" name="object 41"/>
          <p:cNvGrpSpPr/>
          <p:nvPr/>
        </p:nvGrpSpPr>
        <p:grpSpPr>
          <a:xfrm>
            <a:off x="4324738" y="1680624"/>
            <a:ext cx="509631" cy="509631"/>
            <a:chOff x="1411218" y="848092"/>
            <a:chExt cx="257175" cy="257175"/>
          </a:xfrm>
        </p:grpSpPr>
        <p:sp>
          <p:nvSpPr>
            <p:cNvPr id="10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1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1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14"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115" name="object 49"/>
          <p:cNvGrpSpPr/>
          <p:nvPr/>
        </p:nvGrpSpPr>
        <p:grpSpPr>
          <a:xfrm>
            <a:off x="4895450" y="1965979"/>
            <a:ext cx="225242" cy="225242"/>
            <a:chOff x="1699217" y="992091"/>
            <a:chExt cx="113664" cy="113664"/>
          </a:xfrm>
        </p:grpSpPr>
        <p:sp>
          <p:nvSpPr>
            <p:cNvPr id="11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18"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119" name="object 53"/>
          <p:cNvPicPr/>
          <p:nvPr/>
        </p:nvPicPr>
        <p:blipFill>
          <a:blip r:embed="rId3" cstate="print"/>
          <a:stretch>
            <a:fillRect/>
          </a:stretch>
        </p:blipFill>
        <p:spPr>
          <a:xfrm>
            <a:off x="5466185" y="1966000"/>
            <a:ext cx="224051" cy="224051"/>
          </a:xfrm>
          <a:prstGeom prst="rect">
            <a:avLst/>
          </a:prstGeom>
        </p:spPr>
      </p:pic>
      <p:sp>
        <p:nvSpPr>
          <p:cNvPr id="120"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121" name="object 55"/>
          <p:cNvPicPr/>
          <p:nvPr/>
        </p:nvPicPr>
        <p:blipFill>
          <a:blip r:embed="rId2" cstate="print"/>
          <a:stretch>
            <a:fillRect/>
          </a:stretch>
        </p:blipFill>
        <p:spPr>
          <a:xfrm>
            <a:off x="6322256" y="2251355"/>
            <a:ext cx="224051" cy="224051"/>
          </a:xfrm>
          <a:prstGeom prst="rect">
            <a:avLst/>
          </a:prstGeom>
        </p:spPr>
      </p:pic>
      <p:sp>
        <p:nvSpPr>
          <p:cNvPr id="122"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123" name="object 57"/>
          <p:cNvGrpSpPr/>
          <p:nvPr/>
        </p:nvGrpSpPr>
        <p:grpSpPr>
          <a:xfrm>
            <a:off x="6322235" y="3107408"/>
            <a:ext cx="225242" cy="225242"/>
            <a:chOff x="2419215" y="1568090"/>
            <a:chExt cx="113664" cy="113664"/>
          </a:xfrm>
        </p:grpSpPr>
        <p:sp>
          <p:nvSpPr>
            <p:cNvPr id="124"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5"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26"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127" name="object 61"/>
          <p:cNvGrpSpPr/>
          <p:nvPr/>
        </p:nvGrpSpPr>
        <p:grpSpPr>
          <a:xfrm>
            <a:off x="6036880" y="3392764"/>
            <a:ext cx="795276" cy="225242"/>
            <a:chOff x="2275216" y="1712089"/>
            <a:chExt cx="401320" cy="113664"/>
          </a:xfrm>
        </p:grpSpPr>
        <p:sp>
          <p:nvSpPr>
            <p:cNvPr id="128"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9"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30"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1"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32"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33"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34"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135" name="object 69"/>
          <p:cNvGrpSpPr/>
          <p:nvPr/>
        </p:nvGrpSpPr>
        <p:grpSpPr>
          <a:xfrm>
            <a:off x="6036880" y="3678122"/>
            <a:ext cx="795276" cy="225242"/>
            <a:chOff x="2275216" y="1856089"/>
            <a:chExt cx="401320" cy="113664"/>
          </a:xfrm>
        </p:grpSpPr>
        <p:sp>
          <p:nvSpPr>
            <p:cNvPr id="136"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7"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38"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9"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40"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41"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42"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143" name="object 77"/>
          <p:cNvGrpSpPr/>
          <p:nvPr/>
        </p:nvGrpSpPr>
        <p:grpSpPr>
          <a:xfrm>
            <a:off x="6322235" y="3963477"/>
            <a:ext cx="225242" cy="225242"/>
            <a:chOff x="2419215" y="2000088"/>
            <a:chExt cx="113664" cy="113664"/>
          </a:xfrm>
        </p:grpSpPr>
        <p:sp>
          <p:nvSpPr>
            <p:cNvPr id="144"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45"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46"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147" name="object 81"/>
          <p:cNvGrpSpPr/>
          <p:nvPr/>
        </p:nvGrpSpPr>
        <p:grpSpPr>
          <a:xfrm>
            <a:off x="3599220" y="1582891"/>
            <a:ext cx="3135805" cy="3330849"/>
            <a:chOff x="1045101" y="798773"/>
            <a:chExt cx="1582420" cy="1680845"/>
          </a:xfrm>
        </p:grpSpPr>
        <p:sp>
          <p:nvSpPr>
            <p:cNvPr id="148"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149" name="object 83"/>
            <p:cNvSpPr/>
            <p:nvPr/>
          </p:nvSpPr>
          <p:spPr>
            <a:xfrm>
              <a:off x="1050162" y="803834"/>
              <a:ext cx="1094740" cy="1670685"/>
            </a:xfrm>
            <a:custGeom>
              <a:avLst/>
              <a:gdLst/>
              <a:ahLst/>
              <a:cxnLst/>
              <a:rect l="l" t="t" r="r" b="b"/>
              <a:pathLst>
                <a:path w="1094739"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094739"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Lst>
            </a:custGeom>
            <a:ln w="10122">
              <a:solidFill>
                <a:srgbClr val="FF0000"/>
              </a:solidFill>
              <a:prstDash val="dash"/>
            </a:ln>
          </p:spPr>
          <p:txBody>
            <a:bodyPr wrap="square" lIns="0" tIns="0" rIns="0" bIns="0" rtlCol="0"/>
            <a:lstStyle/>
            <a:p>
              <a:endParaRPr sz="3567"/>
            </a:p>
          </p:txBody>
        </p:sp>
        <p:sp>
          <p:nvSpPr>
            <p:cNvPr id="150"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7"/>
            </a:p>
          </p:txBody>
        </p:sp>
      </p:grpSp>
      <p:grpSp>
        <p:nvGrpSpPr>
          <p:cNvPr id="151" name="object 85"/>
          <p:cNvGrpSpPr/>
          <p:nvPr/>
        </p:nvGrpSpPr>
        <p:grpSpPr>
          <a:xfrm>
            <a:off x="7347424" y="3162381"/>
            <a:ext cx="2882877" cy="1784338"/>
            <a:chOff x="2936555" y="1595831"/>
            <a:chExt cx="1454785" cy="900430"/>
          </a:xfrm>
        </p:grpSpPr>
        <p:sp>
          <p:nvSpPr>
            <p:cNvPr id="152" name="object 86"/>
            <p:cNvSpPr/>
            <p:nvPr/>
          </p:nvSpPr>
          <p:spPr>
            <a:xfrm>
              <a:off x="2936555" y="1624630"/>
              <a:ext cx="1454785" cy="864235"/>
            </a:xfrm>
            <a:custGeom>
              <a:avLst/>
              <a:gdLst/>
              <a:ahLst/>
              <a:cxnLst/>
              <a:rect l="l" t="t" r="r" b="b"/>
              <a:pathLst>
                <a:path w="1454785" h="864235">
                  <a:moveTo>
                    <a:pt x="0" y="863997"/>
                  </a:moveTo>
                  <a:lnTo>
                    <a:pt x="1454396" y="863997"/>
                  </a:lnTo>
                </a:path>
                <a:path w="1454785" h="864235">
                  <a:moveTo>
                    <a:pt x="0" y="575998"/>
                  </a:moveTo>
                  <a:lnTo>
                    <a:pt x="1454396" y="575998"/>
                  </a:lnTo>
                </a:path>
                <a:path w="1454785" h="864235">
                  <a:moveTo>
                    <a:pt x="0" y="287999"/>
                  </a:moveTo>
                  <a:lnTo>
                    <a:pt x="1454396" y="287999"/>
                  </a:lnTo>
                </a:path>
                <a:path w="1454785" h="8642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53"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154"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155"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156"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157" name="object 91"/>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7"/>
            </a:p>
          </p:txBody>
        </p:sp>
        <p:sp>
          <p:nvSpPr>
            <p:cNvPr id="158" name="object 92"/>
            <p:cNvSpPr/>
            <p:nvPr/>
          </p:nvSpPr>
          <p:spPr>
            <a:xfrm>
              <a:off x="2936555" y="1595831"/>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159" name="object 93"/>
            <p:cNvSpPr/>
            <p:nvPr/>
          </p:nvSpPr>
          <p:spPr>
            <a:xfrm>
              <a:off x="3771753" y="1624631"/>
              <a:ext cx="324485" cy="864235"/>
            </a:xfrm>
            <a:custGeom>
              <a:avLst/>
              <a:gdLst/>
              <a:ahLst/>
              <a:cxnLst/>
              <a:rect l="l" t="t" r="r" b="b"/>
              <a:pathLst>
                <a:path w="324485" h="864235">
                  <a:moveTo>
                    <a:pt x="0" y="863997"/>
                  </a:moveTo>
                  <a:lnTo>
                    <a:pt x="0" y="0"/>
                  </a:lnTo>
                  <a:lnTo>
                    <a:pt x="323998" y="0"/>
                  </a:lnTo>
                  <a:lnTo>
                    <a:pt x="323998" y="575998"/>
                  </a:lnTo>
                </a:path>
              </a:pathLst>
            </a:custGeom>
            <a:ln w="15183">
              <a:solidFill>
                <a:srgbClr val="FF0000"/>
              </a:solidFill>
            </a:ln>
          </p:spPr>
          <p:txBody>
            <a:bodyPr wrap="square" lIns="0" tIns="0" rIns="0" bIns="0" rtlCol="0"/>
            <a:lstStyle/>
            <a:p>
              <a:endParaRPr sz="3567"/>
            </a:p>
          </p:txBody>
        </p:sp>
      </p:grpSp>
      <p:sp>
        <p:nvSpPr>
          <p:cNvPr id="160"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3"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64" name="object 9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65" name="object 99"/>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166" name="object 100"/>
          <p:cNvSpPr txBox="1"/>
          <p:nvPr/>
        </p:nvSpPr>
        <p:spPr>
          <a:xfrm>
            <a:off x="7145385" y="3027320"/>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3</a:t>
            </a:r>
            <a:endParaRPr sz="1982">
              <a:latin typeface="Times New Roman"/>
              <a:cs typeface="Times New Roman"/>
            </a:endParaRPr>
          </a:p>
        </p:txBody>
      </p:sp>
    </p:spTree>
    <p:extLst>
      <p:ext uri="{BB962C8B-B14F-4D97-AF65-F5344CB8AC3E}">
        <p14:creationId xmlns:p14="http://schemas.microsoft.com/office/powerpoint/2010/main" val="1104388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grpSp>
        <p:nvGrpSpPr>
          <p:cNvPr id="86" name="object 20"/>
          <p:cNvGrpSpPr/>
          <p:nvPr/>
        </p:nvGrpSpPr>
        <p:grpSpPr>
          <a:xfrm>
            <a:off x="3550624" y="1502276"/>
            <a:ext cx="3460459" cy="3460459"/>
            <a:chOff x="1020578" y="758093"/>
            <a:chExt cx="1746250" cy="1746250"/>
          </a:xfrm>
        </p:grpSpPr>
        <p:sp>
          <p:nvSpPr>
            <p:cNvPr id="8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8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8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9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93"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94"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95" name="object 29"/>
          <p:cNvGrpSpPr/>
          <p:nvPr/>
        </p:nvGrpSpPr>
        <p:grpSpPr>
          <a:xfrm>
            <a:off x="3754024" y="4248835"/>
            <a:ext cx="509631" cy="225242"/>
            <a:chOff x="1123219" y="2144088"/>
            <a:chExt cx="257175" cy="113664"/>
          </a:xfrm>
        </p:grpSpPr>
        <p:sp>
          <p:nvSpPr>
            <p:cNvPr id="9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9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9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00"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dirty="0">
              <a:latin typeface="Times New Roman"/>
              <a:cs typeface="Times New Roman"/>
            </a:endParaRPr>
          </a:p>
          <a:p>
            <a:pPr marL="25168">
              <a:spcBef>
                <a:spcPts val="337"/>
              </a:spcBef>
            </a:pPr>
            <a:r>
              <a:rPr sz="1585" spc="-50" dirty="0">
                <a:latin typeface="Times New Roman"/>
                <a:cs typeface="Times New Roman"/>
              </a:rPr>
              <a:t>11</a:t>
            </a:r>
            <a:endParaRPr sz="1585" dirty="0">
              <a:latin typeface="Times New Roman"/>
              <a:cs typeface="Times New Roman"/>
            </a:endParaRPr>
          </a:p>
          <a:p>
            <a:pPr marL="25168">
              <a:spcBef>
                <a:spcPts val="337"/>
              </a:spcBef>
            </a:pPr>
            <a:r>
              <a:rPr sz="1585" spc="-50" dirty="0">
                <a:latin typeface="Times New Roman"/>
                <a:cs typeface="Times New Roman"/>
              </a:rPr>
              <a:t>10</a:t>
            </a:r>
            <a:endParaRPr sz="1585" dirty="0">
              <a:latin typeface="Times New Roman"/>
              <a:cs typeface="Times New Roman"/>
            </a:endParaRPr>
          </a:p>
          <a:p>
            <a:pPr marL="124580">
              <a:spcBef>
                <a:spcPts val="337"/>
              </a:spcBef>
            </a:pPr>
            <a:r>
              <a:rPr sz="1585" spc="-99" dirty="0">
                <a:latin typeface="Times New Roman"/>
                <a:cs typeface="Times New Roman"/>
              </a:rPr>
              <a:t>9</a:t>
            </a:r>
            <a:endParaRPr sz="1585" dirty="0">
              <a:latin typeface="Times New Roman"/>
              <a:cs typeface="Times New Roman"/>
            </a:endParaRPr>
          </a:p>
          <a:p>
            <a:pPr marL="124580">
              <a:spcBef>
                <a:spcPts val="357"/>
              </a:spcBef>
            </a:pPr>
            <a:r>
              <a:rPr sz="1585" spc="-99" dirty="0">
                <a:latin typeface="Times New Roman"/>
                <a:cs typeface="Times New Roman"/>
              </a:rPr>
              <a:t>8</a:t>
            </a:r>
            <a:endParaRPr sz="1585" dirty="0">
              <a:latin typeface="Times New Roman"/>
              <a:cs typeface="Times New Roman"/>
            </a:endParaRPr>
          </a:p>
          <a:p>
            <a:pPr marL="124580">
              <a:spcBef>
                <a:spcPts val="317"/>
              </a:spcBef>
            </a:pPr>
            <a:r>
              <a:rPr sz="1585" spc="-99" dirty="0">
                <a:latin typeface="Times New Roman"/>
                <a:cs typeface="Times New Roman"/>
              </a:rPr>
              <a:t>7</a:t>
            </a:r>
            <a:endParaRPr sz="1585" dirty="0">
              <a:latin typeface="Times New Roman"/>
              <a:cs typeface="Times New Roman"/>
            </a:endParaRPr>
          </a:p>
          <a:p>
            <a:pPr marL="124580">
              <a:spcBef>
                <a:spcPts val="367"/>
              </a:spcBef>
            </a:pPr>
            <a:r>
              <a:rPr sz="1585" spc="-99" dirty="0">
                <a:latin typeface="Times New Roman"/>
                <a:cs typeface="Times New Roman"/>
              </a:rPr>
              <a:t>6</a:t>
            </a:r>
            <a:endParaRPr sz="1585" dirty="0">
              <a:latin typeface="Times New Roman"/>
              <a:cs typeface="Times New Roman"/>
            </a:endParaRPr>
          </a:p>
          <a:p>
            <a:pPr marL="124580">
              <a:spcBef>
                <a:spcPts val="347"/>
              </a:spcBef>
            </a:pPr>
            <a:r>
              <a:rPr sz="1585" spc="-99" dirty="0">
                <a:latin typeface="Times New Roman"/>
                <a:cs typeface="Times New Roman"/>
              </a:rPr>
              <a:t>5</a:t>
            </a:r>
            <a:endParaRPr sz="1585" dirty="0">
              <a:latin typeface="Times New Roman"/>
              <a:cs typeface="Times New Roman"/>
            </a:endParaRPr>
          </a:p>
          <a:p>
            <a:pPr marL="124580">
              <a:spcBef>
                <a:spcPts val="357"/>
              </a:spcBef>
            </a:pPr>
            <a:r>
              <a:rPr sz="1585" spc="-99" dirty="0">
                <a:latin typeface="Times New Roman"/>
                <a:cs typeface="Times New Roman"/>
              </a:rPr>
              <a:t>4</a:t>
            </a:r>
            <a:endParaRPr sz="1585" dirty="0">
              <a:latin typeface="Times New Roman"/>
              <a:cs typeface="Times New Roman"/>
            </a:endParaRPr>
          </a:p>
          <a:p>
            <a:pPr marL="124580">
              <a:spcBef>
                <a:spcPts val="337"/>
              </a:spcBef>
            </a:pPr>
            <a:r>
              <a:rPr sz="1585" spc="-99" dirty="0">
                <a:latin typeface="Times New Roman"/>
                <a:cs typeface="Times New Roman"/>
              </a:rPr>
              <a:t>3</a:t>
            </a:r>
            <a:endParaRPr sz="1585" dirty="0">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dirty="0">
              <a:latin typeface="Arial"/>
              <a:cs typeface="Arial"/>
            </a:endParaRPr>
          </a:p>
          <a:p>
            <a:pPr marL="124580">
              <a:spcBef>
                <a:spcPts val="347"/>
              </a:spcBef>
            </a:pPr>
            <a:r>
              <a:rPr sz="1585" spc="-99" dirty="0">
                <a:latin typeface="Times New Roman"/>
                <a:cs typeface="Times New Roman"/>
              </a:rPr>
              <a:t>1</a:t>
            </a:r>
            <a:endParaRPr sz="1585" dirty="0">
              <a:latin typeface="Times New Roman"/>
              <a:cs typeface="Times New Roman"/>
            </a:endParaRPr>
          </a:p>
        </p:txBody>
      </p:sp>
      <p:pic>
        <p:nvPicPr>
          <p:cNvPr id="101" name="object 35"/>
          <p:cNvPicPr/>
          <p:nvPr/>
        </p:nvPicPr>
        <p:blipFill>
          <a:blip r:embed="rId2" cstate="print"/>
          <a:stretch>
            <a:fillRect/>
          </a:stretch>
        </p:blipFill>
        <p:spPr>
          <a:xfrm>
            <a:off x="4324758" y="3392785"/>
            <a:ext cx="224051" cy="224051"/>
          </a:xfrm>
          <a:prstGeom prst="rect">
            <a:avLst/>
          </a:prstGeom>
        </p:spPr>
      </p:pic>
      <p:sp>
        <p:nvSpPr>
          <p:cNvPr id="102"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103" name="object 37"/>
          <p:cNvGrpSpPr/>
          <p:nvPr/>
        </p:nvGrpSpPr>
        <p:grpSpPr>
          <a:xfrm>
            <a:off x="4324737" y="2251337"/>
            <a:ext cx="225242" cy="225242"/>
            <a:chOff x="1411218" y="1136091"/>
            <a:chExt cx="113664" cy="113664"/>
          </a:xfrm>
        </p:grpSpPr>
        <p:sp>
          <p:nvSpPr>
            <p:cNvPr id="10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06"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107" name="object 41"/>
          <p:cNvGrpSpPr/>
          <p:nvPr/>
        </p:nvGrpSpPr>
        <p:grpSpPr>
          <a:xfrm>
            <a:off x="4324738" y="1680624"/>
            <a:ext cx="509631" cy="509631"/>
            <a:chOff x="1411218" y="848092"/>
            <a:chExt cx="257175" cy="257175"/>
          </a:xfrm>
        </p:grpSpPr>
        <p:sp>
          <p:nvSpPr>
            <p:cNvPr id="10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1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1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14"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115" name="object 49"/>
          <p:cNvGrpSpPr/>
          <p:nvPr/>
        </p:nvGrpSpPr>
        <p:grpSpPr>
          <a:xfrm>
            <a:off x="4895450" y="1965979"/>
            <a:ext cx="225242" cy="225242"/>
            <a:chOff x="1699217" y="992091"/>
            <a:chExt cx="113664" cy="113664"/>
          </a:xfrm>
        </p:grpSpPr>
        <p:sp>
          <p:nvSpPr>
            <p:cNvPr id="11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18"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119" name="object 53"/>
          <p:cNvPicPr/>
          <p:nvPr/>
        </p:nvPicPr>
        <p:blipFill>
          <a:blip r:embed="rId3" cstate="print"/>
          <a:stretch>
            <a:fillRect/>
          </a:stretch>
        </p:blipFill>
        <p:spPr>
          <a:xfrm>
            <a:off x="5466185" y="1966000"/>
            <a:ext cx="224051" cy="224051"/>
          </a:xfrm>
          <a:prstGeom prst="rect">
            <a:avLst/>
          </a:prstGeom>
        </p:spPr>
      </p:pic>
      <p:sp>
        <p:nvSpPr>
          <p:cNvPr id="120"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121" name="object 55"/>
          <p:cNvPicPr/>
          <p:nvPr/>
        </p:nvPicPr>
        <p:blipFill>
          <a:blip r:embed="rId2" cstate="print"/>
          <a:stretch>
            <a:fillRect/>
          </a:stretch>
        </p:blipFill>
        <p:spPr>
          <a:xfrm>
            <a:off x="6322256" y="2251355"/>
            <a:ext cx="224051" cy="224051"/>
          </a:xfrm>
          <a:prstGeom prst="rect">
            <a:avLst/>
          </a:prstGeom>
        </p:spPr>
      </p:pic>
      <p:sp>
        <p:nvSpPr>
          <p:cNvPr id="122"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123" name="object 57"/>
          <p:cNvGrpSpPr/>
          <p:nvPr/>
        </p:nvGrpSpPr>
        <p:grpSpPr>
          <a:xfrm>
            <a:off x="6322235" y="3107408"/>
            <a:ext cx="225242" cy="225242"/>
            <a:chOff x="2419215" y="1568090"/>
            <a:chExt cx="113664" cy="113664"/>
          </a:xfrm>
        </p:grpSpPr>
        <p:sp>
          <p:nvSpPr>
            <p:cNvPr id="124"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5"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26"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127" name="object 61"/>
          <p:cNvGrpSpPr/>
          <p:nvPr/>
        </p:nvGrpSpPr>
        <p:grpSpPr>
          <a:xfrm>
            <a:off x="6036880" y="3392764"/>
            <a:ext cx="795276" cy="225242"/>
            <a:chOff x="2275216" y="1712089"/>
            <a:chExt cx="401320" cy="113664"/>
          </a:xfrm>
        </p:grpSpPr>
        <p:sp>
          <p:nvSpPr>
            <p:cNvPr id="128"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9"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30"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1"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32"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33"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34"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135" name="object 69"/>
          <p:cNvGrpSpPr/>
          <p:nvPr/>
        </p:nvGrpSpPr>
        <p:grpSpPr>
          <a:xfrm>
            <a:off x="6036880" y="3678122"/>
            <a:ext cx="795276" cy="225242"/>
            <a:chOff x="2275216" y="1856089"/>
            <a:chExt cx="401320" cy="113664"/>
          </a:xfrm>
        </p:grpSpPr>
        <p:sp>
          <p:nvSpPr>
            <p:cNvPr id="136"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7"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38"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9"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40"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41"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42"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143" name="object 77"/>
          <p:cNvGrpSpPr/>
          <p:nvPr/>
        </p:nvGrpSpPr>
        <p:grpSpPr>
          <a:xfrm>
            <a:off x="6322235" y="3963477"/>
            <a:ext cx="225242" cy="225242"/>
            <a:chOff x="2419215" y="2000088"/>
            <a:chExt cx="113664" cy="113664"/>
          </a:xfrm>
        </p:grpSpPr>
        <p:sp>
          <p:nvSpPr>
            <p:cNvPr id="144"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45"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46"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147" name="object 81"/>
          <p:cNvGrpSpPr/>
          <p:nvPr/>
        </p:nvGrpSpPr>
        <p:grpSpPr>
          <a:xfrm>
            <a:off x="3599220" y="1582891"/>
            <a:ext cx="3135805" cy="3330849"/>
            <a:chOff x="1045101" y="798773"/>
            <a:chExt cx="1582420" cy="1680845"/>
          </a:xfrm>
        </p:grpSpPr>
        <p:sp>
          <p:nvSpPr>
            <p:cNvPr id="148"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149" name="object 83"/>
            <p:cNvSpPr/>
            <p:nvPr/>
          </p:nvSpPr>
          <p:spPr>
            <a:xfrm>
              <a:off x="1050162" y="803834"/>
              <a:ext cx="1094740" cy="1670685"/>
            </a:xfrm>
            <a:custGeom>
              <a:avLst/>
              <a:gdLst/>
              <a:ahLst/>
              <a:cxnLst/>
              <a:rect l="l" t="t" r="r" b="b"/>
              <a:pathLst>
                <a:path w="1094739"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094739" h="1670685">
                  <a:moveTo>
                    <a:pt x="1094394" y="273598"/>
                  </a:moveTo>
                  <a:lnTo>
                    <a:pt x="1079478" y="200864"/>
                  </a:lnTo>
                  <a:lnTo>
                    <a:pt x="1061578" y="167100"/>
                  </a:lnTo>
                  <a:lnTo>
                    <a:pt x="1037381" y="135507"/>
                  </a:lnTo>
                  <a:lnTo>
                    <a:pt x="1007384" y="106409"/>
                  </a:lnTo>
                  <a:lnTo>
                    <a:pt x="972084" y="80134"/>
                  </a:lnTo>
                  <a:lnTo>
                    <a:pt x="931979" y="57007"/>
                  </a:lnTo>
                  <a:lnTo>
                    <a:pt x="887568" y="37353"/>
                  </a:lnTo>
                  <a:lnTo>
                    <a:pt x="839346" y="21500"/>
                  </a:lnTo>
                  <a:lnTo>
                    <a:pt x="787812" y="9773"/>
                  </a:lnTo>
                  <a:lnTo>
                    <a:pt x="733463" y="2497"/>
                  </a:lnTo>
                  <a:lnTo>
                    <a:pt x="676797" y="0"/>
                  </a:lnTo>
                  <a:lnTo>
                    <a:pt x="620131" y="2497"/>
                  </a:lnTo>
                  <a:lnTo>
                    <a:pt x="565782" y="9773"/>
                  </a:lnTo>
                  <a:lnTo>
                    <a:pt x="514248" y="21500"/>
                  </a:lnTo>
                  <a:lnTo>
                    <a:pt x="466026" y="37353"/>
                  </a:lnTo>
                  <a:lnTo>
                    <a:pt x="421614" y="57007"/>
                  </a:lnTo>
                  <a:lnTo>
                    <a:pt x="381509" y="80134"/>
                  </a:lnTo>
                  <a:lnTo>
                    <a:pt x="346210" y="106409"/>
                  </a:lnTo>
                  <a:lnTo>
                    <a:pt x="316213" y="135507"/>
                  </a:lnTo>
                  <a:lnTo>
                    <a:pt x="292015" y="167100"/>
                  </a:lnTo>
                  <a:lnTo>
                    <a:pt x="274116" y="200864"/>
                  </a:lnTo>
                  <a:lnTo>
                    <a:pt x="259199" y="273598"/>
                  </a:lnTo>
                  <a:lnTo>
                    <a:pt x="263011" y="310724"/>
                  </a:lnTo>
                  <a:lnTo>
                    <a:pt x="292015" y="380095"/>
                  </a:lnTo>
                  <a:lnTo>
                    <a:pt x="316213" y="411689"/>
                  </a:lnTo>
                  <a:lnTo>
                    <a:pt x="346210" y="440786"/>
                  </a:lnTo>
                  <a:lnTo>
                    <a:pt x="381509" y="467061"/>
                  </a:lnTo>
                  <a:lnTo>
                    <a:pt x="421614" y="490189"/>
                  </a:lnTo>
                  <a:lnTo>
                    <a:pt x="466026" y="509842"/>
                  </a:lnTo>
                  <a:lnTo>
                    <a:pt x="514248" y="525695"/>
                  </a:lnTo>
                  <a:lnTo>
                    <a:pt x="565782" y="537423"/>
                  </a:lnTo>
                  <a:lnTo>
                    <a:pt x="620131" y="544698"/>
                  </a:lnTo>
                  <a:lnTo>
                    <a:pt x="676797" y="547196"/>
                  </a:lnTo>
                  <a:lnTo>
                    <a:pt x="733463" y="544698"/>
                  </a:lnTo>
                  <a:lnTo>
                    <a:pt x="787812" y="537423"/>
                  </a:lnTo>
                  <a:lnTo>
                    <a:pt x="839346" y="525695"/>
                  </a:lnTo>
                  <a:lnTo>
                    <a:pt x="887568" y="509842"/>
                  </a:lnTo>
                  <a:lnTo>
                    <a:pt x="931979" y="490189"/>
                  </a:lnTo>
                  <a:lnTo>
                    <a:pt x="972084" y="467061"/>
                  </a:lnTo>
                  <a:lnTo>
                    <a:pt x="1007384" y="440786"/>
                  </a:lnTo>
                  <a:lnTo>
                    <a:pt x="1037381" y="411689"/>
                  </a:lnTo>
                  <a:lnTo>
                    <a:pt x="1061578" y="380095"/>
                  </a:lnTo>
                  <a:lnTo>
                    <a:pt x="1079478" y="346332"/>
                  </a:lnTo>
                  <a:lnTo>
                    <a:pt x="1094394" y="273598"/>
                  </a:lnTo>
                </a:path>
              </a:pathLst>
            </a:custGeom>
            <a:ln w="10122">
              <a:solidFill>
                <a:srgbClr val="FF0000"/>
              </a:solidFill>
              <a:prstDash val="dash"/>
            </a:ln>
          </p:spPr>
          <p:txBody>
            <a:bodyPr wrap="square" lIns="0" tIns="0" rIns="0" bIns="0" rtlCol="0"/>
            <a:lstStyle/>
            <a:p>
              <a:endParaRPr sz="3567"/>
            </a:p>
          </p:txBody>
        </p:sp>
        <p:sp>
          <p:nvSpPr>
            <p:cNvPr id="150"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7"/>
            </a:p>
          </p:txBody>
        </p:sp>
      </p:grpSp>
      <p:grpSp>
        <p:nvGrpSpPr>
          <p:cNvPr id="151" name="object 85"/>
          <p:cNvGrpSpPr/>
          <p:nvPr/>
        </p:nvGrpSpPr>
        <p:grpSpPr>
          <a:xfrm>
            <a:off x="7347424" y="3162381"/>
            <a:ext cx="2882877" cy="1784338"/>
            <a:chOff x="2936555" y="1595831"/>
            <a:chExt cx="1454785" cy="900430"/>
          </a:xfrm>
        </p:grpSpPr>
        <p:sp>
          <p:nvSpPr>
            <p:cNvPr id="152" name="object 86"/>
            <p:cNvSpPr/>
            <p:nvPr/>
          </p:nvSpPr>
          <p:spPr>
            <a:xfrm>
              <a:off x="2936555" y="1624630"/>
              <a:ext cx="1454785" cy="864235"/>
            </a:xfrm>
            <a:custGeom>
              <a:avLst/>
              <a:gdLst/>
              <a:ahLst/>
              <a:cxnLst/>
              <a:rect l="l" t="t" r="r" b="b"/>
              <a:pathLst>
                <a:path w="1454785" h="864235">
                  <a:moveTo>
                    <a:pt x="0" y="863997"/>
                  </a:moveTo>
                  <a:lnTo>
                    <a:pt x="1454396" y="863997"/>
                  </a:lnTo>
                </a:path>
                <a:path w="1454785" h="864235">
                  <a:moveTo>
                    <a:pt x="0" y="575998"/>
                  </a:moveTo>
                  <a:lnTo>
                    <a:pt x="1454396" y="575998"/>
                  </a:lnTo>
                </a:path>
                <a:path w="1454785" h="864235">
                  <a:moveTo>
                    <a:pt x="0" y="287999"/>
                  </a:moveTo>
                  <a:lnTo>
                    <a:pt x="1454396" y="287999"/>
                  </a:lnTo>
                </a:path>
                <a:path w="1454785" h="8642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53" name="object 87"/>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154" name="object 88"/>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155" name="object 89"/>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156" name="object 90"/>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157" name="object 91"/>
            <p:cNvSpPr/>
            <p:nvPr/>
          </p:nvSpPr>
          <p:spPr>
            <a:xfrm>
              <a:off x="3483754" y="1912630"/>
              <a:ext cx="216535" cy="576580"/>
            </a:xfrm>
            <a:custGeom>
              <a:avLst/>
              <a:gdLst/>
              <a:ahLst/>
              <a:cxnLst/>
              <a:rect l="l" t="t" r="r" b="b"/>
              <a:pathLst>
                <a:path w="216535" h="576580">
                  <a:moveTo>
                    <a:pt x="0" y="287999"/>
                  </a:moveTo>
                  <a:lnTo>
                    <a:pt x="0" y="0"/>
                  </a:lnTo>
                  <a:lnTo>
                    <a:pt x="215999" y="0"/>
                  </a:lnTo>
                  <a:lnTo>
                    <a:pt x="215999" y="575998"/>
                  </a:lnTo>
                </a:path>
              </a:pathLst>
            </a:custGeom>
            <a:ln w="15183">
              <a:solidFill>
                <a:srgbClr val="FF0000"/>
              </a:solidFill>
            </a:ln>
          </p:spPr>
          <p:txBody>
            <a:bodyPr wrap="square" lIns="0" tIns="0" rIns="0" bIns="0" rtlCol="0"/>
            <a:lstStyle/>
            <a:p>
              <a:endParaRPr sz="3567"/>
            </a:p>
          </p:txBody>
        </p:sp>
        <p:sp>
          <p:nvSpPr>
            <p:cNvPr id="158" name="object 92"/>
            <p:cNvSpPr/>
            <p:nvPr/>
          </p:nvSpPr>
          <p:spPr>
            <a:xfrm>
              <a:off x="2936555" y="1595831"/>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159" name="object 93"/>
            <p:cNvSpPr/>
            <p:nvPr/>
          </p:nvSpPr>
          <p:spPr>
            <a:xfrm>
              <a:off x="3771753" y="1624631"/>
              <a:ext cx="324485" cy="864235"/>
            </a:xfrm>
            <a:custGeom>
              <a:avLst/>
              <a:gdLst/>
              <a:ahLst/>
              <a:cxnLst/>
              <a:rect l="l" t="t" r="r" b="b"/>
              <a:pathLst>
                <a:path w="324485" h="864235">
                  <a:moveTo>
                    <a:pt x="0" y="863997"/>
                  </a:moveTo>
                  <a:lnTo>
                    <a:pt x="0" y="0"/>
                  </a:lnTo>
                  <a:lnTo>
                    <a:pt x="323998" y="0"/>
                  </a:lnTo>
                  <a:lnTo>
                    <a:pt x="323998" y="575998"/>
                  </a:lnTo>
                </a:path>
              </a:pathLst>
            </a:custGeom>
            <a:ln w="15183">
              <a:solidFill>
                <a:srgbClr val="FF0000"/>
              </a:solidFill>
            </a:ln>
          </p:spPr>
          <p:txBody>
            <a:bodyPr wrap="square" lIns="0" tIns="0" rIns="0" bIns="0" rtlCol="0"/>
            <a:lstStyle/>
            <a:p>
              <a:endParaRPr sz="3567"/>
            </a:p>
          </p:txBody>
        </p:sp>
      </p:grpSp>
      <p:sp>
        <p:nvSpPr>
          <p:cNvPr id="160"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3"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64" name="object 9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65" name="object 99"/>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166" name="object 100"/>
          <p:cNvSpPr txBox="1"/>
          <p:nvPr/>
        </p:nvSpPr>
        <p:spPr>
          <a:xfrm>
            <a:off x="7145385" y="3027320"/>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3</a:t>
            </a:r>
            <a:endParaRPr sz="1982">
              <a:latin typeface="Times New Roman"/>
              <a:cs typeface="Times New Roman"/>
            </a:endParaRPr>
          </a:p>
        </p:txBody>
      </p:sp>
      <p:grpSp>
        <p:nvGrpSpPr>
          <p:cNvPr id="84" name="object 20"/>
          <p:cNvGrpSpPr/>
          <p:nvPr/>
        </p:nvGrpSpPr>
        <p:grpSpPr>
          <a:xfrm>
            <a:off x="3550624" y="1502276"/>
            <a:ext cx="3460459" cy="3460459"/>
            <a:chOff x="1020578" y="758093"/>
            <a:chExt cx="1746250" cy="1746250"/>
          </a:xfrm>
        </p:grpSpPr>
        <p:sp>
          <p:nvSpPr>
            <p:cNvPr id="167"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168"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169"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70"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71"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72"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73"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174"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175" name="object 29"/>
          <p:cNvGrpSpPr/>
          <p:nvPr/>
        </p:nvGrpSpPr>
        <p:grpSpPr>
          <a:xfrm>
            <a:off x="3754024" y="4248835"/>
            <a:ext cx="509631" cy="225242"/>
            <a:chOff x="1123219" y="2144088"/>
            <a:chExt cx="257175" cy="113664"/>
          </a:xfrm>
        </p:grpSpPr>
        <p:sp>
          <p:nvSpPr>
            <p:cNvPr id="176"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77"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78"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79"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80"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181" name="object 35"/>
          <p:cNvPicPr/>
          <p:nvPr/>
        </p:nvPicPr>
        <p:blipFill>
          <a:blip r:embed="rId2" cstate="print"/>
          <a:stretch>
            <a:fillRect/>
          </a:stretch>
        </p:blipFill>
        <p:spPr>
          <a:xfrm>
            <a:off x="4324758" y="3392785"/>
            <a:ext cx="224051" cy="224051"/>
          </a:xfrm>
          <a:prstGeom prst="rect">
            <a:avLst/>
          </a:prstGeom>
        </p:spPr>
      </p:pic>
      <p:sp>
        <p:nvSpPr>
          <p:cNvPr id="182"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183" name="object 37"/>
          <p:cNvGrpSpPr/>
          <p:nvPr/>
        </p:nvGrpSpPr>
        <p:grpSpPr>
          <a:xfrm>
            <a:off x="4324737" y="2251337"/>
            <a:ext cx="225242" cy="225242"/>
            <a:chOff x="1411218" y="1136091"/>
            <a:chExt cx="113664" cy="113664"/>
          </a:xfrm>
        </p:grpSpPr>
        <p:sp>
          <p:nvSpPr>
            <p:cNvPr id="184"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85"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86"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187" name="object 41"/>
          <p:cNvGrpSpPr/>
          <p:nvPr/>
        </p:nvGrpSpPr>
        <p:grpSpPr>
          <a:xfrm>
            <a:off x="4324738" y="1680624"/>
            <a:ext cx="509631" cy="509631"/>
            <a:chOff x="1411218" y="848092"/>
            <a:chExt cx="257175" cy="257175"/>
          </a:xfrm>
        </p:grpSpPr>
        <p:sp>
          <p:nvSpPr>
            <p:cNvPr id="188"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89"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90"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91"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92"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93"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94"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195" name="object 49"/>
          <p:cNvGrpSpPr/>
          <p:nvPr/>
        </p:nvGrpSpPr>
        <p:grpSpPr>
          <a:xfrm>
            <a:off x="4895450" y="1965979"/>
            <a:ext cx="225242" cy="225242"/>
            <a:chOff x="1699217" y="992091"/>
            <a:chExt cx="113664" cy="113664"/>
          </a:xfrm>
        </p:grpSpPr>
        <p:sp>
          <p:nvSpPr>
            <p:cNvPr id="196"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97"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98"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199" name="object 53"/>
          <p:cNvGrpSpPr/>
          <p:nvPr/>
        </p:nvGrpSpPr>
        <p:grpSpPr>
          <a:xfrm>
            <a:off x="5466166" y="1965979"/>
            <a:ext cx="225242" cy="225242"/>
            <a:chOff x="1987217" y="992091"/>
            <a:chExt cx="113664" cy="113664"/>
          </a:xfrm>
        </p:grpSpPr>
        <p:sp>
          <p:nvSpPr>
            <p:cNvPr id="200"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201"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202"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203" name="object 57"/>
          <p:cNvPicPr/>
          <p:nvPr/>
        </p:nvPicPr>
        <p:blipFill>
          <a:blip r:embed="rId2" cstate="print"/>
          <a:stretch>
            <a:fillRect/>
          </a:stretch>
        </p:blipFill>
        <p:spPr>
          <a:xfrm>
            <a:off x="6322256" y="2251355"/>
            <a:ext cx="224051" cy="224051"/>
          </a:xfrm>
          <a:prstGeom prst="rect">
            <a:avLst/>
          </a:prstGeom>
        </p:spPr>
      </p:pic>
      <p:sp>
        <p:nvSpPr>
          <p:cNvPr id="204"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205" name="object 59"/>
          <p:cNvGrpSpPr/>
          <p:nvPr/>
        </p:nvGrpSpPr>
        <p:grpSpPr>
          <a:xfrm>
            <a:off x="6322235" y="3107408"/>
            <a:ext cx="225242" cy="225242"/>
            <a:chOff x="2419215" y="1568090"/>
            <a:chExt cx="113664" cy="113664"/>
          </a:xfrm>
        </p:grpSpPr>
        <p:sp>
          <p:nvSpPr>
            <p:cNvPr id="206"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07"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08"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209" name="object 63"/>
          <p:cNvGrpSpPr/>
          <p:nvPr/>
        </p:nvGrpSpPr>
        <p:grpSpPr>
          <a:xfrm>
            <a:off x="6036880" y="3392764"/>
            <a:ext cx="795276" cy="225242"/>
            <a:chOff x="2275216" y="1712089"/>
            <a:chExt cx="401320" cy="113664"/>
          </a:xfrm>
        </p:grpSpPr>
        <p:sp>
          <p:nvSpPr>
            <p:cNvPr id="210"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11"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212"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13"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214"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215"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216"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217" name="object 71"/>
          <p:cNvGrpSpPr/>
          <p:nvPr/>
        </p:nvGrpSpPr>
        <p:grpSpPr>
          <a:xfrm>
            <a:off x="6036880" y="3678122"/>
            <a:ext cx="795276" cy="225242"/>
            <a:chOff x="2275216" y="1856089"/>
            <a:chExt cx="401320" cy="113664"/>
          </a:xfrm>
        </p:grpSpPr>
        <p:sp>
          <p:nvSpPr>
            <p:cNvPr id="218"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19"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20"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21"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22"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223"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24"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225" name="object 79"/>
          <p:cNvGrpSpPr/>
          <p:nvPr/>
        </p:nvGrpSpPr>
        <p:grpSpPr>
          <a:xfrm>
            <a:off x="6322235" y="3963477"/>
            <a:ext cx="225242" cy="225242"/>
            <a:chOff x="2419215" y="2000088"/>
            <a:chExt cx="113664" cy="113664"/>
          </a:xfrm>
        </p:grpSpPr>
        <p:sp>
          <p:nvSpPr>
            <p:cNvPr id="226"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27"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28"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229" name="object 83"/>
          <p:cNvGrpSpPr/>
          <p:nvPr/>
        </p:nvGrpSpPr>
        <p:grpSpPr>
          <a:xfrm>
            <a:off x="3953035" y="1879518"/>
            <a:ext cx="2782209" cy="2782209"/>
            <a:chOff x="1223646" y="948460"/>
            <a:chExt cx="1403985" cy="1403985"/>
          </a:xfrm>
        </p:grpSpPr>
        <p:sp>
          <p:nvSpPr>
            <p:cNvPr id="230"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231"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grpSp>
      <p:grpSp>
        <p:nvGrpSpPr>
          <p:cNvPr id="232" name="object 86"/>
          <p:cNvGrpSpPr/>
          <p:nvPr/>
        </p:nvGrpSpPr>
        <p:grpSpPr>
          <a:xfrm>
            <a:off x="7347424" y="2591667"/>
            <a:ext cx="2882877" cy="2355629"/>
            <a:chOff x="2936555" y="1307832"/>
            <a:chExt cx="1454785" cy="1188720"/>
          </a:xfrm>
        </p:grpSpPr>
        <p:sp>
          <p:nvSpPr>
            <p:cNvPr id="233" name="object 87"/>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234" name="object 88"/>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235" name="object 89"/>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236" name="object 90"/>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237" name="object 91"/>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238" name="object 92"/>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7"/>
            </a:p>
          </p:txBody>
        </p:sp>
        <p:sp>
          <p:nvSpPr>
            <p:cNvPr id="239" name="object 93"/>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240" name="object 94"/>
            <p:cNvSpPr/>
            <p:nvPr/>
          </p:nvSpPr>
          <p:spPr>
            <a:xfrm>
              <a:off x="3087755" y="1336632"/>
              <a:ext cx="180340" cy="1152525"/>
            </a:xfrm>
            <a:custGeom>
              <a:avLst/>
              <a:gdLst/>
              <a:ahLst/>
              <a:cxnLst/>
              <a:rect l="l" t="t" r="r" b="b"/>
              <a:pathLst>
                <a:path w="180339" h="1152525">
                  <a:moveTo>
                    <a:pt x="0" y="863997"/>
                  </a:moveTo>
                  <a:lnTo>
                    <a:pt x="0" y="0"/>
                  </a:lnTo>
                  <a:lnTo>
                    <a:pt x="179999" y="0"/>
                  </a:lnTo>
                  <a:lnTo>
                    <a:pt x="179999" y="1151996"/>
                  </a:lnTo>
                </a:path>
              </a:pathLst>
            </a:custGeom>
            <a:ln w="15183">
              <a:solidFill>
                <a:srgbClr val="FF0000"/>
              </a:solidFill>
            </a:ln>
          </p:spPr>
          <p:txBody>
            <a:bodyPr wrap="square" lIns="0" tIns="0" rIns="0" bIns="0" rtlCol="0"/>
            <a:lstStyle/>
            <a:p>
              <a:endParaRPr sz="3567"/>
            </a:p>
          </p:txBody>
        </p:sp>
      </p:grpSp>
      <p:sp>
        <p:nvSpPr>
          <p:cNvPr id="241"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242"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243"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244" name="object 98"/>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245" name="object 99"/>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246" name="object 100"/>
          <p:cNvSpPr txBox="1"/>
          <p:nvPr/>
        </p:nvSpPr>
        <p:spPr>
          <a:xfrm>
            <a:off x="7145385" y="3027320"/>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3</a:t>
            </a:r>
            <a:endParaRPr sz="1982">
              <a:latin typeface="Times New Roman"/>
              <a:cs typeface="Times New Roman"/>
            </a:endParaRPr>
          </a:p>
        </p:txBody>
      </p:sp>
      <p:sp>
        <p:nvSpPr>
          <p:cNvPr id="247" name="object 101"/>
          <p:cNvSpPr txBox="1"/>
          <p:nvPr/>
        </p:nvSpPr>
        <p:spPr>
          <a:xfrm>
            <a:off x="7145385" y="2457867"/>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4</a:t>
            </a:r>
            <a:endParaRPr sz="1982">
              <a:latin typeface="Times New Roman"/>
              <a:cs typeface="Times New Roman"/>
            </a:endParaRPr>
          </a:p>
        </p:txBody>
      </p:sp>
    </p:spTree>
    <p:extLst>
      <p:ext uri="{BB962C8B-B14F-4D97-AF65-F5344CB8AC3E}">
        <p14:creationId xmlns:p14="http://schemas.microsoft.com/office/powerpoint/2010/main" val="3887734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object 11"/>
          <p:cNvSpPr txBox="1">
            <a:spLocks noGrp="1"/>
          </p:cNvSpPr>
          <p:nvPr>
            <p:ph type="title"/>
          </p:nvPr>
        </p:nvSpPr>
        <p:spPr>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grpSp>
        <p:nvGrpSpPr>
          <p:cNvPr id="248" name="object 20"/>
          <p:cNvGrpSpPr/>
          <p:nvPr/>
        </p:nvGrpSpPr>
        <p:grpSpPr>
          <a:xfrm>
            <a:off x="3550624" y="1502276"/>
            <a:ext cx="3460459" cy="3460459"/>
            <a:chOff x="1020578" y="758093"/>
            <a:chExt cx="1746250" cy="1746250"/>
          </a:xfrm>
        </p:grpSpPr>
        <p:sp>
          <p:nvSpPr>
            <p:cNvPr id="249"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50"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51"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52"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3"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54"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55"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56"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57" name="object 29"/>
          <p:cNvGrpSpPr/>
          <p:nvPr/>
        </p:nvGrpSpPr>
        <p:grpSpPr>
          <a:xfrm>
            <a:off x="3754024" y="4248835"/>
            <a:ext cx="509631" cy="225242"/>
            <a:chOff x="1123219" y="2144088"/>
            <a:chExt cx="257175" cy="113664"/>
          </a:xfrm>
        </p:grpSpPr>
        <p:sp>
          <p:nvSpPr>
            <p:cNvPr id="258"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59"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60"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1"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62"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263" name="object 35"/>
          <p:cNvPicPr/>
          <p:nvPr/>
        </p:nvPicPr>
        <p:blipFill>
          <a:blip r:embed="rId2" cstate="print"/>
          <a:stretch>
            <a:fillRect/>
          </a:stretch>
        </p:blipFill>
        <p:spPr>
          <a:xfrm>
            <a:off x="4324758" y="3392785"/>
            <a:ext cx="224051" cy="224051"/>
          </a:xfrm>
          <a:prstGeom prst="rect">
            <a:avLst/>
          </a:prstGeom>
        </p:spPr>
      </p:pic>
      <p:sp>
        <p:nvSpPr>
          <p:cNvPr id="264"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265" name="object 37"/>
          <p:cNvGrpSpPr/>
          <p:nvPr/>
        </p:nvGrpSpPr>
        <p:grpSpPr>
          <a:xfrm>
            <a:off x="4324737" y="2251337"/>
            <a:ext cx="225242" cy="225242"/>
            <a:chOff x="1411218" y="1136091"/>
            <a:chExt cx="113664" cy="113664"/>
          </a:xfrm>
        </p:grpSpPr>
        <p:sp>
          <p:nvSpPr>
            <p:cNvPr id="266"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7"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268"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269" name="object 41"/>
          <p:cNvGrpSpPr/>
          <p:nvPr/>
        </p:nvGrpSpPr>
        <p:grpSpPr>
          <a:xfrm>
            <a:off x="4324738" y="1680624"/>
            <a:ext cx="509631" cy="509631"/>
            <a:chOff x="1411218" y="848092"/>
            <a:chExt cx="257175" cy="257175"/>
          </a:xfrm>
        </p:grpSpPr>
        <p:sp>
          <p:nvSpPr>
            <p:cNvPr id="270"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71"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272"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73"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274"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75"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276"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277" name="object 49"/>
          <p:cNvGrpSpPr/>
          <p:nvPr/>
        </p:nvGrpSpPr>
        <p:grpSpPr>
          <a:xfrm>
            <a:off x="4895450" y="1965979"/>
            <a:ext cx="225242" cy="225242"/>
            <a:chOff x="1699217" y="992091"/>
            <a:chExt cx="113664" cy="113664"/>
          </a:xfrm>
        </p:grpSpPr>
        <p:sp>
          <p:nvSpPr>
            <p:cNvPr id="278"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79"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280"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281" name="object 53"/>
          <p:cNvGrpSpPr/>
          <p:nvPr/>
        </p:nvGrpSpPr>
        <p:grpSpPr>
          <a:xfrm>
            <a:off x="5466166" y="1965979"/>
            <a:ext cx="225242" cy="225242"/>
            <a:chOff x="1987217" y="992091"/>
            <a:chExt cx="113664" cy="113664"/>
          </a:xfrm>
        </p:grpSpPr>
        <p:sp>
          <p:nvSpPr>
            <p:cNvPr id="282"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283"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284"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285" name="object 57"/>
          <p:cNvPicPr/>
          <p:nvPr/>
        </p:nvPicPr>
        <p:blipFill>
          <a:blip r:embed="rId2" cstate="print"/>
          <a:stretch>
            <a:fillRect/>
          </a:stretch>
        </p:blipFill>
        <p:spPr>
          <a:xfrm>
            <a:off x="6322256" y="2251355"/>
            <a:ext cx="224051" cy="224051"/>
          </a:xfrm>
          <a:prstGeom prst="rect">
            <a:avLst/>
          </a:prstGeom>
        </p:spPr>
      </p:pic>
      <p:sp>
        <p:nvSpPr>
          <p:cNvPr id="286"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287" name="object 59"/>
          <p:cNvGrpSpPr/>
          <p:nvPr/>
        </p:nvGrpSpPr>
        <p:grpSpPr>
          <a:xfrm>
            <a:off x="6322235" y="3107408"/>
            <a:ext cx="225242" cy="225242"/>
            <a:chOff x="2419215" y="1568090"/>
            <a:chExt cx="113664" cy="113664"/>
          </a:xfrm>
        </p:grpSpPr>
        <p:sp>
          <p:nvSpPr>
            <p:cNvPr id="288"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89"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90"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291" name="object 63"/>
          <p:cNvGrpSpPr/>
          <p:nvPr/>
        </p:nvGrpSpPr>
        <p:grpSpPr>
          <a:xfrm>
            <a:off x="6036880" y="3392764"/>
            <a:ext cx="795276" cy="225242"/>
            <a:chOff x="2275216" y="1712089"/>
            <a:chExt cx="401320" cy="113664"/>
          </a:xfrm>
        </p:grpSpPr>
        <p:sp>
          <p:nvSpPr>
            <p:cNvPr id="292"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93"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294"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95"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296"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297"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298"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299" name="object 71"/>
          <p:cNvGrpSpPr/>
          <p:nvPr/>
        </p:nvGrpSpPr>
        <p:grpSpPr>
          <a:xfrm>
            <a:off x="6036880" y="3678122"/>
            <a:ext cx="795276" cy="225242"/>
            <a:chOff x="2275216" y="1856089"/>
            <a:chExt cx="401320" cy="113664"/>
          </a:xfrm>
        </p:grpSpPr>
        <p:sp>
          <p:nvSpPr>
            <p:cNvPr id="300"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1"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02"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3"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04"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305"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06"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307" name="object 79"/>
          <p:cNvGrpSpPr/>
          <p:nvPr/>
        </p:nvGrpSpPr>
        <p:grpSpPr>
          <a:xfrm>
            <a:off x="6322235" y="3963477"/>
            <a:ext cx="225242" cy="225242"/>
            <a:chOff x="2419215" y="2000088"/>
            <a:chExt cx="113664" cy="113664"/>
          </a:xfrm>
        </p:grpSpPr>
        <p:sp>
          <p:nvSpPr>
            <p:cNvPr id="308"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9"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10"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311" name="object 83"/>
          <p:cNvGrpSpPr/>
          <p:nvPr/>
        </p:nvGrpSpPr>
        <p:grpSpPr>
          <a:xfrm>
            <a:off x="3953035" y="1879518"/>
            <a:ext cx="2782209" cy="2782209"/>
            <a:chOff x="1223646" y="948460"/>
            <a:chExt cx="1403985" cy="1403985"/>
          </a:xfrm>
        </p:grpSpPr>
        <p:sp>
          <p:nvSpPr>
            <p:cNvPr id="312"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313"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314" name="object 86"/>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7"/>
            </a:p>
          </p:txBody>
        </p:sp>
      </p:grpSp>
      <p:grpSp>
        <p:nvGrpSpPr>
          <p:cNvPr id="315" name="object 87"/>
          <p:cNvGrpSpPr/>
          <p:nvPr/>
        </p:nvGrpSpPr>
        <p:grpSpPr>
          <a:xfrm>
            <a:off x="7347424" y="2591667"/>
            <a:ext cx="2882877" cy="2355629"/>
            <a:chOff x="2936555" y="1307832"/>
            <a:chExt cx="1454785" cy="1188720"/>
          </a:xfrm>
        </p:grpSpPr>
        <p:sp>
          <p:nvSpPr>
            <p:cNvPr id="316" name="object 88"/>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317" name="object 89"/>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318" name="object 90"/>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319" name="object 91"/>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320" name="object 92"/>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321" name="object 93"/>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7"/>
            </a:p>
          </p:txBody>
        </p:sp>
        <p:sp>
          <p:nvSpPr>
            <p:cNvPr id="322" name="object 94"/>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323" name="object 95"/>
            <p:cNvSpPr/>
            <p:nvPr/>
          </p:nvSpPr>
          <p:spPr>
            <a:xfrm>
              <a:off x="3087755" y="1336632"/>
              <a:ext cx="504190" cy="1152525"/>
            </a:xfrm>
            <a:custGeom>
              <a:avLst/>
              <a:gdLst/>
              <a:ahLst/>
              <a:cxnLst/>
              <a:rect l="l" t="t" r="r" b="b"/>
              <a:pathLst>
                <a:path w="504189" h="1152525">
                  <a:moveTo>
                    <a:pt x="0" y="863997"/>
                  </a:moveTo>
                  <a:lnTo>
                    <a:pt x="0" y="0"/>
                  </a:lnTo>
                  <a:lnTo>
                    <a:pt x="179999" y="0"/>
                  </a:lnTo>
                  <a:lnTo>
                    <a:pt x="179999" y="1151996"/>
                  </a:lnTo>
                </a:path>
                <a:path w="504189" h="1152525">
                  <a:moveTo>
                    <a:pt x="179999" y="0"/>
                  </a:moveTo>
                  <a:lnTo>
                    <a:pt x="503998" y="0"/>
                  </a:lnTo>
                  <a:lnTo>
                    <a:pt x="503998" y="575998"/>
                  </a:lnTo>
                </a:path>
              </a:pathLst>
            </a:custGeom>
            <a:ln w="15183">
              <a:solidFill>
                <a:srgbClr val="FF0000"/>
              </a:solidFill>
            </a:ln>
          </p:spPr>
          <p:txBody>
            <a:bodyPr wrap="square" lIns="0" tIns="0" rIns="0" bIns="0" rtlCol="0"/>
            <a:lstStyle/>
            <a:p>
              <a:endParaRPr sz="3567"/>
            </a:p>
          </p:txBody>
        </p:sp>
      </p:grpSp>
      <p:sp>
        <p:nvSpPr>
          <p:cNvPr id="324"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325"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326" name="object 9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327" name="object 99"/>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328" name="object 100"/>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329" name="object 101"/>
          <p:cNvSpPr txBox="1"/>
          <p:nvPr/>
        </p:nvSpPr>
        <p:spPr>
          <a:xfrm>
            <a:off x="7145385" y="3027320"/>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3</a:t>
            </a:r>
            <a:endParaRPr sz="1982">
              <a:latin typeface="Times New Roman"/>
              <a:cs typeface="Times New Roman"/>
            </a:endParaRPr>
          </a:p>
        </p:txBody>
      </p:sp>
      <p:sp>
        <p:nvSpPr>
          <p:cNvPr id="330" name="object 102"/>
          <p:cNvSpPr txBox="1"/>
          <p:nvPr/>
        </p:nvSpPr>
        <p:spPr>
          <a:xfrm>
            <a:off x="7145385" y="2457867"/>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4</a:t>
            </a:r>
            <a:endParaRPr sz="1982">
              <a:latin typeface="Times New Roman"/>
              <a:cs typeface="Times New Roman"/>
            </a:endParaRPr>
          </a:p>
        </p:txBody>
      </p:sp>
    </p:spTree>
    <p:extLst>
      <p:ext uri="{BB962C8B-B14F-4D97-AF65-F5344CB8AC3E}">
        <p14:creationId xmlns:p14="http://schemas.microsoft.com/office/powerpoint/2010/main" val="418668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clustering for?</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endParaRPr lang="en-US" b="1" dirty="0" smtClean="0">
              <a:latin typeface="Times New Roman" panose="02020603050405020304" pitchFamily="18" charset="0"/>
              <a:cs typeface="Times New Roman" panose="02020603050405020304" pitchFamily="18" charset="0"/>
            </a:endParaRPr>
          </a:p>
          <a:p>
            <a:pPr algn="just"/>
            <a:endParaRPr lang="en-US" b="1" dirty="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Example </a:t>
            </a:r>
            <a:r>
              <a:rPr lang="en-US" b="1"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Given a collection of text documents, we want to organize them according to their content similarities,</a:t>
            </a:r>
          </a:p>
          <a:p>
            <a:pPr lvl="1" algn="just"/>
            <a:r>
              <a:rPr lang="en-US" sz="2800" dirty="0">
                <a:latin typeface="Times New Roman" panose="02020603050405020304" pitchFamily="18" charset="0"/>
                <a:cs typeface="Times New Roman" panose="02020603050405020304" pitchFamily="18" charset="0"/>
              </a:rPr>
              <a:t>To produce a topic </a:t>
            </a:r>
            <a:r>
              <a:rPr lang="en-US" sz="2800" dirty="0" smtClean="0">
                <a:latin typeface="Times New Roman" panose="02020603050405020304" pitchFamily="18" charset="0"/>
                <a:cs typeface="Times New Roman" panose="02020603050405020304" pitchFamily="18" charset="0"/>
              </a:rPr>
              <a:t>hierarchy</a:t>
            </a:r>
            <a:endParaRPr lang="en-US"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6</a:t>
            </a:fld>
            <a:endParaRPr lang="en-US"/>
          </a:p>
        </p:txBody>
      </p:sp>
    </p:spTree>
    <p:extLst>
      <p:ext uri="{BB962C8B-B14F-4D97-AF65-F5344CB8AC3E}">
        <p14:creationId xmlns:p14="http://schemas.microsoft.com/office/powerpoint/2010/main" val="9696115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7" name="object 57"/>
          <p:cNvPicPr/>
          <p:nvPr/>
        </p:nvPicPr>
        <p:blipFill>
          <a:blip r:embed="rId2"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3" name="object 83"/>
          <p:cNvGrpSpPr/>
          <p:nvPr/>
        </p:nvGrpSpPr>
        <p:grpSpPr>
          <a:xfrm>
            <a:off x="3953035" y="1879518"/>
            <a:ext cx="2782209" cy="2782209"/>
            <a:chOff x="1223646" y="948460"/>
            <a:chExt cx="1403985" cy="140398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751" y="288010"/>
                  </a:moveTo>
                  <a:lnTo>
                    <a:pt x="1244561" y="288010"/>
                  </a:lnTo>
                  <a:lnTo>
                    <a:pt x="1244561" y="632269"/>
                  </a:lnTo>
                  <a:lnTo>
                    <a:pt x="1259751" y="632269"/>
                  </a:lnTo>
                  <a:lnTo>
                    <a:pt x="1259751" y="288010"/>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352283" y="812558"/>
                  </a:moveTo>
                  <a:lnTo>
                    <a:pt x="1296035" y="812558"/>
                  </a:lnTo>
                  <a:lnTo>
                    <a:pt x="1296035" y="827722"/>
                  </a:lnTo>
                  <a:lnTo>
                    <a:pt x="1352283" y="827722"/>
                  </a:lnTo>
                  <a:lnTo>
                    <a:pt x="1352283" y="812558"/>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6" name="object 86"/>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7"/>
            </a:p>
          </p:txBody>
        </p:sp>
        <p:sp>
          <p:nvSpPr>
            <p:cNvPr id="87" name="object 87"/>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7"/>
            </a:p>
          </p:txBody>
        </p:sp>
      </p:grpSp>
      <p:grpSp>
        <p:nvGrpSpPr>
          <p:cNvPr id="88" name="object 88"/>
          <p:cNvGrpSpPr/>
          <p:nvPr/>
        </p:nvGrpSpPr>
        <p:grpSpPr>
          <a:xfrm>
            <a:off x="7347424" y="2591667"/>
            <a:ext cx="2882877" cy="2355629"/>
            <a:chOff x="2936555" y="1307832"/>
            <a:chExt cx="1454785" cy="1188720"/>
          </a:xfrm>
        </p:grpSpPr>
        <p:sp>
          <p:nvSpPr>
            <p:cNvPr id="89" name="object 89"/>
            <p:cNvSpPr/>
            <p:nvPr/>
          </p:nvSpPr>
          <p:spPr>
            <a:xfrm>
              <a:off x="2936555" y="1336631"/>
              <a:ext cx="1454785" cy="1152525"/>
            </a:xfrm>
            <a:custGeom>
              <a:avLst/>
              <a:gdLst/>
              <a:ahLst/>
              <a:cxnLst/>
              <a:rect l="l" t="t" r="r" b="b"/>
              <a:pathLst>
                <a:path w="1454785" h="1152525">
                  <a:moveTo>
                    <a:pt x="0" y="1151997"/>
                  </a:moveTo>
                  <a:lnTo>
                    <a:pt x="1454396" y="1151997"/>
                  </a:lnTo>
                </a:path>
                <a:path w="1454785" h="1152525">
                  <a:moveTo>
                    <a:pt x="0" y="863998"/>
                  </a:moveTo>
                  <a:lnTo>
                    <a:pt x="1454396" y="863998"/>
                  </a:lnTo>
                </a:path>
                <a:path w="1454785" h="1152525">
                  <a:moveTo>
                    <a:pt x="0" y="575998"/>
                  </a:moveTo>
                  <a:lnTo>
                    <a:pt x="1454396" y="575998"/>
                  </a:lnTo>
                </a:path>
                <a:path w="1454785" h="1152525">
                  <a:moveTo>
                    <a:pt x="0" y="287999"/>
                  </a:moveTo>
                  <a:lnTo>
                    <a:pt x="1454396" y="287999"/>
                  </a:lnTo>
                </a:path>
                <a:path w="1454785" h="115252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2979755" y="2200629"/>
              <a:ext cx="1368425" cy="288290"/>
            </a:xfrm>
            <a:custGeom>
              <a:avLst/>
              <a:gdLst/>
              <a:ahLst/>
              <a:cxnLst/>
              <a:rect l="l" t="t" r="r" b="b"/>
              <a:pathLst>
                <a:path w="1368425" h="288289">
                  <a:moveTo>
                    <a:pt x="0" y="287999"/>
                  </a:moveTo>
                  <a:lnTo>
                    <a:pt x="0" y="0"/>
                  </a:lnTo>
                  <a:lnTo>
                    <a:pt x="71999" y="0"/>
                  </a:lnTo>
                  <a:lnTo>
                    <a:pt x="71999" y="287999"/>
                  </a:lnTo>
                </a:path>
                <a:path w="1368425" h="288289">
                  <a:moveTo>
                    <a:pt x="143999" y="287999"/>
                  </a:moveTo>
                  <a:lnTo>
                    <a:pt x="143999" y="0"/>
                  </a:lnTo>
                  <a:lnTo>
                    <a:pt x="215999" y="0"/>
                  </a:lnTo>
                  <a:lnTo>
                    <a:pt x="215999" y="287999"/>
                  </a:lnTo>
                </a:path>
                <a:path w="1368425" h="288289">
                  <a:moveTo>
                    <a:pt x="359999" y="287999"/>
                  </a:moveTo>
                  <a:lnTo>
                    <a:pt x="359999" y="0"/>
                  </a:lnTo>
                  <a:lnTo>
                    <a:pt x="431998" y="0"/>
                  </a:lnTo>
                  <a:lnTo>
                    <a:pt x="431998" y="287999"/>
                  </a:lnTo>
                </a:path>
                <a:path w="1368425" h="288289">
                  <a:moveTo>
                    <a:pt x="503998" y="287999"/>
                  </a:moveTo>
                  <a:lnTo>
                    <a:pt x="503998" y="0"/>
                  </a:lnTo>
                  <a:lnTo>
                    <a:pt x="575998" y="0"/>
                  </a:lnTo>
                  <a:lnTo>
                    <a:pt x="575998" y="287999"/>
                  </a:lnTo>
                </a:path>
                <a:path w="1368425" h="288289">
                  <a:moveTo>
                    <a:pt x="863997" y="287999"/>
                  </a:moveTo>
                  <a:lnTo>
                    <a:pt x="863997" y="0"/>
                  </a:lnTo>
                  <a:lnTo>
                    <a:pt x="935997" y="0"/>
                  </a:lnTo>
                  <a:lnTo>
                    <a:pt x="935997" y="287999"/>
                  </a:lnTo>
                </a:path>
                <a:path w="1368425" h="288289">
                  <a:moveTo>
                    <a:pt x="1007997" y="287999"/>
                  </a:moveTo>
                  <a:lnTo>
                    <a:pt x="1007997" y="0"/>
                  </a:lnTo>
                  <a:lnTo>
                    <a:pt x="1079997" y="0"/>
                  </a:lnTo>
                  <a:lnTo>
                    <a:pt x="1079997" y="287999"/>
                  </a:lnTo>
                </a:path>
                <a:path w="1368425" h="288289">
                  <a:moveTo>
                    <a:pt x="1151996" y="287999"/>
                  </a:moveTo>
                  <a:lnTo>
                    <a:pt x="1151996" y="0"/>
                  </a:lnTo>
                  <a:lnTo>
                    <a:pt x="1223996" y="0"/>
                  </a:lnTo>
                  <a:lnTo>
                    <a:pt x="1223996" y="287999"/>
                  </a:lnTo>
                </a:path>
                <a:path w="1368425" h="288289">
                  <a:moveTo>
                    <a:pt x="1295996" y="287999"/>
                  </a:moveTo>
                  <a:lnTo>
                    <a:pt x="1295996" y="0"/>
                  </a:lnTo>
                  <a:lnTo>
                    <a:pt x="1367996" y="0"/>
                  </a:lnTo>
                  <a:lnTo>
                    <a:pt x="1367996" y="287999"/>
                  </a:lnTo>
                </a:path>
              </a:pathLst>
            </a:custGeom>
            <a:ln w="15183">
              <a:solidFill>
                <a:srgbClr val="FF0000"/>
              </a:solidFill>
            </a:ln>
          </p:spPr>
          <p:txBody>
            <a:bodyPr wrap="square" lIns="0" tIns="0" rIns="0" bIns="0" rtlCol="0"/>
            <a:lstStyle/>
            <a:p>
              <a:endParaRPr sz="3567"/>
            </a:p>
          </p:txBody>
        </p:sp>
        <p:sp>
          <p:nvSpPr>
            <p:cNvPr id="91" name="object 91"/>
            <p:cNvSpPr/>
            <p:nvPr/>
          </p:nvSpPr>
          <p:spPr>
            <a:xfrm>
              <a:off x="3051746" y="2193048"/>
              <a:ext cx="504190" cy="15240"/>
            </a:xfrm>
            <a:custGeom>
              <a:avLst/>
              <a:gdLst/>
              <a:ahLst/>
              <a:cxnLst/>
              <a:rect l="l" t="t" r="r" b="b"/>
              <a:pathLst>
                <a:path w="504189" h="15239">
                  <a:moveTo>
                    <a:pt x="71996" y="0"/>
                  </a:moveTo>
                  <a:lnTo>
                    <a:pt x="0" y="0"/>
                  </a:lnTo>
                  <a:lnTo>
                    <a:pt x="0" y="15176"/>
                  </a:lnTo>
                  <a:lnTo>
                    <a:pt x="71996" y="15176"/>
                  </a:lnTo>
                  <a:lnTo>
                    <a:pt x="71996" y="0"/>
                  </a:lnTo>
                  <a:close/>
                </a:path>
                <a:path w="504189" h="15239">
                  <a:moveTo>
                    <a:pt x="503999" y="0"/>
                  </a:moveTo>
                  <a:lnTo>
                    <a:pt x="360006" y="0"/>
                  </a:lnTo>
                  <a:lnTo>
                    <a:pt x="360006" y="15176"/>
                  </a:lnTo>
                  <a:lnTo>
                    <a:pt x="503999" y="15176"/>
                  </a:lnTo>
                  <a:lnTo>
                    <a:pt x="503999" y="0"/>
                  </a:lnTo>
                  <a:close/>
                </a:path>
              </a:pathLst>
            </a:custGeom>
            <a:solidFill>
              <a:srgbClr val="FF0000"/>
            </a:solidFill>
          </p:spPr>
          <p:txBody>
            <a:bodyPr wrap="square" lIns="0" tIns="0" rIns="0" bIns="0" rtlCol="0"/>
            <a:lstStyle/>
            <a:p>
              <a:endParaRPr sz="3567"/>
            </a:p>
          </p:txBody>
        </p:sp>
        <p:sp>
          <p:nvSpPr>
            <p:cNvPr id="92" name="object 92"/>
            <p:cNvSpPr/>
            <p:nvPr/>
          </p:nvSpPr>
          <p:spPr>
            <a:xfrm>
              <a:off x="3555753" y="2200629"/>
              <a:ext cx="72390" cy="288290"/>
            </a:xfrm>
            <a:custGeom>
              <a:avLst/>
              <a:gdLst/>
              <a:ahLst/>
              <a:cxnLst/>
              <a:rect l="l" t="t" r="r" b="b"/>
              <a:pathLst>
                <a:path w="72389" h="288289">
                  <a:moveTo>
                    <a:pt x="0" y="0"/>
                  </a:moveTo>
                  <a:lnTo>
                    <a:pt x="71999" y="0"/>
                  </a:lnTo>
                  <a:lnTo>
                    <a:pt x="71999" y="287999"/>
                  </a:lnTo>
                </a:path>
              </a:pathLst>
            </a:custGeom>
            <a:ln w="15183">
              <a:solidFill>
                <a:srgbClr val="FF0000"/>
              </a:solidFill>
            </a:ln>
          </p:spPr>
          <p:txBody>
            <a:bodyPr wrap="square" lIns="0" tIns="0" rIns="0" bIns="0" rtlCol="0"/>
            <a:lstStyle/>
            <a:p>
              <a:endParaRPr sz="3567"/>
            </a:p>
          </p:txBody>
        </p:sp>
        <p:sp>
          <p:nvSpPr>
            <p:cNvPr id="93" name="object 93"/>
            <p:cNvSpPr/>
            <p:nvPr/>
          </p:nvSpPr>
          <p:spPr>
            <a:xfrm>
              <a:off x="3915753" y="2193048"/>
              <a:ext cx="360045" cy="15240"/>
            </a:xfrm>
            <a:custGeom>
              <a:avLst/>
              <a:gdLst/>
              <a:ahLst/>
              <a:cxnLst/>
              <a:rect l="l" t="t" r="r" b="b"/>
              <a:pathLst>
                <a:path w="360045" h="15239">
                  <a:moveTo>
                    <a:pt x="71996" y="0"/>
                  </a:moveTo>
                  <a:lnTo>
                    <a:pt x="0" y="0"/>
                  </a:lnTo>
                  <a:lnTo>
                    <a:pt x="0" y="15176"/>
                  </a:lnTo>
                  <a:lnTo>
                    <a:pt x="71996" y="15176"/>
                  </a:lnTo>
                  <a:lnTo>
                    <a:pt x="71996" y="0"/>
                  </a:lnTo>
                  <a:close/>
                </a:path>
                <a:path w="360045" h="15239">
                  <a:moveTo>
                    <a:pt x="215988" y="0"/>
                  </a:moveTo>
                  <a:lnTo>
                    <a:pt x="143992" y="0"/>
                  </a:lnTo>
                  <a:lnTo>
                    <a:pt x="143992" y="15176"/>
                  </a:lnTo>
                  <a:lnTo>
                    <a:pt x="215988" y="15176"/>
                  </a:lnTo>
                  <a:lnTo>
                    <a:pt x="215988" y="0"/>
                  </a:lnTo>
                  <a:close/>
                </a:path>
                <a:path w="360045" h="15239">
                  <a:moveTo>
                    <a:pt x="359994" y="0"/>
                  </a:moveTo>
                  <a:lnTo>
                    <a:pt x="287997" y="0"/>
                  </a:lnTo>
                  <a:lnTo>
                    <a:pt x="287997" y="15176"/>
                  </a:lnTo>
                  <a:lnTo>
                    <a:pt x="359994" y="15176"/>
                  </a:lnTo>
                  <a:lnTo>
                    <a:pt x="359994" y="0"/>
                  </a:lnTo>
                  <a:close/>
                </a:path>
              </a:pathLst>
            </a:custGeom>
            <a:solidFill>
              <a:srgbClr val="FF0000"/>
            </a:solidFill>
          </p:spPr>
          <p:txBody>
            <a:bodyPr wrap="square" lIns="0" tIns="0" rIns="0" bIns="0" rtlCol="0"/>
            <a:lstStyle/>
            <a:p>
              <a:endParaRPr sz="3567"/>
            </a:p>
          </p:txBody>
        </p:sp>
        <p:sp>
          <p:nvSpPr>
            <p:cNvPr id="94" name="object 94"/>
            <p:cNvSpPr/>
            <p:nvPr/>
          </p:nvSpPr>
          <p:spPr>
            <a:xfrm>
              <a:off x="3483754" y="1624631"/>
              <a:ext cx="612140" cy="864235"/>
            </a:xfrm>
            <a:custGeom>
              <a:avLst/>
              <a:gdLst/>
              <a:ahLst/>
              <a:cxnLst/>
              <a:rect l="l" t="t" r="r" b="b"/>
              <a:pathLst>
                <a:path w="612139" h="864235">
                  <a:moveTo>
                    <a:pt x="0" y="575998"/>
                  </a:moveTo>
                  <a:lnTo>
                    <a:pt x="0" y="287999"/>
                  </a:lnTo>
                  <a:lnTo>
                    <a:pt x="215999" y="287999"/>
                  </a:lnTo>
                  <a:lnTo>
                    <a:pt x="215999" y="863997"/>
                  </a:lnTo>
                </a:path>
                <a:path w="612139" h="864235">
                  <a:moveTo>
                    <a:pt x="287999" y="863997"/>
                  </a:moveTo>
                  <a:lnTo>
                    <a:pt x="287999" y="0"/>
                  </a:lnTo>
                  <a:lnTo>
                    <a:pt x="611998" y="0"/>
                  </a:lnTo>
                  <a:lnTo>
                    <a:pt x="611998" y="575998"/>
                  </a:lnTo>
                </a:path>
              </a:pathLst>
            </a:custGeom>
            <a:ln w="15183">
              <a:solidFill>
                <a:srgbClr val="FF0000"/>
              </a:solidFill>
            </a:ln>
          </p:spPr>
          <p:txBody>
            <a:bodyPr wrap="square" lIns="0" tIns="0" rIns="0" bIns="0" rtlCol="0"/>
            <a:lstStyle/>
            <a:p>
              <a:endParaRPr sz="3567"/>
            </a:p>
          </p:txBody>
        </p:sp>
        <p:sp>
          <p:nvSpPr>
            <p:cNvPr id="95" name="object 95"/>
            <p:cNvSpPr/>
            <p:nvPr/>
          </p:nvSpPr>
          <p:spPr>
            <a:xfrm>
              <a:off x="2936555" y="13078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96" name="object 96"/>
            <p:cNvSpPr/>
            <p:nvPr/>
          </p:nvSpPr>
          <p:spPr>
            <a:xfrm>
              <a:off x="3087755" y="1336632"/>
              <a:ext cx="846455" cy="1152525"/>
            </a:xfrm>
            <a:custGeom>
              <a:avLst/>
              <a:gdLst/>
              <a:ahLst/>
              <a:cxnLst/>
              <a:rect l="l" t="t" r="r" b="b"/>
              <a:pathLst>
                <a:path w="846454" h="1152525">
                  <a:moveTo>
                    <a:pt x="0" y="863997"/>
                  </a:moveTo>
                  <a:lnTo>
                    <a:pt x="0" y="0"/>
                  </a:lnTo>
                  <a:lnTo>
                    <a:pt x="179999" y="0"/>
                  </a:lnTo>
                  <a:lnTo>
                    <a:pt x="179999" y="1151996"/>
                  </a:lnTo>
                </a:path>
                <a:path w="846454" h="1152525">
                  <a:moveTo>
                    <a:pt x="179999" y="0"/>
                  </a:moveTo>
                  <a:lnTo>
                    <a:pt x="503998" y="0"/>
                  </a:lnTo>
                  <a:lnTo>
                    <a:pt x="503998" y="575998"/>
                  </a:lnTo>
                </a:path>
                <a:path w="846454" h="1152525">
                  <a:moveTo>
                    <a:pt x="431998" y="0"/>
                  </a:moveTo>
                  <a:lnTo>
                    <a:pt x="845997" y="0"/>
                  </a:lnTo>
                  <a:lnTo>
                    <a:pt x="845997" y="287999"/>
                  </a:lnTo>
                </a:path>
              </a:pathLst>
            </a:custGeom>
            <a:ln w="15183">
              <a:solidFill>
                <a:srgbClr val="FF0000"/>
              </a:solidFill>
            </a:ln>
          </p:spPr>
          <p:txBody>
            <a:bodyPr wrap="square" lIns="0" tIns="0" rIns="0" bIns="0" rtlCol="0"/>
            <a:lstStyle/>
            <a:p>
              <a:endParaRPr sz="3567"/>
            </a:p>
          </p:txBody>
        </p:sp>
      </p:gr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0" name="object 100"/>
          <p:cNvSpPr txBox="1"/>
          <p:nvPr/>
        </p:nvSpPr>
        <p:spPr>
          <a:xfrm>
            <a:off x="7145385" y="4169976"/>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01" name="object 101"/>
          <p:cNvSpPr txBox="1"/>
          <p:nvPr/>
        </p:nvSpPr>
        <p:spPr>
          <a:xfrm>
            <a:off x="7145385" y="359926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2</a:t>
            </a:r>
            <a:endParaRPr sz="1982">
              <a:latin typeface="Times New Roman"/>
              <a:cs typeface="Times New Roman"/>
            </a:endParaRPr>
          </a:p>
        </p:txBody>
      </p:sp>
      <p:sp>
        <p:nvSpPr>
          <p:cNvPr id="102" name="object 102"/>
          <p:cNvSpPr txBox="1"/>
          <p:nvPr/>
        </p:nvSpPr>
        <p:spPr>
          <a:xfrm>
            <a:off x="7145385" y="3027320"/>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3</a:t>
            </a:r>
            <a:endParaRPr sz="1982">
              <a:latin typeface="Times New Roman"/>
              <a:cs typeface="Times New Roman"/>
            </a:endParaRPr>
          </a:p>
        </p:txBody>
      </p:sp>
      <p:sp>
        <p:nvSpPr>
          <p:cNvPr id="103" name="object 103"/>
          <p:cNvSpPr txBox="1"/>
          <p:nvPr/>
        </p:nvSpPr>
        <p:spPr>
          <a:xfrm>
            <a:off x="7145385" y="2457867"/>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4</a:t>
            </a:r>
            <a:endParaRPr sz="1982">
              <a:latin typeface="Times New Roman"/>
              <a:cs typeface="Times New Roman"/>
            </a:endParaRPr>
          </a:p>
        </p:txBody>
      </p:sp>
      <p:sp>
        <p:nvSpPr>
          <p:cNvPr id="107" name="object 11"/>
          <p:cNvSpPr txBox="1">
            <a:spLocks noGrp="1"/>
          </p:cNvSpPr>
          <p:nvPr>
            <p:ph type="title"/>
          </p:nvPr>
        </p:nvSpPr>
        <p:spPr>
          <a:xfrm>
            <a:off x="807395" y="66762"/>
            <a:ext cx="10515600" cy="1325563"/>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377" dirty="0"/>
              <a:t> </a:t>
            </a:r>
            <a:r>
              <a:rPr dirty="0"/>
              <a:t>Single</a:t>
            </a:r>
            <a:r>
              <a:rPr spc="159" dirty="0"/>
              <a:t> </a:t>
            </a:r>
            <a:r>
              <a:rPr dirty="0"/>
              <a:t>Link</a:t>
            </a:r>
            <a:r>
              <a:rPr spc="168" dirty="0"/>
              <a:t> </a:t>
            </a:r>
            <a:r>
              <a:rPr spc="-20" dirty="0"/>
              <a:t>Clustering</a:t>
            </a:r>
          </a:p>
        </p:txBody>
      </p:sp>
    </p:spTree>
    <p:extLst>
      <p:ext uri="{BB962C8B-B14F-4D97-AF65-F5344CB8AC3E}">
        <p14:creationId xmlns:p14="http://schemas.microsoft.com/office/powerpoint/2010/main" val="1002154752"/>
      </p:ext>
    </p:extLst>
  </p:cSld>
  <p:clrMapOvr>
    <a:masterClrMapping/>
  </p:clrMapOvr>
  <p:transition>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pic>
          <p:nvPicPr>
            <p:cNvPr id="23" name="object 23"/>
            <p:cNvPicPr/>
            <p:nvPr/>
          </p:nvPicPr>
          <p:blipFill>
            <a:blip r:embed="rId2" cstate="print"/>
            <a:stretch>
              <a:fillRect/>
            </a:stretch>
          </p:blipFill>
          <p:spPr>
            <a:xfrm>
              <a:off x="1123229" y="2288097"/>
              <a:ext cx="113063" cy="113063"/>
            </a:xfrm>
            <a:prstGeom prst="rect">
              <a:avLst/>
            </a:prstGeom>
          </p:spPr>
        </p:pic>
        <p:pic>
          <p:nvPicPr>
            <p:cNvPr id="24" name="object 24"/>
            <p:cNvPicPr/>
            <p:nvPr/>
          </p:nvPicPr>
          <p:blipFill>
            <a:blip r:embed="rId2"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3" cstate="print"/>
            <a:stretch>
              <a:fillRect/>
            </a:stretch>
          </p:blipFill>
          <p:spPr>
            <a:xfrm>
              <a:off x="1123229" y="2144098"/>
              <a:ext cx="113063" cy="113063"/>
            </a:xfrm>
            <a:prstGeom prst="rect">
              <a:avLst/>
            </a:prstGeom>
          </p:spPr>
        </p:pic>
        <p:pic>
          <p:nvPicPr>
            <p:cNvPr id="29" name="object 29"/>
            <p:cNvPicPr/>
            <p:nvPr/>
          </p:nvPicPr>
          <p:blipFill>
            <a:blip r:embed="rId3"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1" name="object 31"/>
          <p:cNvPicPr/>
          <p:nvPr/>
        </p:nvPicPr>
        <p:blipFill>
          <a:blip r:embed="rId2"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3" name="object 33"/>
          <p:cNvPicPr/>
          <p:nvPr/>
        </p:nvPicPr>
        <p:blipFill>
          <a:blip r:embed="rId2"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3" cstate="print"/>
            <a:stretch>
              <a:fillRect/>
            </a:stretch>
          </p:blipFill>
          <p:spPr>
            <a:xfrm>
              <a:off x="1411228" y="992101"/>
              <a:ext cx="113063" cy="113063"/>
            </a:xfrm>
            <a:prstGeom prst="rect">
              <a:avLst/>
            </a:prstGeom>
          </p:spPr>
        </p:pic>
        <p:pic>
          <p:nvPicPr>
            <p:cNvPr id="37" name="object 37"/>
            <p:cNvPicPr/>
            <p:nvPr/>
          </p:nvPicPr>
          <p:blipFill>
            <a:blip r:embed="rId4" cstate="print"/>
            <a:stretch>
              <a:fillRect/>
            </a:stretch>
          </p:blipFill>
          <p:spPr>
            <a:xfrm>
              <a:off x="1555227" y="992101"/>
              <a:ext cx="113063" cy="113063"/>
            </a:xfrm>
            <a:prstGeom prst="rect">
              <a:avLst/>
            </a:prstGeom>
          </p:spPr>
        </p:pic>
        <p:pic>
          <p:nvPicPr>
            <p:cNvPr id="38" name="object 38"/>
            <p:cNvPicPr/>
            <p:nvPr/>
          </p:nvPicPr>
          <p:blipFill>
            <a:blip r:embed="rId5"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0" name="object 40"/>
          <p:cNvPicPr/>
          <p:nvPr/>
        </p:nvPicPr>
        <p:blipFill>
          <a:blip r:embed="rId3"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2" name="object 42"/>
          <p:cNvPicPr/>
          <p:nvPr/>
        </p:nvPicPr>
        <p:blipFill>
          <a:blip r:embed="rId3"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4" name="object 44"/>
          <p:cNvPicPr/>
          <p:nvPr/>
        </p:nvPicPr>
        <p:blipFill>
          <a:blip r:embed="rId2"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46" name="object 46"/>
          <p:cNvPicPr/>
          <p:nvPr/>
        </p:nvPicPr>
        <p:blipFill>
          <a:blip r:embed="rId3"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5" cstate="print"/>
            <a:stretch>
              <a:fillRect/>
            </a:stretch>
          </p:blipFill>
          <p:spPr>
            <a:xfrm>
              <a:off x="2275225" y="1712099"/>
              <a:ext cx="113063" cy="113063"/>
            </a:xfrm>
            <a:prstGeom prst="rect">
              <a:avLst/>
            </a:prstGeom>
          </p:spPr>
        </p:pic>
        <p:pic>
          <p:nvPicPr>
            <p:cNvPr id="50" name="object 50"/>
            <p:cNvPicPr/>
            <p:nvPr/>
          </p:nvPicPr>
          <p:blipFill>
            <a:blip r:embed="rId2" cstate="print"/>
            <a:stretch>
              <a:fillRect/>
            </a:stretch>
          </p:blipFill>
          <p:spPr>
            <a:xfrm>
              <a:off x="2419225" y="1712099"/>
              <a:ext cx="113063" cy="113063"/>
            </a:xfrm>
            <a:prstGeom prst="rect">
              <a:avLst/>
            </a:prstGeom>
          </p:spPr>
        </p:pic>
        <p:pic>
          <p:nvPicPr>
            <p:cNvPr id="51" name="object 51"/>
            <p:cNvPicPr/>
            <p:nvPr/>
          </p:nvPicPr>
          <p:blipFill>
            <a:blip r:embed="rId2"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5" cstate="print"/>
            <a:stretch>
              <a:fillRect/>
            </a:stretch>
          </p:blipFill>
          <p:spPr>
            <a:xfrm>
              <a:off x="2275225" y="1856098"/>
              <a:ext cx="113063" cy="113063"/>
            </a:xfrm>
            <a:prstGeom prst="rect">
              <a:avLst/>
            </a:prstGeom>
          </p:spPr>
        </p:pic>
        <p:pic>
          <p:nvPicPr>
            <p:cNvPr id="55" name="object 55"/>
            <p:cNvPicPr/>
            <p:nvPr/>
          </p:nvPicPr>
          <p:blipFill>
            <a:blip r:embed="rId2" cstate="print"/>
            <a:stretch>
              <a:fillRect/>
            </a:stretch>
          </p:blipFill>
          <p:spPr>
            <a:xfrm>
              <a:off x="2419225" y="1856098"/>
              <a:ext cx="113063" cy="113063"/>
            </a:xfrm>
            <a:prstGeom prst="rect">
              <a:avLst/>
            </a:prstGeom>
          </p:spPr>
        </p:pic>
        <p:pic>
          <p:nvPicPr>
            <p:cNvPr id="56" name="object 56"/>
            <p:cNvPicPr/>
            <p:nvPr/>
          </p:nvPicPr>
          <p:blipFill>
            <a:blip r:embed="rId2"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58" name="object 58"/>
          <p:cNvPicPr/>
          <p:nvPr/>
        </p:nvPicPr>
        <p:blipFill>
          <a:blip r:embed="rId2"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1" name="object 61"/>
          <p:cNvSpPr/>
          <p:nvPr/>
        </p:nvSpPr>
        <p:spPr>
          <a:xfrm>
            <a:off x="7347424" y="464623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2" name="object 6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3" name="object 6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4" name="object 6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6" name="object 6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7" name="object 6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8" name="object 6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6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Tree>
    <p:extLst>
      <p:ext uri="{BB962C8B-B14F-4D97-AF65-F5344CB8AC3E}">
        <p14:creationId xmlns:p14="http://schemas.microsoft.com/office/powerpoint/2010/main" val="4099487492"/>
      </p:ext>
    </p:extLst>
  </p:cSld>
  <p:clrMapOvr>
    <a:masterClrMapping/>
  </p:clrMapOvr>
  <p:transition>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74" name="object 20"/>
          <p:cNvGrpSpPr/>
          <p:nvPr/>
        </p:nvGrpSpPr>
        <p:grpSpPr>
          <a:xfrm>
            <a:off x="3550624" y="1502276"/>
            <a:ext cx="3460459" cy="3460459"/>
            <a:chOff x="1020578" y="758093"/>
            <a:chExt cx="1746250" cy="1746250"/>
          </a:xfrm>
        </p:grpSpPr>
        <p:sp>
          <p:nvSpPr>
            <p:cNvPr id="75"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76"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77"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9"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0"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1"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82"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83" name="object 29"/>
          <p:cNvGrpSpPr/>
          <p:nvPr/>
        </p:nvGrpSpPr>
        <p:grpSpPr>
          <a:xfrm>
            <a:off x="3754044" y="4248855"/>
            <a:ext cx="509631" cy="225242"/>
            <a:chOff x="1123229" y="2144098"/>
            <a:chExt cx="257175" cy="113664"/>
          </a:xfrm>
        </p:grpSpPr>
        <p:pic>
          <p:nvPicPr>
            <p:cNvPr id="84" name="object 30"/>
            <p:cNvPicPr/>
            <p:nvPr/>
          </p:nvPicPr>
          <p:blipFill>
            <a:blip r:embed="rId2" cstate="print"/>
            <a:stretch>
              <a:fillRect/>
            </a:stretch>
          </p:blipFill>
          <p:spPr>
            <a:xfrm>
              <a:off x="1123229" y="2144098"/>
              <a:ext cx="113063" cy="113063"/>
            </a:xfrm>
            <a:prstGeom prst="rect">
              <a:avLst/>
            </a:prstGeom>
          </p:spPr>
        </p:pic>
        <p:pic>
          <p:nvPicPr>
            <p:cNvPr id="85" name="object 31"/>
            <p:cNvPicPr/>
            <p:nvPr/>
          </p:nvPicPr>
          <p:blipFill>
            <a:blip r:embed="rId2" cstate="print"/>
            <a:stretch>
              <a:fillRect/>
            </a:stretch>
          </p:blipFill>
          <p:spPr>
            <a:xfrm>
              <a:off x="1267228" y="2144098"/>
              <a:ext cx="113063" cy="113063"/>
            </a:xfrm>
            <a:prstGeom prst="rect">
              <a:avLst/>
            </a:prstGeom>
          </p:spPr>
        </p:pic>
      </p:grpSp>
      <p:sp>
        <p:nvSpPr>
          <p:cNvPr id="86" name="object 32"/>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87" name="object 33"/>
          <p:cNvPicPr/>
          <p:nvPr/>
        </p:nvPicPr>
        <p:blipFill>
          <a:blip r:embed="rId3" cstate="print"/>
          <a:stretch>
            <a:fillRect/>
          </a:stretch>
        </p:blipFill>
        <p:spPr>
          <a:xfrm>
            <a:off x="4324758" y="3392785"/>
            <a:ext cx="224051" cy="224051"/>
          </a:xfrm>
          <a:prstGeom prst="rect">
            <a:avLst/>
          </a:prstGeom>
        </p:spPr>
      </p:pic>
      <p:sp>
        <p:nvSpPr>
          <p:cNvPr id="88" name="object 34"/>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89" name="object 35"/>
          <p:cNvPicPr/>
          <p:nvPr/>
        </p:nvPicPr>
        <p:blipFill>
          <a:blip r:embed="rId3" cstate="print"/>
          <a:stretch>
            <a:fillRect/>
          </a:stretch>
        </p:blipFill>
        <p:spPr>
          <a:xfrm>
            <a:off x="4324758" y="2251355"/>
            <a:ext cx="224051" cy="224051"/>
          </a:xfrm>
          <a:prstGeom prst="rect">
            <a:avLst/>
          </a:prstGeom>
        </p:spPr>
      </p:pic>
      <p:sp>
        <p:nvSpPr>
          <p:cNvPr id="90" name="object 36"/>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91" name="object 37"/>
          <p:cNvGrpSpPr/>
          <p:nvPr/>
        </p:nvGrpSpPr>
        <p:grpSpPr>
          <a:xfrm>
            <a:off x="4324757" y="1680642"/>
            <a:ext cx="509631" cy="509631"/>
            <a:chOff x="1411228" y="848101"/>
            <a:chExt cx="257175" cy="257175"/>
          </a:xfrm>
        </p:grpSpPr>
        <p:pic>
          <p:nvPicPr>
            <p:cNvPr id="92" name="object 38"/>
            <p:cNvPicPr/>
            <p:nvPr/>
          </p:nvPicPr>
          <p:blipFill>
            <a:blip r:embed="rId2" cstate="print"/>
            <a:stretch>
              <a:fillRect/>
            </a:stretch>
          </p:blipFill>
          <p:spPr>
            <a:xfrm>
              <a:off x="1411228" y="992101"/>
              <a:ext cx="113063" cy="113063"/>
            </a:xfrm>
            <a:prstGeom prst="rect">
              <a:avLst/>
            </a:prstGeom>
          </p:spPr>
        </p:pic>
        <p:pic>
          <p:nvPicPr>
            <p:cNvPr id="93" name="object 39"/>
            <p:cNvPicPr/>
            <p:nvPr/>
          </p:nvPicPr>
          <p:blipFill>
            <a:blip r:embed="rId4" cstate="print"/>
            <a:stretch>
              <a:fillRect/>
            </a:stretch>
          </p:blipFill>
          <p:spPr>
            <a:xfrm>
              <a:off x="1555227" y="992101"/>
              <a:ext cx="113063" cy="113063"/>
            </a:xfrm>
            <a:prstGeom prst="rect">
              <a:avLst/>
            </a:prstGeom>
          </p:spPr>
        </p:pic>
        <p:pic>
          <p:nvPicPr>
            <p:cNvPr id="94" name="object 40"/>
            <p:cNvPicPr/>
            <p:nvPr/>
          </p:nvPicPr>
          <p:blipFill>
            <a:blip r:embed="rId5" cstate="print"/>
            <a:stretch>
              <a:fillRect/>
            </a:stretch>
          </p:blipFill>
          <p:spPr>
            <a:xfrm>
              <a:off x="1555227" y="848101"/>
              <a:ext cx="113063" cy="113063"/>
            </a:xfrm>
            <a:prstGeom prst="rect">
              <a:avLst/>
            </a:prstGeom>
          </p:spPr>
        </p:pic>
      </p:grpSp>
      <p:sp>
        <p:nvSpPr>
          <p:cNvPr id="95" name="object 41"/>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96" name="object 42"/>
          <p:cNvPicPr/>
          <p:nvPr/>
        </p:nvPicPr>
        <p:blipFill>
          <a:blip r:embed="rId2" cstate="print"/>
          <a:stretch>
            <a:fillRect/>
          </a:stretch>
        </p:blipFill>
        <p:spPr>
          <a:xfrm>
            <a:off x="4895471" y="1966000"/>
            <a:ext cx="224051" cy="224051"/>
          </a:xfrm>
          <a:prstGeom prst="rect">
            <a:avLst/>
          </a:prstGeom>
        </p:spPr>
      </p:pic>
      <p:sp>
        <p:nvSpPr>
          <p:cNvPr id="97" name="object 43"/>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98" name="object 44"/>
          <p:cNvPicPr/>
          <p:nvPr/>
        </p:nvPicPr>
        <p:blipFill>
          <a:blip r:embed="rId2" cstate="print"/>
          <a:stretch>
            <a:fillRect/>
          </a:stretch>
        </p:blipFill>
        <p:spPr>
          <a:xfrm>
            <a:off x="5466185" y="1966000"/>
            <a:ext cx="224051" cy="224051"/>
          </a:xfrm>
          <a:prstGeom prst="rect">
            <a:avLst/>
          </a:prstGeom>
        </p:spPr>
      </p:pic>
      <p:sp>
        <p:nvSpPr>
          <p:cNvPr id="99" name="object 45"/>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100" name="object 46"/>
          <p:cNvPicPr/>
          <p:nvPr/>
        </p:nvPicPr>
        <p:blipFill>
          <a:blip r:embed="rId3" cstate="print"/>
          <a:stretch>
            <a:fillRect/>
          </a:stretch>
        </p:blipFill>
        <p:spPr>
          <a:xfrm>
            <a:off x="6322256" y="2251355"/>
            <a:ext cx="224051" cy="224051"/>
          </a:xfrm>
          <a:prstGeom prst="rect">
            <a:avLst/>
          </a:prstGeom>
        </p:spPr>
      </p:pic>
      <p:sp>
        <p:nvSpPr>
          <p:cNvPr id="101" name="object 47"/>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102" name="object 48"/>
          <p:cNvPicPr/>
          <p:nvPr/>
        </p:nvPicPr>
        <p:blipFill>
          <a:blip r:embed="rId2" cstate="print"/>
          <a:stretch>
            <a:fillRect/>
          </a:stretch>
        </p:blipFill>
        <p:spPr>
          <a:xfrm>
            <a:off x="6322256" y="3107427"/>
            <a:ext cx="224051" cy="224051"/>
          </a:xfrm>
          <a:prstGeom prst="rect">
            <a:avLst/>
          </a:prstGeom>
        </p:spPr>
      </p:pic>
      <p:sp>
        <p:nvSpPr>
          <p:cNvPr id="103" name="object 4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104" name="object 50"/>
          <p:cNvGrpSpPr/>
          <p:nvPr/>
        </p:nvGrpSpPr>
        <p:grpSpPr>
          <a:xfrm>
            <a:off x="6036897" y="3392784"/>
            <a:ext cx="795276" cy="225242"/>
            <a:chOff x="2275225" y="1712099"/>
            <a:chExt cx="401320" cy="113664"/>
          </a:xfrm>
        </p:grpSpPr>
        <p:pic>
          <p:nvPicPr>
            <p:cNvPr id="105" name="object 51"/>
            <p:cNvPicPr/>
            <p:nvPr/>
          </p:nvPicPr>
          <p:blipFill>
            <a:blip r:embed="rId5" cstate="print"/>
            <a:stretch>
              <a:fillRect/>
            </a:stretch>
          </p:blipFill>
          <p:spPr>
            <a:xfrm>
              <a:off x="2275225" y="1712099"/>
              <a:ext cx="113063" cy="113063"/>
            </a:xfrm>
            <a:prstGeom prst="rect">
              <a:avLst/>
            </a:prstGeom>
          </p:spPr>
        </p:pic>
        <p:pic>
          <p:nvPicPr>
            <p:cNvPr id="106" name="object 52"/>
            <p:cNvPicPr/>
            <p:nvPr/>
          </p:nvPicPr>
          <p:blipFill>
            <a:blip r:embed="rId3" cstate="print"/>
            <a:stretch>
              <a:fillRect/>
            </a:stretch>
          </p:blipFill>
          <p:spPr>
            <a:xfrm>
              <a:off x="2419225" y="1712099"/>
              <a:ext cx="113063" cy="113063"/>
            </a:xfrm>
            <a:prstGeom prst="rect">
              <a:avLst/>
            </a:prstGeom>
          </p:spPr>
        </p:pic>
        <p:pic>
          <p:nvPicPr>
            <p:cNvPr id="107" name="object 53"/>
            <p:cNvPicPr/>
            <p:nvPr/>
          </p:nvPicPr>
          <p:blipFill>
            <a:blip r:embed="rId3" cstate="print"/>
            <a:stretch>
              <a:fillRect/>
            </a:stretch>
          </p:blipFill>
          <p:spPr>
            <a:xfrm>
              <a:off x="2563224" y="1712099"/>
              <a:ext cx="113063" cy="113063"/>
            </a:xfrm>
            <a:prstGeom prst="rect">
              <a:avLst/>
            </a:prstGeom>
          </p:spPr>
        </p:pic>
      </p:grpSp>
      <p:sp>
        <p:nvSpPr>
          <p:cNvPr id="108" name="object 54"/>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109" name="object 55"/>
          <p:cNvGrpSpPr/>
          <p:nvPr/>
        </p:nvGrpSpPr>
        <p:grpSpPr>
          <a:xfrm>
            <a:off x="6036897" y="3678139"/>
            <a:ext cx="795276" cy="225242"/>
            <a:chOff x="2275225" y="1856098"/>
            <a:chExt cx="401320" cy="113664"/>
          </a:xfrm>
        </p:grpSpPr>
        <p:pic>
          <p:nvPicPr>
            <p:cNvPr id="110" name="object 56"/>
            <p:cNvPicPr/>
            <p:nvPr/>
          </p:nvPicPr>
          <p:blipFill>
            <a:blip r:embed="rId5" cstate="print"/>
            <a:stretch>
              <a:fillRect/>
            </a:stretch>
          </p:blipFill>
          <p:spPr>
            <a:xfrm>
              <a:off x="2275225" y="1856098"/>
              <a:ext cx="113063" cy="113063"/>
            </a:xfrm>
            <a:prstGeom prst="rect">
              <a:avLst/>
            </a:prstGeom>
          </p:spPr>
        </p:pic>
        <p:pic>
          <p:nvPicPr>
            <p:cNvPr id="111" name="object 57"/>
            <p:cNvPicPr/>
            <p:nvPr/>
          </p:nvPicPr>
          <p:blipFill>
            <a:blip r:embed="rId3" cstate="print"/>
            <a:stretch>
              <a:fillRect/>
            </a:stretch>
          </p:blipFill>
          <p:spPr>
            <a:xfrm>
              <a:off x="2419225" y="1856098"/>
              <a:ext cx="113063" cy="113063"/>
            </a:xfrm>
            <a:prstGeom prst="rect">
              <a:avLst/>
            </a:prstGeom>
          </p:spPr>
        </p:pic>
        <p:pic>
          <p:nvPicPr>
            <p:cNvPr id="112" name="object 58"/>
            <p:cNvPicPr/>
            <p:nvPr/>
          </p:nvPicPr>
          <p:blipFill>
            <a:blip r:embed="rId3" cstate="print"/>
            <a:stretch>
              <a:fillRect/>
            </a:stretch>
          </p:blipFill>
          <p:spPr>
            <a:xfrm>
              <a:off x="2563224" y="1856098"/>
              <a:ext cx="113063" cy="113063"/>
            </a:xfrm>
            <a:prstGeom prst="rect">
              <a:avLst/>
            </a:prstGeom>
          </p:spPr>
        </p:pic>
      </p:grpSp>
      <p:sp>
        <p:nvSpPr>
          <p:cNvPr id="113" name="object 59"/>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114" name="object 60"/>
          <p:cNvPicPr/>
          <p:nvPr/>
        </p:nvPicPr>
        <p:blipFill>
          <a:blip r:embed="rId3" cstate="print"/>
          <a:stretch>
            <a:fillRect/>
          </a:stretch>
        </p:blipFill>
        <p:spPr>
          <a:xfrm>
            <a:off x="6322256" y="3963498"/>
            <a:ext cx="224051" cy="224051"/>
          </a:xfrm>
          <a:prstGeom prst="rect">
            <a:avLst/>
          </a:prstGeom>
        </p:spPr>
      </p:pic>
      <p:sp>
        <p:nvSpPr>
          <p:cNvPr id="115" name="object 61"/>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116"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7"/>
          </a:p>
        </p:txBody>
      </p:sp>
      <p:grpSp>
        <p:nvGrpSpPr>
          <p:cNvPr id="117" name="object 63"/>
          <p:cNvGrpSpPr/>
          <p:nvPr/>
        </p:nvGrpSpPr>
        <p:grpSpPr>
          <a:xfrm>
            <a:off x="7347424" y="4589167"/>
            <a:ext cx="2882877" cy="358629"/>
            <a:chOff x="2936555" y="2315829"/>
            <a:chExt cx="1454785" cy="180975"/>
          </a:xfrm>
        </p:grpSpPr>
        <p:sp>
          <p:nvSpPr>
            <p:cNvPr id="118" name="object 6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19" name="object 6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120" name="object 66"/>
            <p:cNvSpPr/>
            <p:nvPr/>
          </p:nvSpPr>
          <p:spPr>
            <a:xfrm>
              <a:off x="2979755" y="2344628"/>
              <a:ext cx="72390" cy="144145"/>
            </a:xfrm>
            <a:custGeom>
              <a:avLst/>
              <a:gdLst/>
              <a:ahLst/>
              <a:cxnLst/>
              <a:rect l="l" t="t" r="r" b="b"/>
              <a:pathLst>
                <a:path w="72389" h="144144">
                  <a:moveTo>
                    <a:pt x="0" y="143999"/>
                  </a:moveTo>
                  <a:lnTo>
                    <a:pt x="0" y="0"/>
                  </a:lnTo>
                  <a:lnTo>
                    <a:pt x="71999" y="0"/>
                  </a:lnTo>
                  <a:lnTo>
                    <a:pt x="71999" y="143999"/>
                  </a:lnTo>
                </a:path>
              </a:pathLst>
            </a:custGeom>
            <a:ln w="15183">
              <a:solidFill>
                <a:srgbClr val="FF0000"/>
              </a:solidFill>
            </a:ln>
          </p:spPr>
          <p:txBody>
            <a:bodyPr wrap="square" lIns="0" tIns="0" rIns="0" bIns="0" rtlCol="0"/>
            <a:lstStyle/>
            <a:p>
              <a:endParaRPr sz="3567"/>
            </a:p>
          </p:txBody>
        </p:sp>
      </p:grpSp>
      <p:sp>
        <p:nvSpPr>
          <p:cNvPr id="121" name="object 6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2" name="object 6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3"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4" name="object 7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5" name="object 7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6" name="object 7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7" name="object 7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8" name="object 7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29"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0" name="object 7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1" name="object 7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2" name="object 7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33" name="object 7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1921153191"/>
      </p:ext>
    </p:extLst>
  </p:cSld>
  <p:clrMapOvr>
    <a:masterClrMapping/>
  </p:clrMapOvr>
  <p:transition>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32756" y="-73566"/>
            <a:ext cx="8207195"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74" name="object 20"/>
          <p:cNvGrpSpPr/>
          <p:nvPr/>
        </p:nvGrpSpPr>
        <p:grpSpPr>
          <a:xfrm>
            <a:off x="3550624" y="1502276"/>
            <a:ext cx="3460459" cy="3460459"/>
            <a:chOff x="1020578" y="758093"/>
            <a:chExt cx="1746250" cy="1746250"/>
          </a:xfrm>
        </p:grpSpPr>
        <p:sp>
          <p:nvSpPr>
            <p:cNvPr id="75"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76"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77"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9"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0"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1"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82"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83" name="object 29"/>
          <p:cNvGrpSpPr/>
          <p:nvPr/>
        </p:nvGrpSpPr>
        <p:grpSpPr>
          <a:xfrm>
            <a:off x="3754044" y="4248855"/>
            <a:ext cx="509631" cy="225242"/>
            <a:chOff x="1123229" y="2144098"/>
            <a:chExt cx="257175" cy="113664"/>
          </a:xfrm>
        </p:grpSpPr>
        <p:pic>
          <p:nvPicPr>
            <p:cNvPr id="84" name="object 30"/>
            <p:cNvPicPr/>
            <p:nvPr/>
          </p:nvPicPr>
          <p:blipFill>
            <a:blip r:embed="rId2" cstate="print"/>
            <a:stretch>
              <a:fillRect/>
            </a:stretch>
          </p:blipFill>
          <p:spPr>
            <a:xfrm>
              <a:off x="1123229" y="2144098"/>
              <a:ext cx="113063" cy="113063"/>
            </a:xfrm>
            <a:prstGeom prst="rect">
              <a:avLst/>
            </a:prstGeom>
          </p:spPr>
        </p:pic>
        <p:pic>
          <p:nvPicPr>
            <p:cNvPr id="85" name="object 31"/>
            <p:cNvPicPr/>
            <p:nvPr/>
          </p:nvPicPr>
          <p:blipFill>
            <a:blip r:embed="rId2" cstate="print"/>
            <a:stretch>
              <a:fillRect/>
            </a:stretch>
          </p:blipFill>
          <p:spPr>
            <a:xfrm>
              <a:off x="1267228" y="2144098"/>
              <a:ext cx="113063" cy="113063"/>
            </a:xfrm>
            <a:prstGeom prst="rect">
              <a:avLst/>
            </a:prstGeom>
          </p:spPr>
        </p:pic>
      </p:grpSp>
      <p:sp>
        <p:nvSpPr>
          <p:cNvPr id="86" name="object 32"/>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87" name="object 33"/>
          <p:cNvPicPr/>
          <p:nvPr/>
        </p:nvPicPr>
        <p:blipFill>
          <a:blip r:embed="rId3" cstate="print"/>
          <a:stretch>
            <a:fillRect/>
          </a:stretch>
        </p:blipFill>
        <p:spPr>
          <a:xfrm>
            <a:off x="4324758" y="3392785"/>
            <a:ext cx="224051" cy="224051"/>
          </a:xfrm>
          <a:prstGeom prst="rect">
            <a:avLst/>
          </a:prstGeom>
        </p:spPr>
      </p:pic>
      <p:sp>
        <p:nvSpPr>
          <p:cNvPr id="88" name="object 34"/>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89" name="object 35"/>
          <p:cNvPicPr/>
          <p:nvPr/>
        </p:nvPicPr>
        <p:blipFill>
          <a:blip r:embed="rId3" cstate="print"/>
          <a:stretch>
            <a:fillRect/>
          </a:stretch>
        </p:blipFill>
        <p:spPr>
          <a:xfrm>
            <a:off x="4324758" y="2251355"/>
            <a:ext cx="224051" cy="224051"/>
          </a:xfrm>
          <a:prstGeom prst="rect">
            <a:avLst/>
          </a:prstGeom>
        </p:spPr>
      </p:pic>
      <p:sp>
        <p:nvSpPr>
          <p:cNvPr id="90" name="object 36"/>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91" name="object 37"/>
          <p:cNvGrpSpPr/>
          <p:nvPr/>
        </p:nvGrpSpPr>
        <p:grpSpPr>
          <a:xfrm>
            <a:off x="4324757" y="1680642"/>
            <a:ext cx="509631" cy="509631"/>
            <a:chOff x="1411228" y="848101"/>
            <a:chExt cx="257175" cy="257175"/>
          </a:xfrm>
        </p:grpSpPr>
        <p:pic>
          <p:nvPicPr>
            <p:cNvPr id="92" name="object 38"/>
            <p:cNvPicPr/>
            <p:nvPr/>
          </p:nvPicPr>
          <p:blipFill>
            <a:blip r:embed="rId2" cstate="print"/>
            <a:stretch>
              <a:fillRect/>
            </a:stretch>
          </p:blipFill>
          <p:spPr>
            <a:xfrm>
              <a:off x="1411228" y="992101"/>
              <a:ext cx="113063" cy="113063"/>
            </a:xfrm>
            <a:prstGeom prst="rect">
              <a:avLst/>
            </a:prstGeom>
          </p:spPr>
        </p:pic>
        <p:pic>
          <p:nvPicPr>
            <p:cNvPr id="93" name="object 39"/>
            <p:cNvPicPr/>
            <p:nvPr/>
          </p:nvPicPr>
          <p:blipFill>
            <a:blip r:embed="rId4" cstate="print"/>
            <a:stretch>
              <a:fillRect/>
            </a:stretch>
          </p:blipFill>
          <p:spPr>
            <a:xfrm>
              <a:off x="1555227" y="992101"/>
              <a:ext cx="113063" cy="113063"/>
            </a:xfrm>
            <a:prstGeom prst="rect">
              <a:avLst/>
            </a:prstGeom>
          </p:spPr>
        </p:pic>
        <p:pic>
          <p:nvPicPr>
            <p:cNvPr id="94" name="object 40"/>
            <p:cNvPicPr/>
            <p:nvPr/>
          </p:nvPicPr>
          <p:blipFill>
            <a:blip r:embed="rId5" cstate="print"/>
            <a:stretch>
              <a:fillRect/>
            </a:stretch>
          </p:blipFill>
          <p:spPr>
            <a:xfrm>
              <a:off x="1555227" y="848101"/>
              <a:ext cx="113063" cy="113063"/>
            </a:xfrm>
            <a:prstGeom prst="rect">
              <a:avLst/>
            </a:prstGeom>
          </p:spPr>
        </p:pic>
      </p:grpSp>
      <p:sp>
        <p:nvSpPr>
          <p:cNvPr id="95" name="object 41"/>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96" name="object 42"/>
          <p:cNvPicPr/>
          <p:nvPr/>
        </p:nvPicPr>
        <p:blipFill>
          <a:blip r:embed="rId2" cstate="print"/>
          <a:stretch>
            <a:fillRect/>
          </a:stretch>
        </p:blipFill>
        <p:spPr>
          <a:xfrm>
            <a:off x="4895471" y="1966000"/>
            <a:ext cx="224051" cy="224051"/>
          </a:xfrm>
          <a:prstGeom prst="rect">
            <a:avLst/>
          </a:prstGeom>
        </p:spPr>
      </p:pic>
      <p:sp>
        <p:nvSpPr>
          <p:cNvPr id="97" name="object 43"/>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98" name="object 44"/>
          <p:cNvPicPr/>
          <p:nvPr/>
        </p:nvPicPr>
        <p:blipFill>
          <a:blip r:embed="rId2" cstate="print"/>
          <a:stretch>
            <a:fillRect/>
          </a:stretch>
        </p:blipFill>
        <p:spPr>
          <a:xfrm>
            <a:off x="5466185" y="1966000"/>
            <a:ext cx="224051" cy="224051"/>
          </a:xfrm>
          <a:prstGeom prst="rect">
            <a:avLst/>
          </a:prstGeom>
        </p:spPr>
      </p:pic>
      <p:sp>
        <p:nvSpPr>
          <p:cNvPr id="99" name="object 45"/>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100" name="object 46"/>
          <p:cNvPicPr/>
          <p:nvPr/>
        </p:nvPicPr>
        <p:blipFill>
          <a:blip r:embed="rId3" cstate="print"/>
          <a:stretch>
            <a:fillRect/>
          </a:stretch>
        </p:blipFill>
        <p:spPr>
          <a:xfrm>
            <a:off x="6322256" y="2251355"/>
            <a:ext cx="224051" cy="224051"/>
          </a:xfrm>
          <a:prstGeom prst="rect">
            <a:avLst/>
          </a:prstGeom>
        </p:spPr>
      </p:pic>
      <p:sp>
        <p:nvSpPr>
          <p:cNvPr id="101" name="object 47"/>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102" name="object 48"/>
          <p:cNvPicPr/>
          <p:nvPr/>
        </p:nvPicPr>
        <p:blipFill>
          <a:blip r:embed="rId2" cstate="print"/>
          <a:stretch>
            <a:fillRect/>
          </a:stretch>
        </p:blipFill>
        <p:spPr>
          <a:xfrm>
            <a:off x="6322256" y="3107427"/>
            <a:ext cx="224051" cy="224051"/>
          </a:xfrm>
          <a:prstGeom prst="rect">
            <a:avLst/>
          </a:prstGeom>
        </p:spPr>
      </p:pic>
      <p:sp>
        <p:nvSpPr>
          <p:cNvPr id="103" name="object 4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104" name="object 50"/>
          <p:cNvGrpSpPr/>
          <p:nvPr/>
        </p:nvGrpSpPr>
        <p:grpSpPr>
          <a:xfrm>
            <a:off x="6036897" y="3392784"/>
            <a:ext cx="795276" cy="225242"/>
            <a:chOff x="2275225" y="1712099"/>
            <a:chExt cx="401320" cy="113664"/>
          </a:xfrm>
        </p:grpSpPr>
        <p:pic>
          <p:nvPicPr>
            <p:cNvPr id="105" name="object 51"/>
            <p:cNvPicPr/>
            <p:nvPr/>
          </p:nvPicPr>
          <p:blipFill>
            <a:blip r:embed="rId5" cstate="print"/>
            <a:stretch>
              <a:fillRect/>
            </a:stretch>
          </p:blipFill>
          <p:spPr>
            <a:xfrm>
              <a:off x="2275225" y="1712099"/>
              <a:ext cx="113063" cy="113063"/>
            </a:xfrm>
            <a:prstGeom prst="rect">
              <a:avLst/>
            </a:prstGeom>
          </p:spPr>
        </p:pic>
        <p:pic>
          <p:nvPicPr>
            <p:cNvPr id="106" name="object 52"/>
            <p:cNvPicPr/>
            <p:nvPr/>
          </p:nvPicPr>
          <p:blipFill>
            <a:blip r:embed="rId3" cstate="print"/>
            <a:stretch>
              <a:fillRect/>
            </a:stretch>
          </p:blipFill>
          <p:spPr>
            <a:xfrm>
              <a:off x="2419225" y="1712099"/>
              <a:ext cx="113063" cy="113063"/>
            </a:xfrm>
            <a:prstGeom prst="rect">
              <a:avLst/>
            </a:prstGeom>
          </p:spPr>
        </p:pic>
        <p:pic>
          <p:nvPicPr>
            <p:cNvPr id="107" name="object 53"/>
            <p:cNvPicPr/>
            <p:nvPr/>
          </p:nvPicPr>
          <p:blipFill>
            <a:blip r:embed="rId3" cstate="print"/>
            <a:stretch>
              <a:fillRect/>
            </a:stretch>
          </p:blipFill>
          <p:spPr>
            <a:xfrm>
              <a:off x="2563224" y="1712099"/>
              <a:ext cx="113063" cy="113063"/>
            </a:xfrm>
            <a:prstGeom prst="rect">
              <a:avLst/>
            </a:prstGeom>
          </p:spPr>
        </p:pic>
      </p:grpSp>
      <p:sp>
        <p:nvSpPr>
          <p:cNvPr id="108" name="object 54"/>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109" name="object 55"/>
          <p:cNvGrpSpPr/>
          <p:nvPr/>
        </p:nvGrpSpPr>
        <p:grpSpPr>
          <a:xfrm>
            <a:off x="6036897" y="3678139"/>
            <a:ext cx="795276" cy="225242"/>
            <a:chOff x="2275225" y="1856098"/>
            <a:chExt cx="401320" cy="113664"/>
          </a:xfrm>
        </p:grpSpPr>
        <p:pic>
          <p:nvPicPr>
            <p:cNvPr id="110" name="object 56"/>
            <p:cNvPicPr/>
            <p:nvPr/>
          </p:nvPicPr>
          <p:blipFill>
            <a:blip r:embed="rId5" cstate="print"/>
            <a:stretch>
              <a:fillRect/>
            </a:stretch>
          </p:blipFill>
          <p:spPr>
            <a:xfrm>
              <a:off x="2275225" y="1856098"/>
              <a:ext cx="113063" cy="113063"/>
            </a:xfrm>
            <a:prstGeom prst="rect">
              <a:avLst/>
            </a:prstGeom>
          </p:spPr>
        </p:pic>
        <p:pic>
          <p:nvPicPr>
            <p:cNvPr id="111" name="object 57"/>
            <p:cNvPicPr/>
            <p:nvPr/>
          </p:nvPicPr>
          <p:blipFill>
            <a:blip r:embed="rId3" cstate="print"/>
            <a:stretch>
              <a:fillRect/>
            </a:stretch>
          </p:blipFill>
          <p:spPr>
            <a:xfrm>
              <a:off x="2419225" y="1856098"/>
              <a:ext cx="113063" cy="113063"/>
            </a:xfrm>
            <a:prstGeom prst="rect">
              <a:avLst/>
            </a:prstGeom>
          </p:spPr>
        </p:pic>
        <p:pic>
          <p:nvPicPr>
            <p:cNvPr id="112" name="object 58"/>
            <p:cNvPicPr/>
            <p:nvPr/>
          </p:nvPicPr>
          <p:blipFill>
            <a:blip r:embed="rId3" cstate="print"/>
            <a:stretch>
              <a:fillRect/>
            </a:stretch>
          </p:blipFill>
          <p:spPr>
            <a:xfrm>
              <a:off x="2563224" y="1856098"/>
              <a:ext cx="113063" cy="113063"/>
            </a:xfrm>
            <a:prstGeom prst="rect">
              <a:avLst/>
            </a:prstGeom>
          </p:spPr>
        </p:pic>
      </p:grpSp>
      <p:sp>
        <p:nvSpPr>
          <p:cNvPr id="113" name="object 59"/>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114" name="object 60"/>
          <p:cNvPicPr/>
          <p:nvPr/>
        </p:nvPicPr>
        <p:blipFill>
          <a:blip r:embed="rId3" cstate="print"/>
          <a:stretch>
            <a:fillRect/>
          </a:stretch>
        </p:blipFill>
        <p:spPr>
          <a:xfrm>
            <a:off x="6322256" y="3963498"/>
            <a:ext cx="224051" cy="224051"/>
          </a:xfrm>
          <a:prstGeom prst="rect">
            <a:avLst/>
          </a:prstGeom>
        </p:spPr>
      </p:pic>
      <p:sp>
        <p:nvSpPr>
          <p:cNvPr id="115" name="object 61"/>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116"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7"/>
          </a:p>
        </p:txBody>
      </p:sp>
      <p:sp>
        <p:nvSpPr>
          <p:cNvPr id="133" name="object 7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grpSp>
        <p:nvGrpSpPr>
          <p:cNvPr id="63" name="object 67"/>
          <p:cNvGrpSpPr/>
          <p:nvPr/>
        </p:nvGrpSpPr>
        <p:grpSpPr>
          <a:xfrm>
            <a:off x="7347424" y="4589167"/>
            <a:ext cx="2882877" cy="358629"/>
            <a:chOff x="2936555" y="2315829"/>
            <a:chExt cx="1454785" cy="180975"/>
          </a:xfrm>
        </p:grpSpPr>
        <p:sp>
          <p:nvSpPr>
            <p:cNvPr id="64" name="object 68"/>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9"/>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66" name="object 70"/>
            <p:cNvSpPr/>
            <p:nvPr/>
          </p:nvSpPr>
          <p:spPr>
            <a:xfrm>
              <a:off x="2979755" y="2344628"/>
              <a:ext cx="216535" cy="144145"/>
            </a:xfrm>
            <a:custGeom>
              <a:avLst/>
              <a:gdLst/>
              <a:ahLst/>
              <a:cxnLst/>
              <a:rect l="l" t="t" r="r" b="b"/>
              <a:pathLst>
                <a:path w="216535" h="144144">
                  <a:moveTo>
                    <a:pt x="0" y="143999"/>
                  </a:moveTo>
                  <a:lnTo>
                    <a:pt x="0" y="0"/>
                  </a:lnTo>
                  <a:lnTo>
                    <a:pt x="71999" y="0"/>
                  </a:lnTo>
                  <a:lnTo>
                    <a:pt x="71999" y="143999"/>
                  </a:lnTo>
                </a:path>
                <a:path w="216535" h="144144">
                  <a:moveTo>
                    <a:pt x="143999" y="143999"/>
                  </a:moveTo>
                  <a:lnTo>
                    <a:pt x="143999" y="0"/>
                  </a:lnTo>
                  <a:lnTo>
                    <a:pt x="215999" y="0"/>
                  </a:lnTo>
                  <a:lnTo>
                    <a:pt x="215999" y="143999"/>
                  </a:lnTo>
                </a:path>
              </a:pathLst>
            </a:custGeom>
            <a:ln w="15183">
              <a:solidFill>
                <a:srgbClr val="FF0000"/>
              </a:solidFill>
            </a:ln>
          </p:spPr>
          <p:txBody>
            <a:bodyPr wrap="square" lIns="0" tIns="0" rIns="0" bIns="0" rtlCol="0"/>
            <a:lstStyle/>
            <a:p>
              <a:endParaRPr sz="3567"/>
            </a:p>
          </p:txBody>
        </p:sp>
      </p:grpSp>
      <p:sp>
        <p:nvSpPr>
          <p:cNvPr id="67" name="object 7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8" name="object 72"/>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73"/>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4"/>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4" name="object 7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5" name="object 7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6" name="object 8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7" name="object 8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38" name="object 82"/>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Tree>
    <p:extLst>
      <p:ext uri="{BB962C8B-B14F-4D97-AF65-F5344CB8AC3E}">
        <p14:creationId xmlns:p14="http://schemas.microsoft.com/office/powerpoint/2010/main" val="3162818974"/>
      </p:ext>
    </p:extLst>
  </p:cSld>
  <p:clrMapOvr>
    <a:masterClrMapping/>
  </p:clrMapOvr>
  <p:transition>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266782" y="258460"/>
            <a:ext cx="8556329"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656290" y="1868245"/>
            <a:ext cx="3245279" cy="2959636"/>
            <a:chOff x="1073900" y="942772"/>
            <a:chExt cx="1637664" cy="1493520"/>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78961" y="947833"/>
              <a:ext cx="1627505" cy="1483360"/>
            </a:xfrm>
            <a:custGeom>
              <a:avLst/>
              <a:gdLst/>
              <a:ahLst/>
              <a:cxnLst/>
              <a:rect l="l" t="t" r="r" b="b"/>
              <a:pathLst>
                <a:path w="1627505" h="1483360">
                  <a:moveTo>
                    <a:pt x="345597" y="1396795"/>
                  </a:moveTo>
                  <a:lnTo>
                    <a:pt x="312258" y="1345768"/>
                  </a:lnTo>
                  <a:lnTo>
                    <a:pt x="274852" y="1327065"/>
                  </a:lnTo>
                  <a:lnTo>
                    <a:pt x="227417" y="1314799"/>
                  </a:lnTo>
                  <a:lnTo>
                    <a:pt x="172798" y="1310394"/>
                  </a:lnTo>
                  <a:lnTo>
                    <a:pt x="118180" y="1314799"/>
                  </a:lnTo>
                  <a:lnTo>
                    <a:pt x="70745" y="1327065"/>
                  </a:lnTo>
                  <a:lnTo>
                    <a:pt x="33339" y="1345768"/>
                  </a:lnTo>
                  <a:lnTo>
                    <a:pt x="8809" y="1369485"/>
                  </a:lnTo>
                  <a:lnTo>
                    <a:pt x="0" y="1396795"/>
                  </a:lnTo>
                  <a:lnTo>
                    <a:pt x="8809" y="1424104"/>
                  </a:lnTo>
                  <a:lnTo>
                    <a:pt x="33339" y="1447822"/>
                  </a:lnTo>
                  <a:lnTo>
                    <a:pt x="70745" y="1466525"/>
                  </a:lnTo>
                  <a:lnTo>
                    <a:pt x="118180" y="1478791"/>
                  </a:lnTo>
                  <a:lnTo>
                    <a:pt x="172798" y="1483195"/>
                  </a:lnTo>
                  <a:lnTo>
                    <a:pt x="227417" y="1478791"/>
                  </a:lnTo>
                  <a:lnTo>
                    <a:pt x="274852" y="1466525"/>
                  </a:lnTo>
                  <a:lnTo>
                    <a:pt x="312258" y="1447822"/>
                  </a:lnTo>
                  <a:lnTo>
                    <a:pt x="336788" y="1424104"/>
                  </a:lnTo>
                  <a:lnTo>
                    <a:pt x="345597" y="1396795"/>
                  </a:lnTo>
                </a:path>
                <a:path w="1627505" h="1483360">
                  <a:moveTo>
                    <a:pt x="345597" y="1252795"/>
                  </a:moveTo>
                  <a:lnTo>
                    <a:pt x="312258" y="1201768"/>
                  </a:lnTo>
                  <a:lnTo>
                    <a:pt x="274852" y="1183065"/>
                  </a:lnTo>
                  <a:lnTo>
                    <a:pt x="227417" y="1170800"/>
                  </a:lnTo>
                  <a:lnTo>
                    <a:pt x="172798" y="1166395"/>
                  </a:lnTo>
                  <a:lnTo>
                    <a:pt x="118180" y="1170800"/>
                  </a:lnTo>
                  <a:lnTo>
                    <a:pt x="70745" y="1183065"/>
                  </a:lnTo>
                  <a:lnTo>
                    <a:pt x="33339" y="1201768"/>
                  </a:lnTo>
                  <a:lnTo>
                    <a:pt x="8809" y="1225486"/>
                  </a:lnTo>
                  <a:lnTo>
                    <a:pt x="0" y="1252795"/>
                  </a:lnTo>
                  <a:lnTo>
                    <a:pt x="8809" y="1280105"/>
                  </a:lnTo>
                  <a:lnTo>
                    <a:pt x="33339" y="1303822"/>
                  </a:lnTo>
                  <a:lnTo>
                    <a:pt x="70745" y="1322526"/>
                  </a:lnTo>
                  <a:lnTo>
                    <a:pt x="118180" y="1334791"/>
                  </a:lnTo>
                  <a:lnTo>
                    <a:pt x="172798" y="1339196"/>
                  </a:lnTo>
                  <a:lnTo>
                    <a:pt x="227417" y="1334791"/>
                  </a:lnTo>
                  <a:lnTo>
                    <a:pt x="274852" y="1322526"/>
                  </a:lnTo>
                  <a:lnTo>
                    <a:pt x="312258" y="1303822"/>
                  </a:lnTo>
                  <a:lnTo>
                    <a:pt x="336788" y="1280105"/>
                  </a:lnTo>
                  <a:lnTo>
                    <a:pt x="345597" y="1252795"/>
                  </a:lnTo>
                </a:path>
                <a:path w="1627505" h="1483360">
                  <a:moveTo>
                    <a:pt x="475198" y="172798"/>
                  </a:moveTo>
                  <a:lnTo>
                    <a:pt x="470793" y="118180"/>
                  </a:lnTo>
                  <a:lnTo>
                    <a:pt x="458528" y="70745"/>
                  </a:lnTo>
                  <a:lnTo>
                    <a:pt x="439825" y="33339"/>
                  </a:lnTo>
                  <a:lnTo>
                    <a:pt x="388798" y="0"/>
                  </a:lnTo>
                  <a:lnTo>
                    <a:pt x="361488" y="8809"/>
                  </a:lnTo>
                  <a:lnTo>
                    <a:pt x="337771" y="33339"/>
                  </a:lnTo>
                  <a:lnTo>
                    <a:pt x="319067" y="70745"/>
                  </a:lnTo>
                  <a:lnTo>
                    <a:pt x="306802" y="118180"/>
                  </a:lnTo>
                  <a:lnTo>
                    <a:pt x="302397" y="172798"/>
                  </a:lnTo>
                  <a:lnTo>
                    <a:pt x="306802" y="227417"/>
                  </a:lnTo>
                  <a:lnTo>
                    <a:pt x="319067" y="274852"/>
                  </a:lnTo>
                  <a:lnTo>
                    <a:pt x="337771" y="312257"/>
                  </a:lnTo>
                  <a:lnTo>
                    <a:pt x="361488" y="336788"/>
                  </a:lnTo>
                  <a:lnTo>
                    <a:pt x="388798" y="345597"/>
                  </a:lnTo>
                  <a:lnTo>
                    <a:pt x="416107" y="336788"/>
                  </a:lnTo>
                  <a:lnTo>
                    <a:pt x="439825" y="312257"/>
                  </a:lnTo>
                  <a:lnTo>
                    <a:pt x="458528" y="274852"/>
                  </a:lnTo>
                  <a:lnTo>
                    <a:pt x="470793" y="227417"/>
                  </a:lnTo>
                  <a:lnTo>
                    <a:pt x="475198" y="172798"/>
                  </a:lnTo>
                </a:path>
                <a:path w="1627505" h="1483360">
                  <a:moveTo>
                    <a:pt x="777596" y="100798"/>
                  </a:moveTo>
                  <a:lnTo>
                    <a:pt x="744256" y="49771"/>
                  </a:lnTo>
                  <a:lnTo>
                    <a:pt x="706850" y="31068"/>
                  </a:lnTo>
                  <a:lnTo>
                    <a:pt x="659415" y="18803"/>
                  </a:lnTo>
                  <a:lnTo>
                    <a:pt x="604797" y="14398"/>
                  </a:lnTo>
                  <a:lnTo>
                    <a:pt x="550179" y="18803"/>
                  </a:lnTo>
                  <a:lnTo>
                    <a:pt x="502744" y="31068"/>
                  </a:lnTo>
                  <a:lnTo>
                    <a:pt x="465338" y="49771"/>
                  </a:lnTo>
                  <a:lnTo>
                    <a:pt x="440808" y="73489"/>
                  </a:lnTo>
                  <a:lnTo>
                    <a:pt x="431998" y="100798"/>
                  </a:lnTo>
                  <a:lnTo>
                    <a:pt x="440808" y="128108"/>
                  </a:lnTo>
                  <a:lnTo>
                    <a:pt x="465338" y="151826"/>
                  </a:lnTo>
                  <a:lnTo>
                    <a:pt x="502744" y="170529"/>
                  </a:lnTo>
                  <a:lnTo>
                    <a:pt x="550179" y="182794"/>
                  </a:lnTo>
                  <a:lnTo>
                    <a:pt x="604797" y="187199"/>
                  </a:lnTo>
                  <a:lnTo>
                    <a:pt x="659415" y="182794"/>
                  </a:lnTo>
                  <a:lnTo>
                    <a:pt x="706850" y="170529"/>
                  </a:lnTo>
                  <a:lnTo>
                    <a:pt x="744256" y="151826"/>
                  </a:lnTo>
                  <a:lnTo>
                    <a:pt x="768787" y="128108"/>
                  </a:lnTo>
                  <a:lnTo>
                    <a:pt x="777596" y="100798"/>
                  </a:lnTo>
                </a:path>
                <a:path w="1627505" h="1483360">
                  <a:moveTo>
                    <a:pt x="1339196" y="892796"/>
                  </a:moveTo>
                  <a:lnTo>
                    <a:pt x="1334791" y="838178"/>
                  </a:lnTo>
                  <a:lnTo>
                    <a:pt x="1322526" y="790743"/>
                  </a:lnTo>
                  <a:lnTo>
                    <a:pt x="1303823" y="753337"/>
                  </a:lnTo>
                  <a:lnTo>
                    <a:pt x="1252795" y="719997"/>
                  </a:lnTo>
                  <a:lnTo>
                    <a:pt x="1225486" y="728807"/>
                  </a:lnTo>
                  <a:lnTo>
                    <a:pt x="1201768" y="753337"/>
                  </a:lnTo>
                  <a:lnTo>
                    <a:pt x="1183065" y="790743"/>
                  </a:lnTo>
                  <a:lnTo>
                    <a:pt x="1170799" y="838178"/>
                  </a:lnTo>
                  <a:lnTo>
                    <a:pt x="1166395" y="892796"/>
                  </a:lnTo>
                  <a:lnTo>
                    <a:pt x="1170799" y="947415"/>
                  </a:lnTo>
                  <a:lnTo>
                    <a:pt x="1183065" y="994850"/>
                  </a:lnTo>
                  <a:lnTo>
                    <a:pt x="1201768" y="1032255"/>
                  </a:lnTo>
                  <a:lnTo>
                    <a:pt x="1225486" y="1056786"/>
                  </a:lnTo>
                  <a:lnTo>
                    <a:pt x="1252795" y="1065595"/>
                  </a:lnTo>
                  <a:lnTo>
                    <a:pt x="1280105" y="1056786"/>
                  </a:lnTo>
                  <a:lnTo>
                    <a:pt x="1303823" y="1032255"/>
                  </a:lnTo>
                  <a:lnTo>
                    <a:pt x="1322526" y="994850"/>
                  </a:lnTo>
                  <a:lnTo>
                    <a:pt x="1334791" y="947415"/>
                  </a:lnTo>
                  <a:lnTo>
                    <a:pt x="1339196" y="892796"/>
                  </a:lnTo>
                </a:path>
                <a:path w="1627505" h="1483360">
                  <a:moveTo>
                    <a:pt x="1483196" y="748797"/>
                  </a:moveTo>
                  <a:lnTo>
                    <a:pt x="1478791" y="694178"/>
                  </a:lnTo>
                  <a:lnTo>
                    <a:pt x="1466525" y="646743"/>
                  </a:lnTo>
                  <a:lnTo>
                    <a:pt x="1447822" y="609338"/>
                  </a:lnTo>
                  <a:lnTo>
                    <a:pt x="1396795" y="575998"/>
                  </a:lnTo>
                  <a:lnTo>
                    <a:pt x="1369486" y="584807"/>
                  </a:lnTo>
                  <a:lnTo>
                    <a:pt x="1345768" y="609338"/>
                  </a:lnTo>
                  <a:lnTo>
                    <a:pt x="1327065" y="646743"/>
                  </a:lnTo>
                  <a:lnTo>
                    <a:pt x="1314799" y="694178"/>
                  </a:lnTo>
                  <a:lnTo>
                    <a:pt x="1310394" y="748797"/>
                  </a:lnTo>
                  <a:lnTo>
                    <a:pt x="1314799" y="803415"/>
                  </a:lnTo>
                  <a:lnTo>
                    <a:pt x="1327065" y="850850"/>
                  </a:lnTo>
                  <a:lnTo>
                    <a:pt x="1345768" y="888256"/>
                  </a:lnTo>
                  <a:lnTo>
                    <a:pt x="1369486" y="912786"/>
                  </a:lnTo>
                  <a:lnTo>
                    <a:pt x="1396795" y="921595"/>
                  </a:lnTo>
                  <a:lnTo>
                    <a:pt x="1424104" y="912786"/>
                  </a:lnTo>
                  <a:lnTo>
                    <a:pt x="1447822" y="888256"/>
                  </a:lnTo>
                  <a:lnTo>
                    <a:pt x="1466525" y="850850"/>
                  </a:lnTo>
                  <a:lnTo>
                    <a:pt x="1478791" y="803415"/>
                  </a:lnTo>
                  <a:lnTo>
                    <a:pt x="1483196" y="748797"/>
                  </a:lnTo>
                </a:path>
                <a:path w="1627505" h="1483360">
                  <a:moveTo>
                    <a:pt x="1483196" y="1036796"/>
                  </a:moveTo>
                  <a:lnTo>
                    <a:pt x="1478791" y="982178"/>
                  </a:lnTo>
                  <a:lnTo>
                    <a:pt x="1466525" y="934743"/>
                  </a:lnTo>
                  <a:lnTo>
                    <a:pt x="1447822" y="897337"/>
                  </a:lnTo>
                  <a:lnTo>
                    <a:pt x="1396795" y="863997"/>
                  </a:lnTo>
                  <a:lnTo>
                    <a:pt x="1369486" y="872806"/>
                  </a:lnTo>
                  <a:lnTo>
                    <a:pt x="1345768" y="897337"/>
                  </a:lnTo>
                  <a:lnTo>
                    <a:pt x="1327065" y="934743"/>
                  </a:lnTo>
                  <a:lnTo>
                    <a:pt x="1314799" y="982178"/>
                  </a:lnTo>
                  <a:lnTo>
                    <a:pt x="1310394" y="1036796"/>
                  </a:lnTo>
                  <a:lnTo>
                    <a:pt x="1314799" y="1091414"/>
                  </a:lnTo>
                  <a:lnTo>
                    <a:pt x="1327065" y="1138849"/>
                  </a:lnTo>
                  <a:lnTo>
                    <a:pt x="1345768" y="1176255"/>
                  </a:lnTo>
                  <a:lnTo>
                    <a:pt x="1369486" y="1200785"/>
                  </a:lnTo>
                  <a:lnTo>
                    <a:pt x="1396795" y="1209595"/>
                  </a:lnTo>
                  <a:lnTo>
                    <a:pt x="1424104" y="1200785"/>
                  </a:lnTo>
                  <a:lnTo>
                    <a:pt x="1447822" y="1176255"/>
                  </a:lnTo>
                  <a:lnTo>
                    <a:pt x="1466525" y="1138849"/>
                  </a:lnTo>
                  <a:lnTo>
                    <a:pt x="1478791" y="1091414"/>
                  </a:lnTo>
                  <a:lnTo>
                    <a:pt x="1483196" y="1036796"/>
                  </a:lnTo>
                </a:path>
                <a:path w="1627505" h="1483360">
                  <a:moveTo>
                    <a:pt x="1627195" y="892796"/>
                  </a:moveTo>
                  <a:lnTo>
                    <a:pt x="1622790" y="838178"/>
                  </a:lnTo>
                  <a:lnTo>
                    <a:pt x="1610525" y="790743"/>
                  </a:lnTo>
                  <a:lnTo>
                    <a:pt x="1591822" y="753337"/>
                  </a:lnTo>
                  <a:lnTo>
                    <a:pt x="1540794" y="719997"/>
                  </a:lnTo>
                  <a:lnTo>
                    <a:pt x="1513485" y="728807"/>
                  </a:lnTo>
                  <a:lnTo>
                    <a:pt x="1489767" y="753337"/>
                  </a:lnTo>
                  <a:lnTo>
                    <a:pt x="1471064" y="790743"/>
                  </a:lnTo>
                  <a:lnTo>
                    <a:pt x="1458799" y="838178"/>
                  </a:lnTo>
                  <a:lnTo>
                    <a:pt x="1454394" y="892796"/>
                  </a:lnTo>
                  <a:lnTo>
                    <a:pt x="1458799" y="947415"/>
                  </a:lnTo>
                  <a:lnTo>
                    <a:pt x="1471064" y="994850"/>
                  </a:lnTo>
                  <a:lnTo>
                    <a:pt x="1489767" y="1032255"/>
                  </a:lnTo>
                  <a:lnTo>
                    <a:pt x="1513485" y="1056786"/>
                  </a:lnTo>
                  <a:lnTo>
                    <a:pt x="1540794" y="1065595"/>
                  </a:lnTo>
                  <a:lnTo>
                    <a:pt x="1568104" y="1056786"/>
                  </a:lnTo>
                  <a:lnTo>
                    <a:pt x="1591822" y="1032255"/>
                  </a:lnTo>
                  <a:lnTo>
                    <a:pt x="1610525" y="994850"/>
                  </a:lnTo>
                  <a:lnTo>
                    <a:pt x="1622790" y="947415"/>
                  </a:lnTo>
                  <a:lnTo>
                    <a:pt x="1627195" y="892796"/>
                  </a:lnTo>
                </a:path>
              </a:pathLst>
            </a:custGeom>
            <a:ln w="10122">
              <a:solidFill>
                <a:srgbClr val="FF0000"/>
              </a:solidFill>
              <a:prstDash val="dash"/>
            </a:ln>
          </p:spPr>
          <p:txBody>
            <a:bodyPr wrap="square" lIns="0" tIns="0" rIns="0" bIns="0" rtlCol="0"/>
            <a:lstStyle/>
            <a:p>
              <a:endParaRPr sz="3567"/>
            </a:p>
          </p:txBody>
        </p:sp>
      </p:grpSp>
      <p:grpSp>
        <p:nvGrpSpPr>
          <p:cNvPr id="83" name="object 83"/>
          <p:cNvGrpSpPr/>
          <p:nvPr/>
        </p:nvGrpSpPr>
        <p:grpSpPr>
          <a:xfrm>
            <a:off x="7347424" y="4589167"/>
            <a:ext cx="2882877" cy="358629"/>
            <a:chOff x="2936555" y="2315829"/>
            <a:chExt cx="1454785" cy="1809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grpSp>
      <p:sp>
        <p:nvSpPr>
          <p:cNvPr id="87" name="object 8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1627980613"/>
      </p:ext>
    </p:extLst>
  </p:cSld>
  <p:clrMapOvr>
    <a:masterClrMapping/>
  </p:clrMapOvr>
  <p:transition>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24625" y="260065"/>
            <a:ext cx="8024315"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99221" y="1868245"/>
            <a:ext cx="3301905" cy="3045204"/>
            <a:chOff x="1045101" y="942772"/>
            <a:chExt cx="1666239" cy="1536700"/>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59801" y="1008037"/>
                  </a:moveTo>
                  <a:lnTo>
                    <a:pt x="1244574" y="1008037"/>
                  </a:lnTo>
                  <a:lnTo>
                    <a:pt x="1244574" y="1064285"/>
                  </a:lnTo>
                  <a:lnTo>
                    <a:pt x="1259801" y="1064285"/>
                  </a:lnTo>
                  <a:lnTo>
                    <a:pt x="1259801" y="1008037"/>
                  </a:lnTo>
                  <a:close/>
                </a:path>
                <a:path w="1403985" h="1403985">
                  <a:moveTo>
                    <a:pt x="1259801" y="720026"/>
                  </a:moveTo>
                  <a:lnTo>
                    <a:pt x="1244574" y="720026"/>
                  </a:lnTo>
                  <a:lnTo>
                    <a:pt x="1244574" y="776274"/>
                  </a:lnTo>
                  <a:lnTo>
                    <a:pt x="1259801" y="776274"/>
                  </a:lnTo>
                  <a:lnTo>
                    <a:pt x="1259801" y="720026"/>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1050162" y="947833"/>
              <a:ext cx="1656080" cy="1526540"/>
            </a:xfrm>
            <a:custGeom>
              <a:avLst/>
              <a:gdLst/>
              <a:ahLst/>
              <a:cxnLst/>
              <a:rect l="l" t="t" r="r" b="b"/>
              <a:pathLst>
                <a:path w="1656080" h="1526539">
                  <a:moveTo>
                    <a:pt x="503998" y="172798"/>
                  </a:moveTo>
                  <a:lnTo>
                    <a:pt x="499593" y="118180"/>
                  </a:lnTo>
                  <a:lnTo>
                    <a:pt x="487327" y="70745"/>
                  </a:lnTo>
                  <a:lnTo>
                    <a:pt x="468624" y="33339"/>
                  </a:lnTo>
                  <a:lnTo>
                    <a:pt x="417597" y="0"/>
                  </a:lnTo>
                  <a:lnTo>
                    <a:pt x="390288" y="8809"/>
                  </a:lnTo>
                  <a:lnTo>
                    <a:pt x="366570" y="33339"/>
                  </a:lnTo>
                  <a:lnTo>
                    <a:pt x="347867" y="70745"/>
                  </a:lnTo>
                  <a:lnTo>
                    <a:pt x="335601" y="118180"/>
                  </a:lnTo>
                  <a:lnTo>
                    <a:pt x="331197" y="172798"/>
                  </a:lnTo>
                  <a:lnTo>
                    <a:pt x="335601" y="227417"/>
                  </a:lnTo>
                  <a:lnTo>
                    <a:pt x="347867" y="274852"/>
                  </a:lnTo>
                  <a:lnTo>
                    <a:pt x="366570" y="312257"/>
                  </a:lnTo>
                  <a:lnTo>
                    <a:pt x="390288" y="336788"/>
                  </a:lnTo>
                  <a:lnTo>
                    <a:pt x="417597" y="345597"/>
                  </a:lnTo>
                  <a:lnTo>
                    <a:pt x="444907" y="336788"/>
                  </a:lnTo>
                  <a:lnTo>
                    <a:pt x="468624" y="312257"/>
                  </a:lnTo>
                  <a:lnTo>
                    <a:pt x="487327" y="274852"/>
                  </a:lnTo>
                  <a:lnTo>
                    <a:pt x="499593" y="227417"/>
                  </a:lnTo>
                  <a:lnTo>
                    <a:pt x="503998" y="172798"/>
                  </a:lnTo>
                </a:path>
                <a:path w="1656080" h="1526539">
                  <a:moveTo>
                    <a:pt x="1367995" y="892796"/>
                  </a:moveTo>
                  <a:lnTo>
                    <a:pt x="1363591" y="838178"/>
                  </a:lnTo>
                  <a:lnTo>
                    <a:pt x="1351325" y="790743"/>
                  </a:lnTo>
                  <a:lnTo>
                    <a:pt x="1332622" y="753337"/>
                  </a:lnTo>
                  <a:lnTo>
                    <a:pt x="1281595" y="719997"/>
                  </a:lnTo>
                  <a:lnTo>
                    <a:pt x="1254285" y="728807"/>
                  </a:lnTo>
                  <a:lnTo>
                    <a:pt x="1230567" y="753337"/>
                  </a:lnTo>
                  <a:lnTo>
                    <a:pt x="1211864" y="790743"/>
                  </a:lnTo>
                  <a:lnTo>
                    <a:pt x="1199599" y="838178"/>
                  </a:lnTo>
                  <a:lnTo>
                    <a:pt x="1195194" y="892796"/>
                  </a:lnTo>
                  <a:lnTo>
                    <a:pt x="1199599" y="947415"/>
                  </a:lnTo>
                  <a:lnTo>
                    <a:pt x="1211864" y="994850"/>
                  </a:lnTo>
                  <a:lnTo>
                    <a:pt x="1230567" y="1032255"/>
                  </a:lnTo>
                  <a:lnTo>
                    <a:pt x="1254285" y="1056786"/>
                  </a:lnTo>
                  <a:lnTo>
                    <a:pt x="1281595" y="1065595"/>
                  </a:lnTo>
                  <a:lnTo>
                    <a:pt x="1308904" y="1056786"/>
                  </a:lnTo>
                  <a:lnTo>
                    <a:pt x="1332622" y="1032255"/>
                  </a:lnTo>
                  <a:lnTo>
                    <a:pt x="1351325" y="994850"/>
                  </a:lnTo>
                  <a:lnTo>
                    <a:pt x="1363591" y="947415"/>
                  </a:lnTo>
                  <a:lnTo>
                    <a:pt x="1367995" y="892796"/>
                  </a:lnTo>
                </a:path>
                <a:path w="1656080" h="1526539">
                  <a:moveTo>
                    <a:pt x="1511995" y="748797"/>
                  </a:moveTo>
                  <a:lnTo>
                    <a:pt x="1507590" y="694178"/>
                  </a:lnTo>
                  <a:lnTo>
                    <a:pt x="1495325" y="646743"/>
                  </a:lnTo>
                  <a:lnTo>
                    <a:pt x="1476622" y="609338"/>
                  </a:lnTo>
                  <a:lnTo>
                    <a:pt x="1425594" y="575998"/>
                  </a:lnTo>
                  <a:lnTo>
                    <a:pt x="1398285" y="584807"/>
                  </a:lnTo>
                  <a:lnTo>
                    <a:pt x="1374567" y="609338"/>
                  </a:lnTo>
                  <a:lnTo>
                    <a:pt x="1355864" y="646743"/>
                  </a:lnTo>
                  <a:lnTo>
                    <a:pt x="1343599" y="694178"/>
                  </a:lnTo>
                  <a:lnTo>
                    <a:pt x="1339194" y="748797"/>
                  </a:lnTo>
                  <a:lnTo>
                    <a:pt x="1343599" y="803415"/>
                  </a:lnTo>
                  <a:lnTo>
                    <a:pt x="1355864" y="850850"/>
                  </a:lnTo>
                  <a:lnTo>
                    <a:pt x="1374567" y="888256"/>
                  </a:lnTo>
                  <a:lnTo>
                    <a:pt x="1398285" y="912786"/>
                  </a:lnTo>
                  <a:lnTo>
                    <a:pt x="1425594" y="921595"/>
                  </a:lnTo>
                  <a:lnTo>
                    <a:pt x="1452904" y="912786"/>
                  </a:lnTo>
                  <a:lnTo>
                    <a:pt x="1476622" y="888256"/>
                  </a:lnTo>
                  <a:lnTo>
                    <a:pt x="1495325" y="850850"/>
                  </a:lnTo>
                  <a:lnTo>
                    <a:pt x="1507590" y="803415"/>
                  </a:lnTo>
                  <a:lnTo>
                    <a:pt x="1511995" y="748797"/>
                  </a:lnTo>
                </a:path>
                <a:path w="1656080" h="1526539">
                  <a:moveTo>
                    <a:pt x="1511995" y="1036796"/>
                  </a:moveTo>
                  <a:lnTo>
                    <a:pt x="1507590" y="982178"/>
                  </a:lnTo>
                  <a:lnTo>
                    <a:pt x="1495325" y="934743"/>
                  </a:lnTo>
                  <a:lnTo>
                    <a:pt x="1476622" y="897337"/>
                  </a:lnTo>
                  <a:lnTo>
                    <a:pt x="1425594" y="863997"/>
                  </a:lnTo>
                  <a:lnTo>
                    <a:pt x="1398285" y="872806"/>
                  </a:lnTo>
                  <a:lnTo>
                    <a:pt x="1374567" y="897337"/>
                  </a:lnTo>
                  <a:lnTo>
                    <a:pt x="1355864" y="934743"/>
                  </a:lnTo>
                  <a:lnTo>
                    <a:pt x="1343599" y="982178"/>
                  </a:lnTo>
                  <a:lnTo>
                    <a:pt x="1339194" y="1036796"/>
                  </a:lnTo>
                  <a:lnTo>
                    <a:pt x="1343599" y="1091414"/>
                  </a:lnTo>
                  <a:lnTo>
                    <a:pt x="1355864" y="1138849"/>
                  </a:lnTo>
                  <a:lnTo>
                    <a:pt x="1374567" y="1176255"/>
                  </a:lnTo>
                  <a:lnTo>
                    <a:pt x="1398285" y="1200785"/>
                  </a:lnTo>
                  <a:lnTo>
                    <a:pt x="1425594" y="1209595"/>
                  </a:lnTo>
                  <a:lnTo>
                    <a:pt x="1452904" y="1200785"/>
                  </a:lnTo>
                  <a:lnTo>
                    <a:pt x="1476622" y="1176255"/>
                  </a:lnTo>
                  <a:lnTo>
                    <a:pt x="1495325" y="1138849"/>
                  </a:lnTo>
                  <a:lnTo>
                    <a:pt x="1507590" y="1091414"/>
                  </a:lnTo>
                  <a:lnTo>
                    <a:pt x="1511995" y="1036796"/>
                  </a:lnTo>
                </a:path>
                <a:path w="1656080" h="1526539">
                  <a:moveTo>
                    <a:pt x="1655995" y="892796"/>
                  </a:moveTo>
                  <a:lnTo>
                    <a:pt x="1651590" y="838178"/>
                  </a:lnTo>
                  <a:lnTo>
                    <a:pt x="1639324" y="790743"/>
                  </a:lnTo>
                  <a:lnTo>
                    <a:pt x="1620621" y="753337"/>
                  </a:lnTo>
                  <a:lnTo>
                    <a:pt x="1569594" y="719997"/>
                  </a:lnTo>
                  <a:lnTo>
                    <a:pt x="1542284" y="728807"/>
                  </a:lnTo>
                  <a:lnTo>
                    <a:pt x="1518567" y="753337"/>
                  </a:lnTo>
                  <a:lnTo>
                    <a:pt x="1499864" y="790743"/>
                  </a:lnTo>
                  <a:lnTo>
                    <a:pt x="1487598" y="838178"/>
                  </a:lnTo>
                  <a:lnTo>
                    <a:pt x="1483193" y="892796"/>
                  </a:lnTo>
                  <a:lnTo>
                    <a:pt x="1487598" y="947415"/>
                  </a:lnTo>
                  <a:lnTo>
                    <a:pt x="1499864" y="994850"/>
                  </a:lnTo>
                  <a:lnTo>
                    <a:pt x="1518567" y="1032255"/>
                  </a:lnTo>
                  <a:lnTo>
                    <a:pt x="1542284" y="1056786"/>
                  </a:lnTo>
                  <a:lnTo>
                    <a:pt x="1569594" y="1065595"/>
                  </a:lnTo>
                  <a:lnTo>
                    <a:pt x="1596903" y="1056786"/>
                  </a:lnTo>
                  <a:lnTo>
                    <a:pt x="1620621" y="1032255"/>
                  </a:lnTo>
                  <a:lnTo>
                    <a:pt x="1639324" y="994850"/>
                  </a:lnTo>
                  <a:lnTo>
                    <a:pt x="1651590" y="947415"/>
                  </a:lnTo>
                  <a:lnTo>
                    <a:pt x="1655995" y="892796"/>
                  </a:lnTo>
                </a:path>
                <a:path w="1656080" h="1526539">
                  <a:moveTo>
                    <a:pt x="403196" y="1324795"/>
                  </a:moveTo>
                  <a:lnTo>
                    <a:pt x="397872" y="1278570"/>
                  </a:lnTo>
                  <a:lnTo>
                    <a:pt x="382706" y="1236137"/>
                  </a:lnTo>
                  <a:lnTo>
                    <a:pt x="358908" y="1198705"/>
                  </a:lnTo>
                  <a:lnTo>
                    <a:pt x="327688" y="1167485"/>
                  </a:lnTo>
                  <a:lnTo>
                    <a:pt x="290256" y="1143687"/>
                  </a:lnTo>
                  <a:lnTo>
                    <a:pt x="247823" y="1128521"/>
                  </a:lnTo>
                  <a:lnTo>
                    <a:pt x="201598" y="1123197"/>
                  </a:lnTo>
                  <a:lnTo>
                    <a:pt x="155373" y="1128521"/>
                  </a:lnTo>
                  <a:lnTo>
                    <a:pt x="112939" y="1143687"/>
                  </a:lnTo>
                  <a:lnTo>
                    <a:pt x="75508" y="1167485"/>
                  </a:lnTo>
                  <a:lnTo>
                    <a:pt x="44288" y="1198705"/>
                  </a:lnTo>
                  <a:lnTo>
                    <a:pt x="20490" y="1236137"/>
                  </a:lnTo>
                  <a:lnTo>
                    <a:pt x="5324" y="1278570"/>
                  </a:lnTo>
                  <a:lnTo>
                    <a:pt x="0" y="1324795"/>
                  </a:lnTo>
                  <a:lnTo>
                    <a:pt x="5324" y="1371020"/>
                  </a:lnTo>
                  <a:lnTo>
                    <a:pt x="20490" y="1413453"/>
                  </a:lnTo>
                  <a:lnTo>
                    <a:pt x="44288" y="1450885"/>
                  </a:lnTo>
                  <a:lnTo>
                    <a:pt x="75508" y="1482105"/>
                  </a:lnTo>
                  <a:lnTo>
                    <a:pt x="112939" y="1505903"/>
                  </a:lnTo>
                  <a:lnTo>
                    <a:pt x="155373" y="1521069"/>
                  </a:lnTo>
                  <a:lnTo>
                    <a:pt x="201598" y="1526393"/>
                  </a:lnTo>
                  <a:lnTo>
                    <a:pt x="247823" y="1521069"/>
                  </a:lnTo>
                  <a:lnTo>
                    <a:pt x="290256" y="1505903"/>
                  </a:lnTo>
                  <a:lnTo>
                    <a:pt x="327688" y="1482105"/>
                  </a:lnTo>
                  <a:lnTo>
                    <a:pt x="358908" y="1450885"/>
                  </a:lnTo>
                  <a:lnTo>
                    <a:pt x="382706" y="1413453"/>
                  </a:lnTo>
                  <a:lnTo>
                    <a:pt x="397872" y="1371020"/>
                  </a:lnTo>
                  <a:lnTo>
                    <a:pt x="403196" y="1324795"/>
                  </a:lnTo>
                </a:path>
              </a:pathLst>
            </a:custGeom>
            <a:ln w="10122">
              <a:solidFill>
                <a:srgbClr val="FF0000"/>
              </a:solidFill>
              <a:prstDash val="dash"/>
            </a:ln>
          </p:spPr>
          <p:txBody>
            <a:bodyPr wrap="square" lIns="0" tIns="0" rIns="0" bIns="0" rtlCol="0"/>
            <a:lstStyle/>
            <a:p>
              <a:endParaRPr sz="3567"/>
            </a:p>
          </p:txBody>
        </p:sp>
      </p:grpSp>
      <p:grpSp>
        <p:nvGrpSpPr>
          <p:cNvPr id="84" name="object 84"/>
          <p:cNvGrpSpPr/>
          <p:nvPr/>
        </p:nvGrpSpPr>
        <p:grpSpPr>
          <a:xfrm>
            <a:off x="7347424" y="4303811"/>
            <a:ext cx="2882877" cy="643016"/>
            <a:chOff x="2936555" y="2171830"/>
            <a:chExt cx="1454785" cy="324485"/>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sp>
          <p:nvSpPr>
            <p:cNvPr id="87" name="object 87"/>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8" name="object 88"/>
            <p:cNvSpPr/>
            <p:nvPr/>
          </p:nvSpPr>
          <p:spPr>
            <a:xfrm>
              <a:off x="3015755" y="2200629"/>
              <a:ext cx="612140" cy="288290"/>
            </a:xfrm>
            <a:custGeom>
              <a:avLst/>
              <a:gdLst/>
              <a:ahLst/>
              <a:cxnLst/>
              <a:rect l="l" t="t" r="r" b="b"/>
              <a:pathLst>
                <a:path w="612139" h="288289">
                  <a:moveTo>
                    <a:pt x="0" y="143999"/>
                  </a:moveTo>
                  <a:lnTo>
                    <a:pt x="0" y="0"/>
                  </a:lnTo>
                  <a:lnTo>
                    <a:pt x="143999" y="0"/>
                  </a:lnTo>
                  <a:lnTo>
                    <a:pt x="143999" y="143999"/>
                  </a:lnTo>
                </a:path>
                <a:path w="612139" h="288289">
                  <a:moveTo>
                    <a:pt x="503998" y="143999"/>
                  </a:moveTo>
                  <a:lnTo>
                    <a:pt x="503998" y="0"/>
                  </a:lnTo>
                  <a:lnTo>
                    <a:pt x="611998" y="0"/>
                  </a:lnTo>
                  <a:lnTo>
                    <a:pt x="611998" y="287999"/>
                  </a:lnTo>
                </a:path>
              </a:pathLst>
            </a:custGeom>
            <a:ln w="15183">
              <a:solidFill>
                <a:srgbClr val="FF0000"/>
              </a:solidFill>
            </a:ln>
          </p:spPr>
          <p:txBody>
            <a:bodyPr wrap="square" lIns="0" tIns="0" rIns="0" bIns="0" rtlCol="0"/>
            <a:lstStyle/>
            <a:p>
              <a:endParaRPr sz="3567"/>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0" name="object 100"/>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314350455"/>
      </p:ext>
    </p:extLst>
  </p:cSld>
  <p:clrMapOvr>
    <a:masterClrMapping/>
  </p:clrMapOvr>
  <p:transition>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731171" y="344300"/>
            <a:ext cx="9225929"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sp>
        <p:nvSpPr>
          <p:cNvPr id="100" name="object 100"/>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117</a:t>
            </a:r>
            <a:endParaRPr sz="793">
              <a:latin typeface="Arial MT"/>
              <a:cs typeface="Arial MT"/>
            </a:endParaRPr>
          </a:p>
        </p:txBody>
      </p:sp>
      <p:grpSp>
        <p:nvGrpSpPr>
          <p:cNvPr id="101" name="object 20"/>
          <p:cNvGrpSpPr/>
          <p:nvPr/>
        </p:nvGrpSpPr>
        <p:grpSpPr>
          <a:xfrm>
            <a:off x="3550624" y="1502276"/>
            <a:ext cx="3460459" cy="3460459"/>
            <a:chOff x="1020578" y="758093"/>
            <a:chExt cx="1746250" cy="1746250"/>
          </a:xfrm>
        </p:grpSpPr>
        <p:sp>
          <p:nvSpPr>
            <p:cNvPr id="102"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103"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104"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5"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06"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07"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08"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109"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110" name="object 29"/>
          <p:cNvGrpSpPr/>
          <p:nvPr/>
        </p:nvGrpSpPr>
        <p:grpSpPr>
          <a:xfrm>
            <a:off x="3754024" y="4248835"/>
            <a:ext cx="509631" cy="225242"/>
            <a:chOff x="1123219" y="2144088"/>
            <a:chExt cx="257175" cy="113664"/>
          </a:xfrm>
        </p:grpSpPr>
        <p:sp>
          <p:nvSpPr>
            <p:cNvPr id="111"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2"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13"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14"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15"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116" name="object 35"/>
          <p:cNvPicPr/>
          <p:nvPr/>
        </p:nvPicPr>
        <p:blipFill>
          <a:blip r:embed="rId2" cstate="print"/>
          <a:stretch>
            <a:fillRect/>
          </a:stretch>
        </p:blipFill>
        <p:spPr>
          <a:xfrm>
            <a:off x="4324758" y="3392785"/>
            <a:ext cx="224051" cy="224051"/>
          </a:xfrm>
          <a:prstGeom prst="rect">
            <a:avLst/>
          </a:prstGeom>
        </p:spPr>
      </p:pic>
      <p:sp>
        <p:nvSpPr>
          <p:cNvPr id="117"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118" name="object 37"/>
          <p:cNvGrpSpPr/>
          <p:nvPr/>
        </p:nvGrpSpPr>
        <p:grpSpPr>
          <a:xfrm>
            <a:off x="4324737" y="2251337"/>
            <a:ext cx="225242" cy="225242"/>
            <a:chOff x="1411218" y="1136091"/>
            <a:chExt cx="113664" cy="113664"/>
          </a:xfrm>
        </p:grpSpPr>
        <p:sp>
          <p:nvSpPr>
            <p:cNvPr id="119"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0"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21"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122" name="object 41"/>
          <p:cNvGrpSpPr/>
          <p:nvPr/>
        </p:nvGrpSpPr>
        <p:grpSpPr>
          <a:xfrm>
            <a:off x="4324738" y="1680624"/>
            <a:ext cx="509631" cy="509631"/>
            <a:chOff x="1411218" y="848092"/>
            <a:chExt cx="257175" cy="257175"/>
          </a:xfrm>
        </p:grpSpPr>
        <p:sp>
          <p:nvSpPr>
            <p:cNvPr id="123"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4"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25"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6"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127"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28"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29"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130" name="object 49"/>
          <p:cNvGrpSpPr/>
          <p:nvPr/>
        </p:nvGrpSpPr>
        <p:grpSpPr>
          <a:xfrm>
            <a:off x="4895450" y="1965979"/>
            <a:ext cx="225242" cy="225242"/>
            <a:chOff x="1699217" y="992091"/>
            <a:chExt cx="113664" cy="113664"/>
          </a:xfrm>
        </p:grpSpPr>
        <p:sp>
          <p:nvSpPr>
            <p:cNvPr id="131"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32"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133"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134" name="object 53"/>
          <p:cNvPicPr/>
          <p:nvPr/>
        </p:nvPicPr>
        <p:blipFill>
          <a:blip r:embed="rId3" cstate="print"/>
          <a:stretch>
            <a:fillRect/>
          </a:stretch>
        </p:blipFill>
        <p:spPr>
          <a:xfrm>
            <a:off x="5466185" y="1966000"/>
            <a:ext cx="224051" cy="224051"/>
          </a:xfrm>
          <a:prstGeom prst="rect">
            <a:avLst/>
          </a:prstGeom>
        </p:spPr>
      </p:pic>
      <p:sp>
        <p:nvSpPr>
          <p:cNvPr id="135"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136" name="object 55"/>
          <p:cNvPicPr/>
          <p:nvPr/>
        </p:nvPicPr>
        <p:blipFill>
          <a:blip r:embed="rId2" cstate="print"/>
          <a:stretch>
            <a:fillRect/>
          </a:stretch>
        </p:blipFill>
        <p:spPr>
          <a:xfrm>
            <a:off x="6322256" y="2251355"/>
            <a:ext cx="224051" cy="224051"/>
          </a:xfrm>
          <a:prstGeom prst="rect">
            <a:avLst/>
          </a:prstGeom>
        </p:spPr>
      </p:pic>
      <p:sp>
        <p:nvSpPr>
          <p:cNvPr id="137"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138" name="object 57"/>
          <p:cNvGrpSpPr/>
          <p:nvPr/>
        </p:nvGrpSpPr>
        <p:grpSpPr>
          <a:xfrm>
            <a:off x="6322235" y="3107408"/>
            <a:ext cx="225242" cy="225242"/>
            <a:chOff x="2419215" y="1568090"/>
            <a:chExt cx="113664" cy="113664"/>
          </a:xfrm>
        </p:grpSpPr>
        <p:sp>
          <p:nvSpPr>
            <p:cNvPr id="139"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40"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41"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142" name="object 61"/>
          <p:cNvGrpSpPr/>
          <p:nvPr/>
        </p:nvGrpSpPr>
        <p:grpSpPr>
          <a:xfrm>
            <a:off x="6036880" y="3392764"/>
            <a:ext cx="795276" cy="225242"/>
            <a:chOff x="2275216" y="1712089"/>
            <a:chExt cx="401320" cy="113664"/>
          </a:xfrm>
        </p:grpSpPr>
        <p:sp>
          <p:nvSpPr>
            <p:cNvPr id="143"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44"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45"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46"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147"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48"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149"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150" name="object 69"/>
          <p:cNvGrpSpPr/>
          <p:nvPr/>
        </p:nvGrpSpPr>
        <p:grpSpPr>
          <a:xfrm>
            <a:off x="6036880" y="3678122"/>
            <a:ext cx="795276" cy="225242"/>
            <a:chOff x="2275216" y="1856089"/>
            <a:chExt cx="401320" cy="113664"/>
          </a:xfrm>
        </p:grpSpPr>
        <p:sp>
          <p:nvSpPr>
            <p:cNvPr id="151"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52"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53"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54"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155"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156"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57"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158" name="object 77"/>
          <p:cNvGrpSpPr/>
          <p:nvPr/>
        </p:nvGrpSpPr>
        <p:grpSpPr>
          <a:xfrm>
            <a:off x="6322235" y="3963477"/>
            <a:ext cx="225242" cy="225242"/>
            <a:chOff x="2419215" y="2000088"/>
            <a:chExt cx="113664" cy="113664"/>
          </a:xfrm>
        </p:grpSpPr>
        <p:sp>
          <p:nvSpPr>
            <p:cNvPr id="159"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160"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161"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162" name="object 81"/>
          <p:cNvGrpSpPr/>
          <p:nvPr/>
        </p:nvGrpSpPr>
        <p:grpSpPr>
          <a:xfrm>
            <a:off x="3599221" y="1582891"/>
            <a:ext cx="3289321" cy="3330849"/>
            <a:chOff x="1045101" y="798773"/>
            <a:chExt cx="1659889" cy="1680845"/>
          </a:xfrm>
        </p:grpSpPr>
        <p:sp>
          <p:nvSpPr>
            <p:cNvPr id="163"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164" name="object 83"/>
            <p:cNvSpPr/>
            <p:nvPr/>
          </p:nvSpPr>
          <p:spPr>
            <a:xfrm>
              <a:off x="1050162" y="803834"/>
              <a:ext cx="1649730" cy="1670685"/>
            </a:xfrm>
            <a:custGeom>
              <a:avLst/>
              <a:gdLst/>
              <a:ahLst/>
              <a:cxnLst/>
              <a:rect l="l" t="t" r="r" b="b"/>
              <a:pathLst>
                <a:path w="164973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4973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49730" h="1670685">
                  <a:moveTo>
                    <a:pt x="1453361" y="1022396"/>
                  </a:moveTo>
                  <a:lnTo>
                    <a:pt x="1480422" y="967294"/>
                  </a:lnTo>
                  <a:lnTo>
                    <a:pt x="1497884" y="913824"/>
                  </a:lnTo>
                  <a:lnTo>
                    <a:pt x="1505599" y="864434"/>
                  </a:lnTo>
                  <a:lnTo>
                    <a:pt x="1503421" y="821577"/>
                  </a:lnTo>
                  <a:lnTo>
                    <a:pt x="1491202" y="787704"/>
                  </a:lnTo>
                  <a:lnTo>
                    <a:pt x="1468795" y="765264"/>
                  </a:lnTo>
                  <a:lnTo>
                    <a:pt x="1438157" y="757079"/>
                  </a:lnTo>
                  <a:lnTo>
                    <a:pt x="1402712" y="763433"/>
                  </a:lnTo>
                  <a:lnTo>
                    <a:pt x="1364508" y="782975"/>
                  </a:lnTo>
                  <a:lnTo>
                    <a:pt x="1325593" y="814352"/>
                  </a:lnTo>
                  <a:lnTo>
                    <a:pt x="1288017" y="856209"/>
                  </a:lnTo>
                  <a:lnTo>
                    <a:pt x="1253828" y="907196"/>
                  </a:lnTo>
                  <a:lnTo>
                    <a:pt x="1226767" y="962298"/>
                  </a:lnTo>
                  <a:lnTo>
                    <a:pt x="1209305" y="1015769"/>
                  </a:lnTo>
                  <a:lnTo>
                    <a:pt x="1201590" y="1065158"/>
                  </a:lnTo>
                  <a:lnTo>
                    <a:pt x="1203768" y="1108015"/>
                  </a:lnTo>
                  <a:lnTo>
                    <a:pt x="1215987" y="1141889"/>
                  </a:lnTo>
                  <a:lnTo>
                    <a:pt x="1238394" y="1164328"/>
                  </a:lnTo>
                  <a:lnTo>
                    <a:pt x="1269031" y="1172514"/>
                  </a:lnTo>
                  <a:lnTo>
                    <a:pt x="1304477" y="1166159"/>
                  </a:lnTo>
                  <a:lnTo>
                    <a:pt x="1342681" y="1146617"/>
                  </a:lnTo>
                  <a:lnTo>
                    <a:pt x="1381596" y="1115240"/>
                  </a:lnTo>
                  <a:lnTo>
                    <a:pt x="1419172" y="1073383"/>
                  </a:lnTo>
                  <a:lnTo>
                    <a:pt x="1453361" y="1022396"/>
                  </a:lnTo>
                </a:path>
                <a:path w="1649730" h="1670685">
                  <a:moveTo>
                    <a:pt x="1597361" y="1166396"/>
                  </a:moveTo>
                  <a:lnTo>
                    <a:pt x="1624422" y="1111294"/>
                  </a:lnTo>
                  <a:lnTo>
                    <a:pt x="1641884" y="1057823"/>
                  </a:lnTo>
                  <a:lnTo>
                    <a:pt x="1649599" y="1008434"/>
                  </a:lnTo>
                  <a:lnTo>
                    <a:pt x="1647420" y="965577"/>
                  </a:lnTo>
                  <a:lnTo>
                    <a:pt x="1635201" y="931703"/>
                  </a:lnTo>
                  <a:lnTo>
                    <a:pt x="1612794" y="909263"/>
                  </a:lnTo>
                  <a:lnTo>
                    <a:pt x="1582157" y="901078"/>
                  </a:lnTo>
                  <a:lnTo>
                    <a:pt x="1546712" y="907433"/>
                  </a:lnTo>
                  <a:lnTo>
                    <a:pt x="1508508" y="926975"/>
                  </a:lnTo>
                  <a:lnTo>
                    <a:pt x="1469593" y="958351"/>
                  </a:lnTo>
                  <a:lnTo>
                    <a:pt x="1432017" y="1000209"/>
                  </a:lnTo>
                  <a:lnTo>
                    <a:pt x="1397828" y="1051196"/>
                  </a:lnTo>
                  <a:lnTo>
                    <a:pt x="1370767" y="1106297"/>
                  </a:lnTo>
                  <a:lnTo>
                    <a:pt x="1353305" y="1159768"/>
                  </a:lnTo>
                  <a:lnTo>
                    <a:pt x="1345590" y="1209158"/>
                  </a:lnTo>
                  <a:lnTo>
                    <a:pt x="1347768" y="1252015"/>
                  </a:lnTo>
                  <a:lnTo>
                    <a:pt x="1359987" y="1285888"/>
                  </a:lnTo>
                  <a:lnTo>
                    <a:pt x="1382394" y="1308328"/>
                  </a:lnTo>
                  <a:lnTo>
                    <a:pt x="1413031" y="1316513"/>
                  </a:lnTo>
                  <a:lnTo>
                    <a:pt x="1448476" y="1310158"/>
                  </a:lnTo>
                  <a:lnTo>
                    <a:pt x="1486681" y="1290616"/>
                  </a:lnTo>
                  <a:lnTo>
                    <a:pt x="1525596" y="1259240"/>
                  </a:lnTo>
                  <a:lnTo>
                    <a:pt x="1563172" y="1217382"/>
                  </a:lnTo>
                  <a:lnTo>
                    <a:pt x="1597361" y="1166396"/>
                  </a:lnTo>
                </a:path>
              </a:pathLst>
            </a:custGeom>
            <a:ln w="10122">
              <a:solidFill>
                <a:srgbClr val="FF0000"/>
              </a:solidFill>
              <a:prstDash val="dash"/>
            </a:ln>
          </p:spPr>
          <p:txBody>
            <a:bodyPr wrap="square" lIns="0" tIns="0" rIns="0" bIns="0" rtlCol="0"/>
            <a:lstStyle/>
            <a:p>
              <a:endParaRPr sz="3567"/>
            </a:p>
          </p:txBody>
        </p:sp>
      </p:grpSp>
      <p:grpSp>
        <p:nvGrpSpPr>
          <p:cNvPr id="165" name="object 84"/>
          <p:cNvGrpSpPr/>
          <p:nvPr/>
        </p:nvGrpSpPr>
        <p:grpSpPr>
          <a:xfrm>
            <a:off x="7347424" y="4060480"/>
            <a:ext cx="2882877" cy="887136"/>
            <a:chOff x="2936555" y="2049038"/>
            <a:chExt cx="1454785" cy="447675"/>
          </a:xfrm>
        </p:grpSpPr>
        <p:sp>
          <p:nvSpPr>
            <p:cNvPr id="166" name="object 85"/>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67" name="object 86"/>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7"/>
            </a:p>
          </p:txBody>
        </p:sp>
        <p:sp>
          <p:nvSpPr>
            <p:cNvPr id="168" name="object 87"/>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7"/>
            </a:p>
          </p:txBody>
        </p:sp>
      </p:grpSp>
      <p:sp>
        <p:nvSpPr>
          <p:cNvPr id="169"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0" name="object 89"/>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1"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2" name="object 91"/>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3" name="object 9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4" name="object 93"/>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5"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6" name="object 95"/>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7"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78"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79" name="object 98"/>
          <p:cNvSpPr txBox="1"/>
          <p:nvPr/>
        </p:nvSpPr>
        <p:spPr>
          <a:xfrm>
            <a:off x="7145385" y="3883375"/>
            <a:ext cx="176169" cy="896176"/>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2114173642"/>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0" y="-73566"/>
            <a:ext cx="8439951"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dirty="0">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99221" y="1582891"/>
            <a:ext cx="3301905" cy="3330849"/>
            <a:chOff x="1045101" y="798773"/>
            <a:chExt cx="1666239" cy="168084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7"/>
            </a:p>
          </p:txBody>
        </p:sp>
        <p:sp>
          <p:nvSpPr>
            <p:cNvPr id="84" name="object 84"/>
            <p:cNvSpPr/>
            <p:nvPr/>
          </p:nvSpPr>
          <p:spPr>
            <a:xfrm>
              <a:off x="1050162" y="803834"/>
              <a:ext cx="1656080" cy="1670685"/>
            </a:xfrm>
            <a:custGeom>
              <a:avLst/>
              <a:gdLst/>
              <a:ahLst/>
              <a:cxnLst/>
              <a:rect l="l" t="t" r="r" b="b"/>
              <a:pathLst>
                <a:path w="1656080" h="1670685">
                  <a:moveTo>
                    <a:pt x="403196" y="1468795"/>
                  </a:moveTo>
                  <a:lnTo>
                    <a:pt x="397872" y="1422570"/>
                  </a:lnTo>
                  <a:lnTo>
                    <a:pt x="382706" y="1380136"/>
                  </a:lnTo>
                  <a:lnTo>
                    <a:pt x="358908" y="1342705"/>
                  </a:lnTo>
                  <a:lnTo>
                    <a:pt x="327688" y="1311485"/>
                  </a:lnTo>
                  <a:lnTo>
                    <a:pt x="290256" y="1287687"/>
                  </a:lnTo>
                  <a:lnTo>
                    <a:pt x="247823" y="1272521"/>
                  </a:lnTo>
                  <a:lnTo>
                    <a:pt x="201598" y="1267196"/>
                  </a:lnTo>
                  <a:lnTo>
                    <a:pt x="155373" y="1272521"/>
                  </a:lnTo>
                  <a:lnTo>
                    <a:pt x="112939" y="1287687"/>
                  </a:lnTo>
                  <a:lnTo>
                    <a:pt x="75508" y="1311485"/>
                  </a:lnTo>
                  <a:lnTo>
                    <a:pt x="44288" y="1342705"/>
                  </a:lnTo>
                  <a:lnTo>
                    <a:pt x="20490" y="1380136"/>
                  </a:lnTo>
                  <a:lnTo>
                    <a:pt x="5324" y="1422570"/>
                  </a:lnTo>
                  <a:lnTo>
                    <a:pt x="0" y="1468795"/>
                  </a:lnTo>
                  <a:lnTo>
                    <a:pt x="5324" y="1515020"/>
                  </a:lnTo>
                  <a:lnTo>
                    <a:pt x="20490" y="1557453"/>
                  </a:lnTo>
                  <a:lnTo>
                    <a:pt x="44288" y="1594885"/>
                  </a:lnTo>
                  <a:lnTo>
                    <a:pt x="75508" y="1626105"/>
                  </a:lnTo>
                  <a:lnTo>
                    <a:pt x="112939" y="1649903"/>
                  </a:lnTo>
                  <a:lnTo>
                    <a:pt x="155373" y="1665069"/>
                  </a:lnTo>
                  <a:lnTo>
                    <a:pt x="201598" y="1670393"/>
                  </a:lnTo>
                  <a:lnTo>
                    <a:pt x="247823" y="1665069"/>
                  </a:lnTo>
                  <a:lnTo>
                    <a:pt x="290256" y="1649903"/>
                  </a:lnTo>
                  <a:lnTo>
                    <a:pt x="327688" y="1626105"/>
                  </a:lnTo>
                  <a:lnTo>
                    <a:pt x="358908" y="1594885"/>
                  </a:lnTo>
                  <a:lnTo>
                    <a:pt x="382706" y="1557453"/>
                  </a:lnTo>
                  <a:lnTo>
                    <a:pt x="397872" y="1515020"/>
                  </a:lnTo>
                  <a:lnTo>
                    <a:pt x="403196" y="1468795"/>
                  </a:lnTo>
                </a:path>
                <a:path w="1656080" h="1670685">
                  <a:moveTo>
                    <a:pt x="806395" y="273598"/>
                  </a:moveTo>
                  <a:lnTo>
                    <a:pt x="801987" y="224418"/>
                  </a:lnTo>
                  <a:lnTo>
                    <a:pt x="789279" y="178130"/>
                  </a:lnTo>
                  <a:lnTo>
                    <a:pt x="769042" y="135507"/>
                  </a:lnTo>
                  <a:lnTo>
                    <a:pt x="742049" y="97321"/>
                  </a:lnTo>
                  <a:lnTo>
                    <a:pt x="709074" y="64346"/>
                  </a:lnTo>
                  <a:lnTo>
                    <a:pt x="670888" y="37353"/>
                  </a:lnTo>
                  <a:lnTo>
                    <a:pt x="628265" y="17116"/>
                  </a:lnTo>
                  <a:lnTo>
                    <a:pt x="581977" y="4407"/>
                  </a:lnTo>
                  <a:lnTo>
                    <a:pt x="532797" y="0"/>
                  </a:lnTo>
                  <a:lnTo>
                    <a:pt x="483617" y="4407"/>
                  </a:lnTo>
                  <a:lnTo>
                    <a:pt x="437329" y="17116"/>
                  </a:lnTo>
                  <a:lnTo>
                    <a:pt x="394706" y="37353"/>
                  </a:lnTo>
                  <a:lnTo>
                    <a:pt x="356521" y="64346"/>
                  </a:lnTo>
                  <a:lnTo>
                    <a:pt x="323545" y="97321"/>
                  </a:lnTo>
                  <a:lnTo>
                    <a:pt x="296553" y="135507"/>
                  </a:lnTo>
                  <a:lnTo>
                    <a:pt x="276316" y="178130"/>
                  </a:lnTo>
                  <a:lnTo>
                    <a:pt x="263607" y="224418"/>
                  </a:lnTo>
                  <a:lnTo>
                    <a:pt x="259199" y="273598"/>
                  </a:lnTo>
                  <a:lnTo>
                    <a:pt x="263607" y="322778"/>
                  </a:lnTo>
                  <a:lnTo>
                    <a:pt x="276316" y="369066"/>
                  </a:lnTo>
                  <a:lnTo>
                    <a:pt x="296553" y="411689"/>
                  </a:lnTo>
                  <a:lnTo>
                    <a:pt x="323545" y="449874"/>
                  </a:lnTo>
                  <a:lnTo>
                    <a:pt x="356521" y="482850"/>
                  </a:lnTo>
                  <a:lnTo>
                    <a:pt x="394706" y="509842"/>
                  </a:lnTo>
                  <a:lnTo>
                    <a:pt x="437329" y="530079"/>
                  </a:lnTo>
                  <a:lnTo>
                    <a:pt x="483617" y="542788"/>
                  </a:lnTo>
                  <a:lnTo>
                    <a:pt x="532797" y="547196"/>
                  </a:lnTo>
                  <a:lnTo>
                    <a:pt x="581977" y="542788"/>
                  </a:lnTo>
                  <a:lnTo>
                    <a:pt x="628265" y="530079"/>
                  </a:lnTo>
                  <a:lnTo>
                    <a:pt x="670888" y="509842"/>
                  </a:lnTo>
                  <a:lnTo>
                    <a:pt x="709074" y="482850"/>
                  </a:lnTo>
                  <a:lnTo>
                    <a:pt x="742049" y="449874"/>
                  </a:lnTo>
                  <a:lnTo>
                    <a:pt x="769042" y="411689"/>
                  </a:lnTo>
                  <a:lnTo>
                    <a:pt x="789279" y="369066"/>
                  </a:lnTo>
                  <a:lnTo>
                    <a:pt x="801987" y="322778"/>
                  </a:lnTo>
                  <a:lnTo>
                    <a:pt x="806395" y="273598"/>
                  </a:lnTo>
                </a:path>
                <a:path w="1656080" h="1670685">
                  <a:moveTo>
                    <a:pt x="1655995" y="1036796"/>
                  </a:moveTo>
                  <a:lnTo>
                    <a:pt x="1652283" y="979851"/>
                  </a:lnTo>
                  <a:lnTo>
                    <a:pt x="1641580" y="926254"/>
                  </a:lnTo>
                  <a:lnTo>
                    <a:pt x="1624539" y="876901"/>
                  </a:lnTo>
                  <a:lnTo>
                    <a:pt x="1601808" y="832686"/>
                  </a:lnTo>
                  <a:lnTo>
                    <a:pt x="1574039" y="794504"/>
                  </a:lnTo>
                  <a:lnTo>
                    <a:pt x="1541882" y="763249"/>
                  </a:lnTo>
                  <a:lnTo>
                    <a:pt x="1505989" y="739817"/>
                  </a:lnTo>
                  <a:lnTo>
                    <a:pt x="1467010" y="725101"/>
                  </a:lnTo>
                  <a:lnTo>
                    <a:pt x="1425594" y="719997"/>
                  </a:lnTo>
                  <a:lnTo>
                    <a:pt x="1384179" y="725101"/>
                  </a:lnTo>
                  <a:lnTo>
                    <a:pt x="1345200" y="739817"/>
                  </a:lnTo>
                  <a:lnTo>
                    <a:pt x="1309306" y="763249"/>
                  </a:lnTo>
                  <a:lnTo>
                    <a:pt x="1277150" y="794504"/>
                  </a:lnTo>
                  <a:lnTo>
                    <a:pt x="1249381" y="832686"/>
                  </a:lnTo>
                  <a:lnTo>
                    <a:pt x="1226650" y="876901"/>
                  </a:lnTo>
                  <a:lnTo>
                    <a:pt x="1209609" y="926254"/>
                  </a:lnTo>
                  <a:lnTo>
                    <a:pt x="1198906" y="979851"/>
                  </a:lnTo>
                  <a:lnTo>
                    <a:pt x="1195194" y="1036796"/>
                  </a:lnTo>
                  <a:lnTo>
                    <a:pt x="1198906" y="1093742"/>
                  </a:lnTo>
                  <a:lnTo>
                    <a:pt x="1209609" y="1147338"/>
                  </a:lnTo>
                  <a:lnTo>
                    <a:pt x="1226650" y="1196691"/>
                  </a:lnTo>
                  <a:lnTo>
                    <a:pt x="1249381" y="1240906"/>
                  </a:lnTo>
                  <a:lnTo>
                    <a:pt x="1277150" y="1279088"/>
                  </a:lnTo>
                  <a:lnTo>
                    <a:pt x="1309306" y="1310343"/>
                  </a:lnTo>
                  <a:lnTo>
                    <a:pt x="1345200" y="1333775"/>
                  </a:lnTo>
                  <a:lnTo>
                    <a:pt x="1384179" y="1348491"/>
                  </a:lnTo>
                  <a:lnTo>
                    <a:pt x="1425594" y="1353595"/>
                  </a:lnTo>
                  <a:lnTo>
                    <a:pt x="1467010" y="1348491"/>
                  </a:lnTo>
                  <a:lnTo>
                    <a:pt x="1505989" y="1333775"/>
                  </a:lnTo>
                  <a:lnTo>
                    <a:pt x="1541882" y="1310343"/>
                  </a:lnTo>
                  <a:lnTo>
                    <a:pt x="1574039" y="1279088"/>
                  </a:lnTo>
                  <a:lnTo>
                    <a:pt x="1601808" y="1240906"/>
                  </a:lnTo>
                  <a:lnTo>
                    <a:pt x="1624539" y="1196691"/>
                  </a:lnTo>
                  <a:lnTo>
                    <a:pt x="1641580" y="1147338"/>
                  </a:lnTo>
                  <a:lnTo>
                    <a:pt x="1652283" y="1093742"/>
                  </a:lnTo>
                  <a:lnTo>
                    <a:pt x="1655995" y="1036796"/>
                  </a:lnTo>
                </a:path>
                <a:path w="1656080" h="1670685">
                  <a:moveTo>
                    <a:pt x="1515590" y="398783"/>
                  </a:moveTo>
                  <a:lnTo>
                    <a:pt x="1504598" y="343615"/>
                  </a:lnTo>
                  <a:lnTo>
                    <a:pt x="1449682" y="286255"/>
                  </a:lnTo>
                  <a:lnTo>
                    <a:pt x="1408492" y="258837"/>
                  </a:lnTo>
                  <a:lnTo>
                    <a:pt x="1359606" y="233369"/>
                  </a:lnTo>
                  <a:lnTo>
                    <a:pt x="1304122" y="210685"/>
                  </a:lnTo>
                  <a:lnTo>
                    <a:pt x="1243134" y="191619"/>
                  </a:lnTo>
                  <a:lnTo>
                    <a:pt x="1180784" y="177639"/>
                  </a:lnTo>
                  <a:lnTo>
                    <a:pt x="1121391" y="169544"/>
                  </a:lnTo>
                  <a:lnTo>
                    <a:pt x="1066321" y="167159"/>
                  </a:lnTo>
                  <a:lnTo>
                    <a:pt x="1016939" y="170311"/>
                  </a:lnTo>
                  <a:lnTo>
                    <a:pt x="974611" y="178826"/>
                  </a:lnTo>
                  <a:lnTo>
                    <a:pt x="916576" y="211251"/>
                  </a:lnTo>
                  <a:lnTo>
                    <a:pt x="903058" y="261707"/>
                  </a:lnTo>
                  <a:lnTo>
                    <a:pt x="914592" y="289981"/>
                  </a:lnTo>
                  <a:lnTo>
                    <a:pt x="969508" y="347341"/>
                  </a:lnTo>
                  <a:lnTo>
                    <a:pt x="1010698" y="374760"/>
                  </a:lnTo>
                  <a:lnTo>
                    <a:pt x="1059584" y="400227"/>
                  </a:lnTo>
                  <a:lnTo>
                    <a:pt x="1115068" y="422911"/>
                  </a:lnTo>
                  <a:lnTo>
                    <a:pt x="1176056" y="441977"/>
                  </a:lnTo>
                  <a:lnTo>
                    <a:pt x="1238406" y="455957"/>
                  </a:lnTo>
                  <a:lnTo>
                    <a:pt x="1297799" y="464052"/>
                  </a:lnTo>
                  <a:lnTo>
                    <a:pt x="1352869" y="466437"/>
                  </a:lnTo>
                  <a:lnTo>
                    <a:pt x="1402251" y="463285"/>
                  </a:lnTo>
                  <a:lnTo>
                    <a:pt x="1444579" y="454770"/>
                  </a:lnTo>
                  <a:lnTo>
                    <a:pt x="1478488" y="441066"/>
                  </a:lnTo>
                  <a:lnTo>
                    <a:pt x="1502614" y="422346"/>
                  </a:lnTo>
                  <a:lnTo>
                    <a:pt x="1515590" y="398783"/>
                  </a:lnTo>
                </a:path>
              </a:pathLst>
            </a:custGeom>
            <a:ln w="10122">
              <a:solidFill>
                <a:srgbClr val="FF0000"/>
              </a:solidFill>
              <a:prstDash val="dash"/>
            </a:ln>
          </p:spPr>
          <p:txBody>
            <a:bodyPr wrap="square" lIns="0" tIns="0" rIns="0" bIns="0" rtlCol="0"/>
            <a:lstStyle/>
            <a:p>
              <a:endParaRPr sz="3567"/>
            </a:p>
          </p:txBody>
        </p:sp>
      </p:grpSp>
      <p:grpSp>
        <p:nvGrpSpPr>
          <p:cNvPr id="85" name="object 85"/>
          <p:cNvGrpSpPr/>
          <p:nvPr/>
        </p:nvGrpSpPr>
        <p:grpSpPr>
          <a:xfrm>
            <a:off x="7347424" y="3733096"/>
            <a:ext cx="2882877" cy="1214306"/>
            <a:chOff x="2936555" y="1883830"/>
            <a:chExt cx="1454785" cy="612775"/>
          </a:xfrm>
        </p:grpSpPr>
        <p:sp>
          <p:nvSpPr>
            <p:cNvPr id="86" name="object 86"/>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431999"/>
                  </a:moveTo>
                  <a:lnTo>
                    <a:pt x="1454396" y="431999"/>
                  </a:lnTo>
                </a:path>
                <a:path w="1454785" h="576580">
                  <a:moveTo>
                    <a:pt x="0" y="287999"/>
                  </a:moveTo>
                  <a:lnTo>
                    <a:pt x="1454396" y="287999"/>
                  </a:lnTo>
                </a:path>
                <a:path w="1454785" h="576580">
                  <a:moveTo>
                    <a:pt x="0" y="143999"/>
                  </a:moveTo>
                  <a:lnTo>
                    <a:pt x="1454396" y="143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7"/>
            </a:p>
          </p:txBody>
        </p:sp>
        <p:sp>
          <p:nvSpPr>
            <p:cNvPr id="89" name="object 89"/>
            <p:cNvSpPr/>
            <p:nvPr/>
          </p:nvSpPr>
          <p:spPr>
            <a:xfrm>
              <a:off x="2936555" y="1883830"/>
              <a:ext cx="1454785" cy="57785"/>
            </a:xfrm>
            <a:custGeom>
              <a:avLst/>
              <a:gdLst/>
              <a:ahLst/>
              <a:cxnLst/>
              <a:rect l="l" t="t" r="r" b="b"/>
              <a:pathLst>
                <a:path w="1454785" h="57785">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90" name="object 90"/>
            <p:cNvSpPr/>
            <p:nvPr/>
          </p:nvSpPr>
          <p:spPr>
            <a:xfrm>
              <a:off x="3699753" y="1912630"/>
              <a:ext cx="72390" cy="576580"/>
            </a:xfrm>
            <a:custGeom>
              <a:avLst/>
              <a:gdLst/>
              <a:ahLst/>
              <a:cxnLst/>
              <a:rect l="l" t="t" r="r" b="b"/>
              <a:pathLst>
                <a:path w="72389" h="576580">
                  <a:moveTo>
                    <a:pt x="0" y="575998"/>
                  </a:moveTo>
                  <a:lnTo>
                    <a:pt x="0" y="0"/>
                  </a:lnTo>
                  <a:lnTo>
                    <a:pt x="71999" y="0"/>
                  </a:lnTo>
                  <a:lnTo>
                    <a:pt x="71999" y="575998"/>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0" name="object 100"/>
          <p:cNvSpPr txBox="1"/>
          <p:nvPr/>
        </p:nvSpPr>
        <p:spPr>
          <a:xfrm>
            <a:off x="7145385" y="3599265"/>
            <a:ext cx="176169" cy="1178305"/>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2919544492"/>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5719" y="325157"/>
            <a:ext cx="8044340"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627752" y="1563658"/>
            <a:ext cx="3606427" cy="3322040"/>
            <a:chOff x="1059499" y="789068"/>
            <a:chExt cx="1819910" cy="1676400"/>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1367650" y="1048583"/>
              <a:ext cx="1108710" cy="1296670"/>
            </a:xfrm>
            <a:custGeom>
              <a:avLst/>
              <a:gdLst/>
              <a:ahLst/>
              <a:cxnLst/>
              <a:rect l="l" t="t" r="r" b="b"/>
              <a:pathLst>
                <a:path w="1108710" h="1296670">
                  <a:moveTo>
                    <a:pt x="720022" y="0"/>
                  </a:moveTo>
                  <a:lnTo>
                    <a:pt x="1108106" y="49"/>
                  </a:lnTo>
                  <a:lnTo>
                    <a:pt x="1108161" y="100125"/>
                  </a:lnTo>
                </a:path>
                <a:path w="1108710" h="1296670">
                  <a:moveTo>
                    <a:pt x="0" y="1296040"/>
                  </a:moveTo>
                  <a:lnTo>
                    <a:pt x="100109" y="1296045"/>
                  </a:lnTo>
                  <a:lnTo>
                    <a:pt x="100123" y="763904"/>
                  </a:lnTo>
                </a:path>
              </a:pathLst>
            </a:custGeom>
            <a:ln w="15183">
              <a:solidFill>
                <a:srgbClr val="FF0000"/>
              </a:solidFill>
            </a:ln>
          </p:spPr>
          <p:txBody>
            <a:bodyPr wrap="square" lIns="0" tIns="0" rIns="0" bIns="0" rtlCol="0"/>
            <a:lstStyle/>
            <a:p>
              <a:endParaRPr sz="3567"/>
            </a:p>
          </p:txBody>
        </p:sp>
        <p:sp>
          <p:nvSpPr>
            <p:cNvPr id="84" name="object 84"/>
            <p:cNvSpPr/>
            <p:nvPr/>
          </p:nvSpPr>
          <p:spPr>
            <a:xfrm>
              <a:off x="1799653" y="1040993"/>
              <a:ext cx="683895" cy="539750"/>
            </a:xfrm>
            <a:custGeom>
              <a:avLst/>
              <a:gdLst/>
              <a:ahLst/>
              <a:cxnLst/>
              <a:rect l="l" t="t" r="r" b="b"/>
              <a:pathLst>
                <a:path w="683894" h="539750">
                  <a:moveTo>
                    <a:pt x="200253" y="0"/>
                  </a:moveTo>
                  <a:lnTo>
                    <a:pt x="0" y="0"/>
                  </a:lnTo>
                  <a:lnTo>
                    <a:pt x="0" y="15176"/>
                  </a:lnTo>
                  <a:lnTo>
                    <a:pt x="200253" y="15176"/>
                  </a:lnTo>
                  <a:lnTo>
                    <a:pt x="200253" y="0"/>
                  </a:lnTo>
                  <a:close/>
                </a:path>
                <a:path w="683894" h="539750">
                  <a:moveTo>
                    <a:pt x="683742" y="195478"/>
                  </a:moveTo>
                  <a:lnTo>
                    <a:pt x="668553" y="195478"/>
                  </a:lnTo>
                  <a:lnTo>
                    <a:pt x="668553" y="539737"/>
                  </a:lnTo>
                  <a:lnTo>
                    <a:pt x="683742" y="539737"/>
                  </a:lnTo>
                  <a:lnTo>
                    <a:pt x="683742" y="195478"/>
                  </a:lnTo>
                  <a:close/>
                </a:path>
              </a:pathLst>
            </a:custGeom>
            <a:solidFill>
              <a:srgbClr val="FF0000"/>
            </a:solidFill>
          </p:spPr>
          <p:txBody>
            <a:bodyPr wrap="square" lIns="0" tIns="0" rIns="0" bIns="0" rtlCol="0"/>
            <a:lstStyle/>
            <a:p>
              <a:endParaRPr sz="3567"/>
            </a:p>
          </p:txBody>
        </p:sp>
        <p:sp>
          <p:nvSpPr>
            <p:cNvPr id="85" name="object 85"/>
            <p:cNvSpPr/>
            <p:nvPr/>
          </p:nvSpPr>
          <p:spPr>
            <a:xfrm>
              <a:off x="1064560" y="794129"/>
              <a:ext cx="1809750" cy="1666239"/>
            </a:xfrm>
            <a:custGeom>
              <a:avLst/>
              <a:gdLst/>
              <a:ahLst/>
              <a:cxnLst/>
              <a:rect l="l" t="t" r="r" b="b"/>
              <a:pathLst>
                <a:path w="1809750" h="1666239">
                  <a:moveTo>
                    <a:pt x="518399" y="1262500"/>
                  </a:moveTo>
                  <a:lnTo>
                    <a:pt x="515588" y="1202918"/>
                  </a:lnTo>
                  <a:lnTo>
                    <a:pt x="507425" y="1146050"/>
                  </a:lnTo>
                  <a:lnTo>
                    <a:pt x="494308" y="1092520"/>
                  </a:lnTo>
                  <a:lnTo>
                    <a:pt x="476640" y="1042953"/>
                  </a:lnTo>
                  <a:lnTo>
                    <a:pt x="454822" y="997971"/>
                  </a:lnTo>
                  <a:lnTo>
                    <a:pt x="429254" y="958198"/>
                  </a:lnTo>
                  <a:lnTo>
                    <a:pt x="400337" y="924258"/>
                  </a:lnTo>
                  <a:lnTo>
                    <a:pt x="368472" y="896775"/>
                  </a:lnTo>
                  <a:lnTo>
                    <a:pt x="334060" y="876372"/>
                  </a:lnTo>
                  <a:lnTo>
                    <a:pt x="297502" y="863673"/>
                  </a:lnTo>
                  <a:lnTo>
                    <a:pt x="259199" y="859301"/>
                  </a:lnTo>
                  <a:lnTo>
                    <a:pt x="220896" y="863673"/>
                  </a:lnTo>
                  <a:lnTo>
                    <a:pt x="184338" y="876372"/>
                  </a:lnTo>
                  <a:lnTo>
                    <a:pt x="149926" y="896775"/>
                  </a:lnTo>
                  <a:lnTo>
                    <a:pt x="118061" y="924258"/>
                  </a:lnTo>
                  <a:lnTo>
                    <a:pt x="89144" y="958198"/>
                  </a:lnTo>
                  <a:lnTo>
                    <a:pt x="63576" y="997971"/>
                  </a:lnTo>
                  <a:lnTo>
                    <a:pt x="41758" y="1042953"/>
                  </a:lnTo>
                  <a:lnTo>
                    <a:pt x="24090" y="1092520"/>
                  </a:lnTo>
                  <a:lnTo>
                    <a:pt x="10974" y="1146050"/>
                  </a:lnTo>
                  <a:lnTo>
                    <a:pt x="2810" y="1202918"/>
                  </a:lnTo>
                  <a:lnTo>
                    <a:pt x="0" y="1262500"/>
                  </a:lnTo>
                  <a:lnTo>
                    <a:pt x="2810" y="1322083"/>
                  </a:lnTo>
                  <a:lnTo>
                    <a:pt x="10974" y="1378950"/>
                  </a:lnTo>
                  <a:lnTo>
                    <a:pt x="24090" y="1432480"/>
                  </a:lnTo>
                  <a:lnTo>
                    <a:pt x="41758" y="1482048"/>
                  </a:lnTo>
                  <a:lnTo>
                    <a:pt x="63576" y="1527030"/>
                  </a:lnTo>
                  <a:lnTo>
                    <a:pt x="89144" y="1566802"/>
                  </a:lnTo>
                  <a:lnTo>
                    <a:pt x="118061" y="1600742"/>
                  </a:lnTo>
                  <a:lnTo>
                    <a:pt x="149926" y="1628225"/>
                  </a:lnTo>
                  <a:lnTo>
                    <a:pt x="184338" y="1648628"/>
                  </a:lnTo>
                  <a:lnTo>
                    <a:pt x="220896" y="1661328"/>
                  </a:lnTo>
                  <a:lnTo>
                    <a:pt x="259199" y="1665699"/>
                  </a:lnTo>
                  <a:lnTo>
                    <a:pt x="297502" y="1661328"/>
                  </a:lnTo>
                  <a:lnTo>
                    <a:pt x="334060" y="1648628"/>
                  </a:lnTo>
                  <a:lnTo>
                    <a:pt x="368472" y="1628225"/>
                  </a:lnTo>
                  <a:lnTo>
                    <a:pt x="400337" y="1600742"/>
                  </a:lnTo>
                  <a:lnTo>
                    <a:pt x="429254" y="1566802"/>
                  </a:lnTo>
                  <a:lnTo>
                    <a:pt x="454822" y="1527030"/>
                  </a:lnTo>
                  <a:lnTo>
                    <a:pt x="476640" y="1482048"/>
                  </a:lnTo>
                  <a:lnTo>
                    <a:pt x="494308" y="1432480"/>
                  </a:lnTo>
                  <a:lnTo>
                    <a:pt x="507425" y="1378950"/>
                  </a:lnTo>
                  <a:lnTo>
                    <a:pt x="515588" y="1322083"/>
                  </a:lnTo>
                  <a:lnTo>
                    <a:pt x="518399" y="1262500"/>
                  </a:lnTo>
                </a:path>
                <a:path w="1809750" h="1666239">
                  <a:moveTo>
                    <a:pt x="1703585" y="1266890"/>
                  </a:moveTo>
                  <a:lnTo>
                    <a:pt x="1749682" y="1209266"/>
                  </a:lnTo>
                  <a:lnTo>
                    <a:pt x="1782540" y="1142874"/>
                  </a:lnTo>
                  <a:lnTo>
                    <a:pt x="1802449" y="1068997"/>
                  </a:lnTo>
                  <a:lnTo>
                    <a:pt x="1807639" y="1029652"/>
                  </a:lnTo>
                  <a:lnTo>
                    <a:pt x="1809699" y="988916"/>
                  </a:lnTo>
                  <a:lnTo>
                    <a:pt x="1808667" y="946949"/>
                  </a:lnTo>
                  <a:lnTo>
                    <a:pt x="1804578" y="903912"/>
                  </a:lnTo>
                  <a:lnTo>
                    <a:pt x="1797469" y="859965"/>
                  </a:lnTo>
                  <a:lnTo>
                    <a:pt x="1787377" y="815268"/>
                  </a:lnTo>
                  <a:lnTo>
                    <a:pt x="1774336" y="769982"/>
                  </a:lnTo>
                  <a:lnTo>
                    <a:pt x="1758384" y="724266"/>
                  </a:lnTo>
                  <a:lnTo>
                    <a:pt x="1739556" y="678281"/>
                  </a:lnTo>
                  <a:lnTo>
                    <a:pt x="1717889" y="632187"/>
                  </a:lnTo>
                  <a:lnTo>
                    <a:pt x="1693419" y="586145"/>
                  </a:lnTo>
                  <a:lnTo>
                    <a:pt x="1666182" y="540314"/>
                  </a:lnTo>
                  <a:lnTo>
                    <a:pt x="1636214" y="494854"/>
                  </a:lnTo>
                  <a:lnTo>
                    <a:pt x="1603551" y="449927"/>
                  </a:lnTo>
                  <a:lnTo>
                    <a:pt x="1568231" y="405692"/>
                  </a:lnTo>
                  <a:lnTo>
                    <a:pt x="1530287" y="362310"/>
                  </a:lnTo>
                  <a:lnTo>
                    <a:pt x="1489758" y="319940"/>
                  </a:lnTo>
                  <a:lnTo>
                    <a:pt x="1447389" y="279411"/>
                  </a:lnTo>
                  <a:lnTo>
                    <a:pt x="1404006" y="241468"/>
                  </a:lnTo>
                  <a:lnTo>
                    <a:pt x="1359771" y="206147"/>
                  </a:lnTo>
                  <a:lnTo>
                    <a:pt x="1314844" y="173485"/>
                  </a:lnTo>
                  <a:lnTo>
                    <a:pt x="1269385" y="143517"/>
                  </a:lnTo>
                  <a:lnTo>
                    <a:pt x="1223554" y="116280"/>
                  </a:lnTo>
                  <a:lnTo>
                    <a:pt x="1177511" y="91810"/>
                  </a:lnTo>
                  <a:lnTo>
                    <a:pt x="1131417" y="70142"/>
                  </a:lnTo>
                  <a:lnTo>
                    <a:pt x="1085432" y="51315"/>
                  </a:lnTo>
                  <a:lnTo>
                    <a:pt x="1039717" y="35362"/>
                  </a:lnTo>
                  <a:lnTo>
                    <a:pt x="994430" y="22322"/>
                  </a:lnTo>
                  <a:lnTo>
                    <a:pt x="949733" y="12229"/>
                  </a:lnTo>
                  <a:lnTo>
                    <a:pt x="905786" y="5120"/>
                  </a:lnTo>
                  <a:lnTo>
                    <a:pt x="862749" y="1032"/>
                  </a:lnTo>
                  <a:lnTo>
                    <a:pt x="820783" y="0"/>
                  </a:lnTo>
                  <a:lnTo>
                    <a:pt x="780047" y="2060"/>
                  </a:lnTo>
                  <a:lnTo>
                    <a:pt x="740701" y="7249"/>
                  </a:lnTo>
                  <a:lnTo>
                    <a:pt x="702907" y="15603"/>
                  </a:lnTo>
                  <a:lnTo>
                    <a:pt x="632612" y="41951"/>
                  </a:lnTo>
                  <a:lnTo>
                    <a:pt x="570444" y="81392"/>
                  </a:lnTo>
                  <a:lnTo>
                    <a:pt x="518087" y="133750"/>
                  </a:lnTo>
                  <a:lnTo>
                    <a:pt x="478645" y="195917"/>
                  </a:lnTo>
                  <a:lnTo>
                    <a:pt x="452298" y="266212"/>
                  </a:lnTo>
                  <a:lnTo>
                    <a:pt x="443944" y="304007"/>
                  </a:lnTo>
                  <a:lnTo>
                    <a:pt x="438755" y="343352"/>
                  </a:lnTo>
                  <a:lnTo>
                    <a:pt x="436694" y="384088"/>
                  </a:lnTo>
                  <a:lnTo>
                    <a:pt x="437726" y="426055"/>
                  </a:lnTo>
                  <a:lnTo>
                    <a:pt x="441815" y="469091"/>
                  </a:lnTo>
                  <a:lnTo>
                    <a:pt x="448924" y="513038"/>
                  </a:lnTo>
                  <a:lnTo>
                    <a:pt x="459017" y="557735"/>
                  </a:lnTo>
                  <a:lnTo>
                    <a:pt x="472057" y="603022"/>
                  </a:lnTo>
                  <a:lnTo>
                    <a:pt x="488009" y="648738"/>
                  </a:lnTo>
                  <a:lnTo>
                    <a:pt x="506837" y="694722"/>
                  </a:lnTo>
                  <a:lnTo>
                    <a:pt x="528504" y="740816"/>
                  </a:lnTo>
                  <a:lnTo>
                    <a:pt x="552974" y="786859"/>
                  </a:lnTo>
                  <a:lnTo>
                    <a:pt x="580212" y="832690"/>
                  </a:lnTo>
                  <a:lnTo>
                    <a:pt x="610179" y="878149"/>
                  </a:lnTo>
                  <a:lnTo>
                    <a:pt x="642842" y="923076"/>
                  </a:lnTo>
                  <a:lnTo>
                    <a:pt x="678163" y="967311"/>
                  </a:lnTo>
                  <a:lnTo>
                    <a:pt x="716106" y="1010694"/>
                  </a:lnTo>
                  <a:lnTo>
                    <a:pt x="756635" y="1053064"/>
                  </a:lnTo>
                  <a:lnTo>
                    <a:pt x="799005" y="1093593"/>
                  </a:lnTo>
                  <a:lnTo>
                    <a:pt x="842387" y="1131536"/>
                  </a:lnTo>
                  <a:lnTo>
                    <a:pt x="886622" y="1166856"/>
                  </a:lnTo>
                  <a:lnTo>
                    <a:pt x="931549" y="1199519"/>
                  </a:lnTo>
                  <a:lnTo>
                    <a:pt x="977009" y="1229487"/>
                  </a:lnTo>
                  <a:lnTo>
                    <a:pt x="1022840" y="1256724"/>
                  </a:lnTo>
                  <a:lnTo>
                    <a:pt x="1068882" y="1281194"/>
                  </a:lnTo>
                  <a:lnTo>
                    <a:pt x="1114976" y="1302861"/>
                  </a:lnTo>
                  <a:lnTo>
                    <a:pt x="1160961" y="1321689"/>
                  </a:lnTo>
                  <a:lnTo>
                    <a:pt x="1206677" y="1337641"/>
                  </a:lnTo>
                  <a:lnTo>
                    <a:pt x="1251963" y="1350682"/>
                  </a:lnTo>
                  <a:lnTo>
                    <a:pt x="1296660" y="1360775"/>
                  </a:lnTo>
                  <a:lnTo>
                    <a:pt x="1340607" y="1367883"/>
                  </a:lnTo>
                  <a:lnTo>
                    <a:pt x="1383644" y="1371972"/>
                  </a:lnTo>
                  <a:lnTo>
                    <a:pt x="1425611" y="1373004"/>
                  </a:lnTo>
                  <a:lnTo>
                    <a:pt x="1466347" y="1370944"/>
                  </a:lnTo>
                  <a:lnTo>
                    <a:pt x="1505692" y="1365755"/>
                  </a:lnTo>
                  <a:lnTo>
                    <a:pt x="1543486" y="1357401"/>
                  </a:lnTo>
                  <a:lnTo>
                    <a:pt x="1613781" y="1331053"/>
                  </a:lnTo>
                  <a:lnTo>
                    <a:pt x="1675949" y="1291611"/>
                  </a:lnTo>
                  <a:lnTo>
                    <a:pt x="1703585" y="1266890"/>
                  </a:lnTo>
                </a:path>
              </a:pathLst>
            </a:custGeom>
            <a:ln w="10122">
              <a:solidFill>
                <a:srgbClr val="FF0000"/>
              </a:solidFill>
              <a:prstDash val="dash"/>
            </a:ln>
          </p:spPr>
          <p:txBody>
            <a:bodyPr wrap="square" lIns="0" tIns="0" rIns="0" bIns="0" rtlCol="0"/>
            <a:lstStyle/>
            <a:p>
              <a:endParaRPr sz="3567"/>
            </a:p>
          </p:txBody>
        </p:sp>
      </p:grpSp>
      <p:grpSp>
        <p:nvGrpSpPr>
          <p:cNvPr id="86" name="object 86"/>
          <p:cNvGrpSpPr/>
          <p:nvPr/>
        </p:nvGrpSpPr>
        <p:grpSpPr>
          <a:xfrm>
            <a:off x="7342391" y="2072990"/>
            <a:ext cx="2892943" cy="2874068"/>
            <a:chOff x="2934015" y="1046092"/>
            <a:chExt cx="1459865" cy="1450340"/>
          </a:xfrm>
        </p:grpSpPr>
        <p:sp>
          <p:nvSpPr>
            <p:cNvPr id="87" name="object 87"/>
            <p:cNvSpPr/>
            <p:nvPr/>
          </p:nvSpPr>
          <p:spPr>
            <a:xfrm>
              <a:off x="2936555" y="1048632"/>
              <a:ext cx="1454785" cy="1440180"/>
            </a:xfrm>
            <a:custGeom>
              <a:avLst/>
              <a:gdLst/>
              <a:ahLst/>
              <a:cxnLst/>
              <a:rect l="l" t="t" r="r" b="b"/>
              <a:pathLst>
                <a:path w="1454785" h="1440180">
                  <a:moveTo>
                    <a:pt x="0" y="1439996"/>
                  </a:moveTo>
                  <a:lnTo>
                    <a:pt x="1454396" y="1439996"/>
                  </a:lnTo>
                </a:path>
                <a:path w="1454785" h="1440180">
                  <a:moveTo>
                    <a:pt x="0" y="1295996"/>
                  </a:moveTo>
                  <a:lnTo>
                    <a:pt x="1454396" y="1295996"/>
                  </a:lnTo>
                </a:path>
                <a:path w="1454785" h="1440180">
                  <a:moveTo>
                    <a:pt x="0" y="1151997"/>
                  </a:moveTo>
                  <a:lnTo>
                    <a:pt x="1454396" y="1151997"/>
                  </a:lnTo>
                </a:path>
                <a:path w="1454785" h="1440180">
                  <a:moveTo>
                    <a:pt x="0" y="1007997"/>
                  </a:moveTo>
                  <a:lnTo>
                    <a:pt x="1454396" y="1007997"/>
                  </a:lnTo>
                </a:path>
                <a:path w="1454785" h="1440180">
                  <a:moveTo>
                    <a:pt x="0" y="863997"/>
                  </a:moveTo>
                  <a:lnTo>
                    <a:pt x="1454396" y="863997"/>
                  </a:lnTo>
                </a:path>
                <a:path w="1454785" h="1440180">
                  <a:moveTo>
                    <a:pt x="0" y="719998"/>
                  </a:moveTo>
                  <a:lnTo>
                    <a:pt x="1454396" y="719998"/>
                  </a:lnTo>
                </a:path>
                <a:path w="1454785" h="1440180">
                  <a:moveTo>
                    <a:pt x="0" y="575998"/>
                  </a:moveTo>
                  <a:lnTo>
                    <a:pt x="1454396" y="575998"/>
                  </a:lnTo>
                </a:path>
                <a:path w="1454785" h="1440180">
                  <a:moveTo>
                    <a:pt x="0" y="431999"/>
                  </a:moveTo>
                  <a:lnTo>
                    <a:pt x="1454396" y="431999"/>
                  </a:lnTo>
                </a:path>
                <a:path w="1454785" h="1440180">
                  <a:moveTo>
                    <a:pt x="0" y="287999"/>
                  </a:moveTo>
                  <a:lnTo>
                    <a:pt x="1454396" y="287999"/>
                  </a:lnTo>
                </a:path>
                <a:path w="1454785" h="1440180">
                  <a:moveTo>
                    <a:pt x="0" y="143999"/>
                  </a:moveTo>
                  <a:lnTo>
                    <a:pt x="1454396" y="143999"/>
                  </a:lnTo>
                </a:path>
                <a:path w="1454785" h="144018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7"/>
            </a:p>
          </p:txBody>
        </p:sp>
        <p:sp>
          <p:nvSpPr>
            <p:cNvPr id="89" name="object 89"/>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7"/>
            </a:p>
          </p:txBody>
        </p:sp>
        <p:sp>
          <p:nvSpPr>
            <p:cNvPr id="90" name="object 90"/>
            <p:cNvSpPr/>
            <p:nvPr/>
          </p:nvSpPr>
          <p:spPr>
            <a:xfrm>
              <a:off x="3087755" y="1624631"/>
              <a:ext cx="684530" cy="864235"/>
            </a:xfrm>
            <a:custGeom>
              <a:avLst/>
              <a:gdLst/>
              <a:ahLst/>
              <a:cxnLst/>
              <a:rect l="l" t="t" r="r" b="b"/>
              <a:pathLst>
                <a:path w="684529" h="864235">
                  <a:moveTo>
                    <a:pt x="611998" y="863997"/>
                  </a:moveTo>
                  <a:lnTo>
                    <a:pt x="611998" y="287999"/>
                  </a:lnTo>
                  <a:lnTo>
                    <a:pt x="683998" y="287999"/>
                  </a:lnTo>
                  <a:lnTo>
                    <a:pt x="683998" y="863997"/>
                  </a:lnTo>
                </a:path>
                <a:path w="684529" h="864235">
                  <a:moveTo>
                    <a:pt x="0" y="575998"/>
                  </a:moveTo>
                  <a:lnTo>
                    <a:pt x="0" y="0"/>
                  </a:lnTo>
                  <a:lnTo>
                    <a:pt x="179999" y="0"/>
                  </a:lnTo>
                  <a:lnTo>
                    <a:pt x="179999" y="863997"/>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4" name="object 94"/>
          <p:cNvSpPr txBox="1"/>
          <p:nvPr/>
        </p:nvSpPr>
        <p:spPr>
          <a:xfrm>
            <a:off x="7145385" y="2456609"/>
            <a:ext cx="176169" cy="2319643"/>
          </a:xfrm>
          <a:prstGeom prst="rect">
            <a:avLst/>
          </a:prstGeom>
        </p:spPr>
        <p:txBody>
          <a:bodyPr vert="horz" wrap="square" lIns="0" tIns="23909" rIns="0" bIns="0" rtlCol="0">
            <a:spAutoFit/>
          </a:bodyPr>
          <a:lstStyle/>
          <a:p>
            <a:pPr marL="25168">
              <a:lnSpc>
                <a:spcPts val="2299"/>
              </a:lnSpc>
              <a:spcBef>
                <a:spcPts val="188"/>
              </a:spcBef>
            </a:pPr>
            <a:r>
              <a:rPr sz="1982" spc="-99" dirty="0">
                <a:latin typeface="Times New Roman"/>
                <a:cs typeface="Times New Roman"/>
              </a:rPr>
              <a:t>8</a:t>
            </a:r>
            <a:endParaRPr sz="1982">
              <a:latin typeface="Times New Roman"/>
              <a:cs typeface="Times New Roman"/>
            </a:endParaRPr>
          </a:p>
          <a:p>
            <a:pPr marL="25168">
              <a:lnSpc>
                <a:spcPts val="2249"/>
              </a:lnSpc>
            </a:pPr>
            <a:r>
              <a:rPr sz="1982" spc="-99" dirty="0">
                <a:latin typeface="Times New Roman"/>
                <a:cs typeface="Times New Roman"/>
              </a:rPr>
              <a:t>7</a:t>
            </a:r>
            <a:endParaRPr sz="1982">
              <a:latin typeface="Times New Roman"/>
              <a:cs typeface="Times New Roman"/>
            </a:endParaRPr>
          </a:p>
          <a:p>
            <a:pPr marL="25168">
              <a:lnSpc>
                <a:spcPts val="2259"/>
              </a:lnSpc>
            </a:pPr>
            <a:r>
              <a:rPr sz="1982" spc="-99" dirty="0">
                <a:latin typeface="Times New Roman"/>
                <a:cs typeface="Times New Roman"/>
              </a:rPr>
              <a:t>6</a:t>
            </a:r>
            <a:endParaRPr sz="1982">
              <a:latin typeface="Times New Roman"/>
              <a:cs typeface="Times New Roman"/>
            </a:endParaRPr>
          </a:p>
          <a:p>
            <a:pPr marL="25168">
              <a:lnSpc>
                <a:spcPts val="2249"/>
              </a:lnSpc>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grpSp>
        <p:nvGrpSpPr>
          <p:cNvPr id="95" name="object 95"/>
          <p:cNvGrpSpPr/>
          <p:nvPr/>
        </p:nvGrpSpPr>
        <p:grpSpPr>
          <a:xfrm>
            <a:off x="7347424" y="2020955"/>
            <a:ext cx="2882877" cy="2069983"/>
            <a:chOff x="2936555" y="1019833"/>
            <a:chExt cx="1454785" cy="1044575"/>
          </a:xfrm>
        </p:grpSpPr>
        <p:sp>
          <p:nvSpPr>
            <p:cNvPr id="96" name="object 96"/>
            <p:cNvSpPr/>
            <p:nvPr/>
          </p:nvSpPr>
          <p:spPr>
            <a:xfrm>
              <a:off x="3501753" y="1336632"/>
              <a:ext cx="234315" cy="720090"/>
            </a:xfrm>
            <a:custGeom>
              <a:avLst/>
              <a:gdLst/>
              <a:ahLst/>
              <a:cxnLst/>
              <a:rect l="l" t="t" r="r" b="b"/>
              <a:pathLst>
                <a:path w="234314" h="720089">
                  <a:moveTo>
                    <a:pt x="0" y="719997"/>
                  </a:moveTo>
                  <a:lnTo>
                    <a:pt x="0" y="0"/>
                  </a:lnTo>
                  <a:lnTo>
                    <a:pt x="233999" y="0"/>
                  </a:lnTo>
                  <a:lnTo>
                    <a:pt x="233999" y="575998"/>
                  </a:lnTo>
                </a:path>
              </a:pathLst>
            </a:custGeom>
            <a:ln w="15183">
              <a:solidFill>
                <a:srgbClr val="FF0000"/>
              </a:solidFill>
            </a:ln>
          </p:spPr>
          <p:txBody>
            <a:bodyPr wrap="square" lIns="0" tIns="0" rIns="0" bIns="0" rtlCol="0"/>
            <a:lstStyle/>
            <a:p>
              <a:endParaRPr sz="3567"/>
            </a:p>
          </p:txBody>
        </p:sp>
        <p:sp>
          <p:nvSpPr>
            <p:cNvPr id="97" name="object 97"/>
            <p:cNvSpPr/>
            <p:nvPr/>
          </p:nvSpPr>
          <p:spPr>
            <a:xfrm>
              <a:off x="2936555" y="1019833"/>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grpSp>
      <p:sp>
        <p:nvSpPr>
          <p:cNvPr id="98" name="object 98"/>
          <p:cNvSpPr txBox="1"/>
          <p:nvPr/>
        </p:nvSpPr>
        <p:spPr>
          <a:xfrm>
            <a:off x="7082696" y="1887154"/>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14</a:t>
            </a:r>
            <a:endParaRPr sz="1982">
              <a:latin typeface="Times New Roman"/>
              <a:cs typeface="Times New Roman"/>
            </a:endParaRPr>
          </a:p>
        </p:txBody>
      </p:sp>
      <p:sp>
        <p:nvSpPr>
          <p:cNvPr id="99" name="object 99"/>
          <p:cNvSpPr/>
          <p:nvPr/>
        </p:nvSpPr>
        <p:spPr>
          <a:xfrm>
            <a:off x="8681470" y="2078023"/>
            <a:ext cx="963893" cy="1998258"/>
          </a:xfrm>
          <a:custGeom>
            <a:avLst/>
            <a:gdLst/>
            <a:ahLst/>
            <a:cxnLst/>
            <a:rect l="l" t="t" r="r" b="b"/>
            <a:pathLst>
              <a:path w="486410" h="1008380">
                <a:moveTo>
                  <a:pt x="0" y="287999"/>
                </a:moveTo>
                <a:lnTo>
                  <a:pt x="0" y="0"/>
                </a:lnTo>
                <a:lnTo>
                  <a:pt x="485998" y="0"/>
                </a:lnTo>
                <a:lnTo>
                  <a:pt x="485998" y="1007997"/>
                </a:lnTo>
              </a:path>
            </a:pathLst>
          </a:custGeom>
          <a:ln w="15183">
            <a:solidFill>
              <a:srgbClr val="FF0000"/>
            </a:solidFill>
          </a:ln>
        </p:spPr>
        <p:txBody>
          <a:bodyPr wrap="square" lIns="0" tIns="0" rIns="0" bIns="0" rtlCol="0"/>
          <a:lstStyle/>
          <a:p>
            <a:endParaRPr sz="3567"/>
          </a:p>
        </p:txBody>
      </p:sp>
    </p:spTree>
    <p:extLst>
      <p:ext uri="{BB962C8B-B14F-4D97-AF65-F5344CB8AC3E}">
        <p14:creationId xmlns:p14="http://schemas.microsoft.com/office/powerpoint/2010/main" val="3002379393"/>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57876" y="342716"/>
            <a:ext cx="7957813"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88" dirty="0"/>
              <a:t> </a:t>
            </a:r>
            <a:r>
              <a:rPr dirty="0"/>
              <a:t>Complete</a:t>
            </a:r>
            <a:r>
              <a:rPr spc="198" dirty="0"/>
              <a:t> </a:t>
            </a:r>
            <a:r>
              <a:rPr dirty="0"/>
              <a:t>Link</a:t>
            </a:r>
            <a:r>
              <a:rPr spc="188"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3"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2"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953035" y="1879518"/>
            <a:ext cx="2782209" cy="2782209"/>
            <a:chOff x="1223646" y="948460"/>
            <a:chExt cx="1403985" cy="140398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1367650" y="1048583"/>
              <a:ext cx="1108710" cy="1296670"/>
            </a:xfrm>
            <a:custGeom>
              <a:avLst/>
              <a:gdLst/>
              <a:ahLst/>
              <a:cxnLst/>
              <a:rect l="l" t="t" r="r" b="b"/>
              <a:pathLst>
                <a:path w="1108710" h="1296670">
                  <a:moveTo>
                    <a:pt x="720022" y="0"/>
                  </a:moveTo>
                  <a:lnTo>
                    <a:pt x="1108106" y="49"/>
                  </a:lnTo>
                  <a:lnTo>
                    <a:pt x="1108161" y="100125"/>
                  </a:lnTo>
                </a:path>
                <a:path w="1108710" h="1296670">
                  <a:moveTo>
                    <a:pt x="0" y="1296040"/>
                  </a:moveTo>
                  <a:lnTo>
                    <a:pt x="100109" y="1296045"/>
                  </a:lnTo>
                  <a:lnTo>
                    <a:pt x="100123" y="763904"/>
                  </a:lnTo>
                </a:path>
              </a:pathLst>
            </a:custGeom>
            <a:ln w="15183">
              <a:solidFill>
                <a:srgbClr val="FF0000"/>
              </a:solidFill>
            </a:ln>
          </p:spPr>
          <p:txBody>
            <a:bodyPr wrap="square" lIns="0" tIns="0" rIns="0" bIns="0" rtlCol="0"/>
            <a:lstStyle/>
            <a:p>
              <a:endParaRPr sz="3567"/>
            </a:p>
          </p:txBody>
        </p:sp>
        <p:sp>
          <p:nvSpPr>
            <p:cNvPr id="84" name="object 84"/>
            <p:cNvSpPr/>
            <p:nvPr/>
          </p:nvSpPr>
          <p:spPr>
            <a:xfrm>
              <a:off x="1460182" y="1040993"/>
              <a:ext cx="1023619" cy="683895"/>
            </a:xfrm>
            <a:custGeom>
              <a:avLst/>
              <a:gdLst/>
              <a:ahLst/>
              <a:cxnLst/>
              <a:rect l="l" t="t" r="r" b="b"/>
              <a:pathLst>
                <a:path w="1023619" h="683894">
                  <a:moveTo>
                    <a:pt x="15176" y="195478"/>
                  </a:moveTo>
                  <a:lnTo>
                    <a:pt x="0" y="195478"/>
                  </a:lnTo>
                  <a:lnTo>
                    <a:pt x="0" y="683742"/>
                  </a:lnTo>
                  <a:lnTo>
                    <a:pt x="15176" y="683742"/>
                  </a:lnTo>
                  <a:lnTo>
                    <a:pt x="15176" y="195478"/>
                  </a:lnTo>
                  <a:close/>
                </a:path>
                <a:path w="1023619" h="683894">
                  <a:moveTo>
                    <a:pt x="539724" y="0"/>
                  </a:moveTo>
                  <a:lnTo>
                    <a:pt x="339471" y="0"/>
                  </a:lnTo>
                  <a:lnTo>
                    <a:pt x="339471" y="15176"/>
                  </a:lnTo>
                  <a:lnTo>
                    <a:pt x="539724" y="15176"/>
                  </a:lnTo>
                  <a:lnTo>
                    <a:pt x="539724" y="0"/>
                  </a:lnTo>
                  <a:close/>
                </a:path>
                <a:path w="1023619" h="683894">
                  <a:moveTo>
                    <a:pt x="1023213" y="195478"/>
                  </a:moveTo>
                  <a:lnTo>
                    <a:pt x="1008024" y="195478"/>
                  </a:lnTo>
                  <a:lnTo>
                    <a:pt x="1008024" y="539737"/>
                  </a:lnTo>
                  <a:lnTo>
                    <a:pt x="1023213" y="539737"/>
                  </a:lnTo>
                  <a:lnTo>
                    <a:pt x="1023213" y="195478"/>
                  </a:lnTo>
                  <a:close/>
                </a:path>
              </a:pathLst>
            </a:custGeom>
            <a:solidFill>
              <a:srgbClr val="FF0000"/>
            </a:solidFill>
          </p:spPr>
          <p:txBody>
            <a:bodyPr wrap="square" lIns="0" tIns="0" rIns="0" bIns="0" rtlCol="0"/>
            <a:lstStyle/>
            <a:p>
              <a:endParaRPr sz="3567"/>
            </a:p>
          </p:txBody>
        </p:sp>
      </p:grpSp>
      <p:grpSp>
        <p:nvGrpSpPr>
          <p:cNvPr id="85" name="object 85"/>
          <p:cNvGrpSpPr/>
          <p:nvPr/>
        </p:nvGrpSpPr>
        <p:grpSpPr>
          <a:xfrm>
            <a:off x="7342391" y="1502274"/>
            <a:ext cx="2892943" cy="3445359"/>
            <a:chOff x="2934015" y="758092"/>
            <a:chExt cx="1459865" cy="1738630"/>
          </a:xfrm>
        </p:grpSpPr>
        <p:sp>
          <p:nvSpPr>
            <p:cNvPr id="86" name="object 86"/>
            <p:cNvSpPr/>
            <p:nvPr/>
          </p:nvSpPr>
          <p:spPr>
            <a:xfrm>
              <a:off x="2936555" y="760632"/>
              <a:ext cx="1454785" cy="1728470"/>
            </a:xfrm>
            <a:custGeom>
              <a:avLst/>
              <a:gdLst/>
              <a:ahLst/>
              <a:cxnLst/>
              <a:rect l="l" t="t" r="r" b="b"/>
              <a:pathLst>
                <a:path w="1454785" h="1728470">
                  <a:moveTo>
                    <a:pt x="0" y="1727995"/>
                  </a:moveTo>
                  <a:lnTo>
                    <a:pt x="1454396" y="1727995"/>
                  </a:lnTo>
                </a:path>
                <a:path w="1454785" h="1728470">
                  <a:moveTo>
                    <a:pt x="0" y="1583996"/>
                  </a:moveTo>
                  <a:lnTo>
                    <a:pt x="1454396" y="1583996"/>
                  </a:lnTo>
                </a:path>
                <a:path w="1454785" h="1728470">
                  <a:moveTo>
                    <a:pt x="0" y="1439996"/>
                  </a:moveTo>
                  <a:lnTo>
                    <a:pt x="1454396" y="1439996"/>
                  </a:lnTo>
                </a:path>
                <a:path w="1454785" h="1728470">
                  <a:moveTo>
                    <a:pt x="0" y="1295996"/>
                  </a:moveTo>
                  <a:lnTo>
                    <a:pt x="1454396" y="1295996"/>
                  </a:lnTo>
                </a:path>
                <a:path w="1454785" h="1728470">
                  <a:moveTo>
                    <a:pt x="0" y="1151997"/>
                  </a:moveTo>
                  <a:lnTo>
                    <a:pt x="1454396" y="1151997"/>
                  </a:lnTo>
                </a:path>
                <a:path w="1454785" h="1728470">
                  <a:moveTo>
                    <a:pt x="0" y="1007997"/>
                  </a:moveTo>
                  <a:lnTo>
                    <a:pt x="1454396" y="1007997"/>
                  </a:lnTo>
                </a:path>
                <a:path w="1454785" h="1728470">
                  <a:moveTo>
                    <a:pt x="0" y="863998"/>
                  </a:moveTo>
                  <a:lnTo>
                    <a:pt x="1454396" y="863998"/>
                  </a:lnTo>
                </a:path>
                <a:path w="1454785" h="1728470">
                  <a:moveTo>
                    <a:pt x="0" y="719998"/>
                  </a:moveTo>
                  <a:lnTo>
                    <a:pt x="1454396" y="719998"/>
                  </a:lnTo>
                </a:path>
                <a:path w="1454785" h="1728470">
                  <a:moveTo>
                    <a:pt x="0" y="575998"/>
                  </a:moveTo>
                  <a:lnTo>
                    <a:pt x="1454396" y="575998"/>
                  </a:lnTo>
                </a:path>
                <a:path w="1454785" h="1728470">
                  <a:moveTo>
                    <a:pt x="0" y="431999"/>
                  </a:moveTo>
                  <a:lnTo>
                    <a:pt x="1454396" y="431999"/>
                  </a:lnTo>
                </a:path>
                <a:path w="1454785" h="1728470">
                  <a:moveTo>
                    <a:pt x="0" y="287999"/>
                  </a:moveTo>
                  <a:lnTo>
                    <a:pt x="1454396" y="287999"/>
                  </a:lnTo>
                </a:path>
                <a:path w="1454785" h="1728470">
                  <a:moveTo>
                    <a:pt x="0" y="143999"/>
                  </a:moveTo>
                  <a:lnTo>
                    <a:pt x="1454396" y="143999"/>
                  </a:lnTo>
                </a:path>
                <a:path w="1454785" h="172847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2979755" y="2056629"/>
              <a:ext cx="1368425" cy="432434"/>
            </a:xfrm>
            <a:custGeom>
              <a:avLst/>
              <a:gdLst/>
              <a:ahLst/>
              <a:cxnLst/>
              <a:rect l="l" t="t" r="r" b="b"/>
              <a:pathLst>
                <a:path w="1368425" h="432435">
                  <a:moveTo>
                    <a:pt x="0" y="431998"/>
                  </a:moveTo>
                  <a:lnTo>
                    <a:pt x="0" y="287999"/>
                  </a:lnTo>
                  <a:lnTo>
                    <a:pt x="71999" y="287999"/>
                  </a:lnTo>
                  <a:lnTo>
                    <a:pt x="71999" y="431998"/>
                  </a:lnTo>
                </a:path>
                <a:path w="1368425" h="432435">
                  <a:moveTo>
                    <a:pt x="143999" y="431998"/>
                  </a:moveTo>
                  <a:lnTo>
                    <a:pt x="143999" y="287999"/>
                  </a:lnTo>
                  <a:lnTo>
                    <a:pt x="215999" y="287999"/>
                  </a:lnTo>
                  <a:lnTo>
                    <a:pt x="215999" y="431998"/>
                  </a:lnTo>
                </a:path>
                <a:path w="1368425" h="432435">
                  <a:moveTo>
                    <a:pt x="359999" y="431998"/>
                  </a:moveTo>
                  <a:lnTo>
                    <a:pt x="359999" y="287999"/>
                  </a:lnTo>
                  <a:lnTo>
                    <a:pt x="431998" y="287999"/>
                  </a:lnTo>
                  <a:lnTo>
                    <a:pt x="431998" y="431998"/>
                  </a:lnTo>
                </a:path>
                <a:path w="1368425" h="432435">
                  <a:moveTo>
                    <a:pt x="503998" y="431998"/>
                  </a:moveTo>
                  <a:lnTo>
                    <a:pt x="503998" y="287999"/>
                  </a:lnTo>
                  <a:lnTo>
                    <a:pt x="575998" y="287999"/>
                  </a:lnTo>
                  <a:lnTo>
                    <a:pt x="575998" y="431998"/>
                  </a:lnTo>
                </a:path>
                <a:path w="1368425" h="432435">
                  <a:moveTo>
                    <a:pt x="863997" y="431998"/>
                  </a:moveTo>
                  <a:lnTo>
                    <a:pt x="863997" y="287999"/>
                  </a:lnTo>
                  <a:lnTo>
                    <a:pt x="935997" y="287999"/>
                  </a:lnTo>
                  <a:lnTo>
                    <a:pt x="935997" y="431998"/>
                  </a:lnTo>
                </a:path>
                <a:path w="1368425" h="432435">
                  <a:moveTo>
                    <a:pt x="1007997" y="431998"/>
                  </a:moveTo>
                  <a:lnTo>
                    <a:pt x="1007997" y="287999"/>
                  </a:lnTo>
                  <a:lnTo>
                    <a:pt x="1079997" y="287999"/>
                  </a:lnTo>
                  <a:lnTo>
                    <a:pt x="1079997" y="431998"/>
                  </a:lnTo>
                </a:path>
                <a:path w="1368425" h="432435">
                  <a:moveTo>
                    <a:pt x="1151996" y="431998"/>
                  </a:moveTo>
                  <a:lnTo>
                    <a:pt x="1151996" y="287999"/>
                  </a:lnTo>
                  <a:lnTo>
                    <a:pt x="1223996" y="287999"/>
                  </a:lnTo>
                  <a:lnTo>
                    <a:pt x="1223996" y="431998"/>
                  </a:lnTo>
                </a:path>
                <a:path w="1368425" h="432435">
                  <a:moveTo>
                    <a:pt x="1295996" y="431998"/>
                  </a:moveTo>
                  <a:lnTo>
                    <a:pt x="1295996" y="287999"/>
                  </a:lnTo>
                  <a:lnTo>
                    <a:pt x="1367996" y="287999"/>
                  </a:lnTo>
                  <a:lnTo>
                    <a:pt x="1367996" y="431998"/>
                  </a:lnTo>
                </a:path>
                <a:path w="1368425" h="432435">
                  <a:moveTo>
                    <a:pt x="35999" y="287999"/>
                  </a:moveTo>
                  <a:lnTo>
                    <a:pt x="35999" y="143999"/>
                  </a:lnTo>
                  <a:lnTo>
                    <a:pt x="179999" y="143999"/>
                  </a:lnTo>
                  <a:lnTo>
                    <a:pt x="179999" y="287999"/>
                  </a:lnTo>
                </a:path>
                <a:path w="1368425" h="432435">
                  <a:moveTo>
                    <a:pt x="539998" y="287999"/>
                  </a:moveTo>
                  <a:lnTo>
                    <a:pt x="539998" y="143999"/>
                  </a:lnTo>
                  <a:lnTo>
                    <a:pt x="647998" y="143999"/>
                  </a:lnTo>
                  <a:lnTo>
                    <a:pt x="647998" y="431998"/>
                  </a:lnTo>
                </a:path>
                <a:path w="1368425" h="432435">
                  <a:moveTo>
                    <a:pt x="395998" y="287999"/>
                  </a:moveTo>
                  <a:lnTo>
                    <a:pt x="395998" y="0"/>
                  </a:lnTo>
                  <a:lnTo>
                    <a:pt x="622797" y="0"/>
                  </a:lnTo>
                  <a:lnTo>
                    <a:pt x="622797" y="143999"/>
                  </a:lnTo>
                </a:path>
                <a:path w="1368425" h="432435">
                  <a:moveTo>
                    <a:pt x="899997" y="287999"/>
                  </a:moveTo>
                  <a:lnTo>
                    <a:pt x="899997" y="0"/>
                  </a:lnTo>
                  <a:lnTo>
                    <a:pt x="1043997" y="0"/>
                  </a:lnTo>
                  <a:lnTo>
                    <a:pt x="1043997" y="287999"/>
                  </a:lnTo>
                </a:path>
                <a:path w="1368425" h="432435">
                  <a:moveTo>
                    <a:pt x="1187996" y="287999"/>
                  </a:moveTo>
                  <a:lnTo>
                    <a:pt x="1187996" y="0"/>
                  </a:lnTo>
                  <a:lnTo>
                    <a:pt x="1331996" y="0"/>
                  </a:lnTo>
                  <a:lnTo>
                    <a:pt x="1331996" y="287999"/>
                  </a:lnTo>
                </a:path>
              </a:pathLst>
            </a:custGeom>
            <a:ln w="15183">
              <a:solidFill>
                <a:srgbClr val="FF0000"/>
              </a:solidFill>
            </a:ln>
          </p:spPr>
          <p:txBody>
            <a:bodyPr wrap="square" lIns="0" tIns="0" rIns="0" bIns="0" rtlCol="0"/>
            <a:lstStyle/>
            <a:p>
              <a:endParaRPr sz="3567"/>
            </a:p>
          </p:txBody>
        </p:sp>
        <p:sp>
          <p:nvSpPr>
            <p:cNvPr id="88" name="object 88"/>
            <p:cNvSpPr/>
            <p:nvPr/>
          </p:nvSpPr>
          <p:spPr>
            <a:xfrm>
              <a:off x="4023752" y="2049038"/>
              <a:ext cx="144145" cy="15240"/>
            </a:xfrm>
            <a:custGeom>
              <a:avLst/>
              <a:gdLst/>
              <a:ahLst/>
              <a:cxnLst/>
              <a:rect l="l" t="t" r="r" b="b"/>
              <a:pathLst>
                <a:path w="144145" h="15239">
                  <a:moveTo>
                    <a:pt x="143999" y="0"/>
                  </a:moveTo>
                  <a:lnTo>
                    <a:pt x="0" y="0"/>
                  </a:lnTo>
                  <a:lnTo>
                    <a:pt x="0" y="15183"/>
                  </a:lnTo>
                  <a:lnTo>
                    <a:pt x="143999" y="15183"/>
                  </a:lnTo>
                  <a:lnTo>
                    <a:pt x="143999" y="0"/>
                  </a:lnTo>
                  <a:close/>
                </a:path>
              </a:pathLst>
            </a:custGeom>
            <a:solidFill>
              <a:srgbClr val="FF0000"/>
            </a:solidFill>
          </p:spPr>
          <p:txBody>
            <a:bodyPr wrap="square" lIns="0" tIns="0" rIns="0" bIns="0" rtlCol="0"/>
            <a:lstStyle/>
            <a:p>
              <a:endParaRPr sz="3567"/>
            </a:p>
          </p:txBody>
        </p:sp>
        <p:sp>
          <p:nvSpPr>
            <p:cNvPr id="89" name="object 89"/>
            <p:cNvSpPr/>
            <p:nvPr/>
          </p:nvSpPr>
          <p:spPr>
            <a:xfrm>
              <a:off x="3087755" y="1336632"/>
              <a:ext cx="684530" cy="1152525"/>
            </a:xfrm>
            <a:custGeom>
              <a:avLst/>
              <a:gdLst/>
              <a:ahLst/>
              <a:cxnLst/>
              <a:rect l="l" t="t" r="r" b="b"/>
              <a:pathLst>
                <a:path w="684529" h="1152525">
                  <a:moveTo>
                    <a:pt x="611998" y="1151996"/>
                  </a:moveTo>
                  <a:lnTo>
                    <a:pt x="611998" y="575998"/>
                  </a:lnTo>
                  <a:lnTo>
                    <a:pt x="683998" y="575998"/>
                  </a:lnTo>
                  <a:lnTo>
                    <a:pt x="683998" y="1151996"/>
                  </a:lnTo>
                </a:path>
                <a:path w="684529" h="1152525">
                  <a:moveTo>
                    <a:pt x="0" y="863997"/>
                  </a:moveTo>
                  <a:lnTo>
                    <a:pt x="0" y="287999"/>
                  </a:lnTo>
                  <a:lnTo>
                    <a:pt x="179999" y="287999"/>
                  </a:lnTo>
                  <a:lnTo>
                    <a:pt x="179999" y="1151996"/>
                  </a:lnTo>
                </a:path>
                <a:path w="684529" h="1152525">
                  <a:moveTo>
                    <a:pt x="413998" y="719997"/>
                  </a:moveTo>
                  <a:lnTo>
                    <a:pt x="413998" y="0"/>
                  </a:lnTo>
                  <a:lnTo>
                    <a:pt x="647998" y="0"/>
                  </a:lnTo>
                  <a:lnTo>
                    <a:pt x="647998" y="575998"/>
                  </a:lnTo>
                </a:path>
              </a:pathLst>
            </a:custGeom>
            <a:ln w="15183">
              <a:solidFill>
                <a:srgbClr val="FF0000"/>
              </a:solidFill>
            </a:ln>
          </p:spPr>
          <p:txBody>
            <a:bodyPr wrap="square" lIns="0" tIns="0" rIns="0" bIns="0" rtlCol="0"/>
            <a:lstStyle/>
            <a:p>
              <a:endParaRPr sz="3567"/>
            </a:p>
          </p:txBody>
        </p:sp>
      </p:grpSp>
      <p:sp>
        <p:nvSpPr>
          <p:cNvPr id="90" name="object 9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3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20" dirty="0">
                <a:latin typeface="Arial"/>
                <a:cs typeface="Arial"/>
              </a:rPr>
              <a:t> </a:t>
            </a:r>
            <a:r>
              <a:rPr sz="1189" b="1" dirty="0">
                <a:latin typeface="Arial"/>
                <a:cs typeface="Arial"/>
              </a:rPr>
              <a:t>J</a:t>
            </a:r>
            <a:r>
              <a:rPr sz="1189" b="1" spc="277"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spc="-20" dirty="0">
                <a:latin typeface="Arial"/>
                <a:cs typeface="Arial"/>
              </a:rPr>
              <a:t>N</a:t>
            </a:r>
            <a:r>
              <a:rPr sz="1189" b="1" spc="-99" dirty="0">
                <a:latin typeface="Arial"/>
                <a:cs typeface="Arial"/>
              </a:rPr>
              <a:t> </a:t>
            </a:r>
            <a:r>
              <a:rPr sz="1189" b="1" dirty="0">
                <a:latin typeface="Arial"/>
                <a:cs typeface="Arial"/>
              </a:rPr>
              <a:t>Q</a:t>
            </a:r>
            <a:r>
              <a:rPr sz="1189" b="1" spc="-69" dirty="0">
                <a:latin typeface="Arial"/>
                <a:cs typeface="Arial"/>
              </a:rPr>
              <a:t> </a:t>
            </a:r>
            <a:r>
              <a:rPr sz="1189" b="1" dirty="0">
                <a:latin typeface="Arial"/>
                <a:cs typeface="Arial"/>
              </a:rPr>
              <a:t>P</a:t>
            </a:r>
            <a:r>
              <a:rPr sz="1189" b="1" spc="-10"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1" name="object 91"/>
          <p:cNvSpPr txBox="1"/>
          <p:nvPr/>
        </p:nvSpPr>
        <p:spPr>
          <a:xfrm>
            <a:off x="7145385" y="2456609"/>
            <a:ext cx="176169" cy="2319643"/>
          </a:xfrm>
          <a:prstGeom prst="rect">
            <a:avLst/>
          </a:prstGeom>
        </p:spPr>
        <p:txBody>
          <a:bodyPr vert="horz" wrap="square" lIns="0" tIns="23909" rIns="0" bIns="0" rtlCol="0">
            <a:spAutoFit/>
          </a:bodyPr>
          <a:lstStyle/>
          <a:p>
            <a:pPr marL="25168">
              <a:lnSpc>
                <a:spcPts val="2299"/>
              </a:lnSpc>
              <a:spcBef>
                <a:spcPts val="188"/>
              </a:spcBef>
            </a:pPr>
            <a:r>
              <a:rPr sz="1982" spc="-99" dirty="0">
                <a:latin typeface="Times New Roman"/>
                <a:cs typeface="Times New Roman"/>
              </a:rPr>
              <a:t>8</a:t>
            </a:r>
            <a:endParaRPr sz="1982">
              <a:latin typeface="Times New Roman"/>
              <a:cs typeface="Times New Roman"/>
            </a:endParaRPr>
          </a:p>
          <a:p>
            <a:pPr marL="25168">
              <a:lnSpc>
                <a:spcPts val="2249"/>
              </a:lnSpc>
            </a:pPr>
            <a:r>
              <a:rPr sz="1982" spc="-99" dirty="0">
                <a:latin typeface="Times New Roman"/>
                <a:cs typeface="Times New Roman"/>
              </a:rPr>
              <a:t>7</a:t>
            </a:r>
            <a:endParaRPr sz="1982">
              <a:latin typeface="Times New Roman"/>
              <a:cs typeface="Times New Roman"/>
            </a:endParaRPr>
          </a:p>
          <a:p>
            <a:pPr marL="25168">
              <a:lnSpc>
                <a:spcPts val="2259"/>
              </a:lnSpc>
            </a:pPr>
            <a:r>
              <a:rPr sz="1982" spc="-99" dirty="0">
                <a:latin typeface="Times New Roman"/>
                <a:cs typeface="Times New Roman"/>
              </a:rPr>
              <a:t>6</a:t>
            </a:r>
            <a:endParaRPr sz="1982">
              <a:latin typeface="Times New Roman"/>
              <a:cs typeface="Times New Roman"/>
            </a:endParaRPr>
          </a:p>
          <a:p>
            <a:pPr marL="25168">
              <a:lnSpc>
                <a:spcPts val="2249"/>
              </a:lnSpc>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92" name="object 92"/>
          <p:cNvSpPr txBox="1"/>
          <p:nvPr/>
        </p:nvSpPr>
        <p:spPr>
          <a:xfrm>
            <a:off x="7082696" y="1887154"/>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14</a:t>
            </a:r>
            <a:endParaRPr sz="1982">
              <a:latin typeface="Times New Roman"/>
              <a:cs typeface="Times New Roman"/>
            </a:endParaRPr>
          </a:p>
        </p:txBody>
      </p:sp>
      <p:grpSp>
        <p:nvGrpSpPr>
          <p:cNvPr id="93" name="object 93"/>
          <p:cNvGrpSpPr/>
          <p:nvPr/>
        </p:nvGrpSpPr>
        <p:grpSpPr>
          <a:xfrm>
            <a:off x="7347424" y="1450241"/>
            <a:ext cx="2882877" cy="2641274"/>
            <a:chOff x="2936555" y="731834"/>
            <a:chExt cx="1454785" cy="1332865"/>
          </a:xfrm>
        </p:grpSpPr>
        <p:sp>
          <p:nvSpPr>
            <p:cNvPr id="94" name="object 94"/>
            <p:cNvSpPr/>
            <p:nvPr/>
          </p:nvSpPr>
          <p:spPr>
            <a:xfrm>
              <a:off x="3609753" y="1048632"/>
              <a:ext cx="486409" cy="1008380"/>
            </a:xfrm>
            <a:custGeom>
              <a:avLst/>
              <a:gdLst/>
              <a:ahLst/>
              <a:cxnLst/>
              <a:rect l="l" t="t" r="r" b="b"/>
              <a:pathLst>
                <a:path w="486410" h="1008380">
                  <a:moveTo>
                    <a:pt x="0" y="287999"/>
                  </a:moveTo>
                  <a:lnTo>
                    <a:pt x="0" y="0"/>
                  </a:lnTo>
                  <a:lnTo>
                    <a:pt x="485998" y="0"/>
                  </a:lnTo>
                  <a:lnTo>
                    <a:pt x="485998" y="1007997"/>
                  </a:lnTo>
                </a:path>
              </a:pathLst>
            </a:custGeom>
            <a:ln w="15183">
              <a:solidFill>
                <a:srgbClr val="FF0000"/>
              </a:solidFill>
            </a:ln>
          </p:spPr>
          <p:txBody>
            <a:bodyPr wrap="square" lIns="0" tIns="0" rIns="0" bIns="0" rtlCol="0"/>
            <a:lstStyle/>
            <a:p>
              <a:endParaRPr sz="3567"/>
            </a:p>
          </p:txBody>
        </p:sp>
        <p:sp>
          <p:nvSpPr>
            <p:cNvPr id="95" name="object 95"/>
            <p:cNvSpPr/>
            <p:nvPr/>
          </p:nvSpPr>
          <p:spPr>
            <a:xfrm>
              <a:off x="2936555" y="731834"/>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grpSp>
      <p:sp>
        <p:nvSpPr>
          <p:cNvPr id="96" name="object 96"/>
          <p:cNvSpPr txBox="1"/>
          <p:nvPr/>
        </p:nvSpPr>
        <p:spPr>
          <a:xfrm>
            <a:off x="7082696" y="1315184"/>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17</a:t>
            </a:r>
            <a:endParaRPr sz="1982">
              <a:latin typeface="Times New Roman"/>
              <a:cs typeface="Times New Roman"/>
            </a:endParaRPr>
          </a:p>
        </p:txBody>
      </p:sp>
      <p:sp>
        <p:nvSpPr>
          <p:cNvPr id="97" name="object 97"/>
          <p:cNvSpPr/>
          <p:nvPr/>
        </p:nvSpPr>
        <p:spPr>
          <a:xfrm>
            <a:off x="7825395" y="1507311"/>
            <a:ext cx="1177814" cy="1712612"/>
          </a:xfrm>
          <a:custGeom>
            <a:avLst/>
            <a:gdLst/>
            <a:ahLst/>
            <a:cxnLst/>
            <a:rect l="l" t="t" r="r" b="b"/>
            <a:pathLst>
              <a:path w="594360" h="864235">
                <a:moveTo>
                  <a:pt x="0" y="863997"/>
                </a:moveTo>
                <a:lnTo>
                  <a:pt x="0" y="0"/>
                </a:lnTo>
                <a:lnTo>
                  <a:pt x="593998" y="0"/>
                </a:lnTo>
                <a:lnTo>
                  <a:pt x="593998" y="287999"/>
                </a:lnTo>
              </a:path>
            </a:pathLst>
          </a:custGeom>
          <a:ln w="15183">
            <a:solidFill>
              <a:srgbClr val="FF0000"/>
            </a:solidFill>
          </a:ln>
        </p:spPr>
        <p:txBody>
          <a:bodyPr wrap="square" lIns="0" tIns="0" rIns="0" bIns="0" rtlCol="0"/>
          <a:lstStyle/>
          <a:p>
            <a:endParaRPr sz="3567"/>
          </a:p>
        </p:txBody>
      </p:sp>
    </p:spTree>
    <p:extLst>
      <p:ext uri="{BB962C8B-B14F-4D97-AF65-F5344CB8AC3E}">
        <p14:creationId xmlns:p14="http://schemas.microsoft.com/office/powerpoint/2010/main" val="492210044"/>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Aspects of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2473" y="1583578"/>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A clustering algorithm</a:t>
            </a:r>
          </a:p>
          <a:p>
            <a:pPr lvl="1" algn="just"/>
            <a:r>
              <a:rPr lang="en-US" dirty="0" err="1">
                <a:latin typeface="Times New Roman" panose="02020603050405020304" pitchFamily="18" charset="0"/>
                <a:cs typeface="Times New Roman" panose="02020603050405020304" pitchFamily="18" charset="0"/>
              </a:rPr>
              <a:t>Partitional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clustering</a:t>
            </a:r>
          </a:p>
          <a:p>
            <a:pPr lvl="2" algn="just"/>
            <a:r>
              <a:rPr lang="en-US" sz="2200" dirty="0" smtClean="0">
                <a:latin typeface="Times New Roman" panose="02020603050405020304" pitchFamily="18" charset="0"/>
                <a:cs typeface="Times New Roman" panose="02020603050405020304" pitchFamily="18" charset="0"/>
              </a:rPr>
              <a:t>K-mean clustering</a:t>
            </a:r>
            <a:endParaRPr lang="en-US" sz="2200"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Hierarchical </a:t>
            </a:r>
            <a:r>
              <a:rPr lang="en-US" dirty="0" smtClean="0">
                <a:latin typeface="Times New Roman" panose="02020603050405020304" pitchFamily="18" charset="0"/>
                <a:cs typeface="Times New Roman" panose="02020603050405020304" pitchFamily="18" charset="0"/>
              </a:rPr>
              <a:t>clustering</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distance (similarity, or dissimilarity) function</a:t>
            </a:r>
          </a:p>
          <a:p>
            <a:pPr algn="just"/>
            <a:r>
              <a:rPr lang="en-US" dirty="0">
                <a:latin typeface="Times New Roman" panose="02020603050405020304" pitchFamily="18" charset="0"/>
                <a:cs typeface="Times New Roman" panose="02020603050405020304" pitchFamily="18" charset="0"/>
              </a:rPr>
              <a:t>Clustering quality</a:t>
            </a:r>
          </a:p>
          <a:p>
            <a:pPr lvl="1" algn="just"/>
            <a:r>
              <a:rPr lang="en-US" dirty="0">
                <a:latin typeface="Times New Roman" panose="02020603050405020304" pitchFamily="18" charset="0"/>
                <a:cs typeface="Times New Roman" panose="02020603050405020304" pitchFamily="18" charset="0"/>
              </a:rPr>
              <a:t>Inter-clusters distance </a:t>
            </a:r>
            <a:r>
              <a:rPr lang="en-US" dirty="0">
                <a:latin typeface="Times New Roman" panose="02020603050405020304" pitchFamily="18" charset="0"/>
                <a:cs typeface="Times New Roman" panose="02020603050405020304" pitchFamily="18" charset="0"/>
                <a:sym typeface="Symbol" panose="05050102010706020507" pitchFamily="18" charset="2"/>
              </a:rPr>
              <a:t> maximized</a:t>
            </a:r>
          </a:p>
          <a:p>
            <a:pPr lvl="1" algn="just"/>
            <a:r>
              <a:rPr lang="en-US" dirty="0">
                <a:latin typeface="Times New Roman" panose="02020603050405020304" pitchFamily="18" charset="0"/>
                <a:cs typeface="Times New Roman" panose="02020603050405020304" pitchFamily="18" charset="0"/>
              </a:rPr>
              <a:t>Intra-clusters distance </a:t>
            </a:r>
            <a:r>
              <a:rPr lang="en-US" dirty="0">
                <a:latin typeface="Times New Roman" panose="02020603050405020304" pitchFamily="18" charset="0"/>
                <a:cs typeface="Times New Roman" panose="02020603050405020304" pitchFamily="18" charset="0"/>
                <a:sym typeface="Symbol" panose="05050102010706020507" pitchFamily="18" charset="2"/>
              </a:rPr>
              <a:t> minimized</a:t>
            </a:r>
          </a:p>
          <a:p>
            <a:pPr algn="just"/>
            <a:r>
              <a:rPr lang="en-US" dirty="0">
                <a:latin typeface="Times New Roman" panose="02020603050405020304" pitchFamily="18" charset="0"/>
                <a:cs typeface="Times New Roman" panose="02020603050405020304" pitchFamily="18" charset="0"/>
              </a:rPr>
              <a:t>The quality of a clustering result depends on the algorithm, the distance function, and the application.</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7</a:t>
            </a:fld>
            <a:endParaRPr lang="en-US"/>
          </a:p>
        </p:txBody>
      </p:sp>
    </p:spTree>
    <p:extLst>
      <p:ext uri="{BB962C8B-B14F-4D97-AF65-F5344CB8AC3E}">
        <p14:creationId xmlns:p14="http://schemas.microsoft.com/office/powerpoint/2010/main" val="22416654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897776" y="-412120"/>
            <a:ext cx="7314416" cy="1388524"/>
          </a:xfrm>
          <a:prstGeom prst="rect">
            <a:avLst/>
          </a:prstGeom>
        </p:spPr>
        <p:txBody>
          <a:bodyPr vert="horz" wrap="square" lIns="0" tIns="33975" rIns="0" bIns="0" rtlCol="0" anchor="ctr">
            <a:spAutoFit/>
          </a:bodyPr>
          <a:lstStyle/>
          <a:p>
            <a:pPr marL="25168">
              <a:lnSpc>
                <a:spcPct val="100000"/>
              </a:lnSpc>
              <a:spcBef>
                <a:spcPts val="268"/>
              </a:spcBef>
            </a:pPr>
            <a:r>
              <a:rPr lang="en-US" dirty="0" smtClean="0"/>
              <a:t/>
            </a:r>
            <a:br>
              <a:rPr lang="en-US" dirty="0" smtClean="0"/>
            </a:br>
            <a:r>
              <a:rPr dirty="0" smtClean="0"/>
              <a:t>Example</a:t>
            </a:r>
            <a:r>
              <a:rPr spc="109" dirty="0" smtClean="0"/>
              <a:t> </a:t>
            </a:r>
            <a:r>
              <a:rPr dirty="0"/>
              <a:t>Average</a:t>
            </a:r>
            <a:r>
              <a:rPr spc="119" dirty="0"/>
              <a:t> </a:t>
            </a:r>
            <a:r>
              <a:rPr dirty="0"/>
              <a:t>Link</a:t>
            </a:r>
            <a:r>
              <a:rPr spc="119" dirty="0"/>
              <a:t> </a:t>
            </a:r>
            <a:r>
              <a:rPr spc="-20" dirty="0"/>
              <a:t>Clustering</a:t>
            </a:r>
          </a:p>
        </p:txBody>
      </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dirty="0">
              <a:latin typeface="Arial MT"/>
              <a:cs typeface="Arial MT"/>
            </a:endParaRPr>
          </a:p>
        </p:txBody>
      </p:sp>
      <p:grpSp>
        <p:nvGrpSpPr>
          <p:cNvPr id="20" name="object 20"/>
          <p:cNvGrpSpPr/>
          <p:nvPr/>
        </p:nvGrpSpPr>
        <p:grpSpPr>
          <a:xfrm>
            <a:off x="3550624" y="1901287"/>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pic>
          <p:nvPicPr>
            <p:cNvPr id="23" name="object 23"/>
            <p:cNvPicPr/>
            <p:nvPr/>
          </p:nvPicPr>
          <p:blipFill>
            <a:blip r:embed="rId2" cstate="print"/>
            <a:stretch>
              <a:fillRect/>
            </a:stretch>
          </p:blipFill>
          <p:spPr>
            <a:xfrm>
              <a:off x="1123229" y="2288097"/>
              <a:ext cx="113063" cy="113063"/>
            </a:xfrm>
            <a:prstGeom prst="rect">
              <a:avLst/>
            </a:prstGeom>
          </p:spPr>
        </p:pic>
        <p:pic>
          <p:nvPicPr>
            <p:cNvPr id="24" name="object 24"/>
            <p:cNvPicPr/>
            <p:nvPr/>
          </p:nvPicPr>
          <p:blipFill>
            <a:blip r:embed="rId2" cstate="print"/>
            <a:stretch>
              <a:fillRect/>
            </a:stretch>
          </p:blipFill>
          <p:spPr>
            <a:xfrm>
              <a:off x="1267228" y="2288097"/>
              <a:ext cx="113063" cy="113063"/>
            </a:xfrm>
            <a:prstGeom prst="rect">
              <a:avLst/>
            </a:prstGeom>
          </p:spPr>
        </p:pic>
      </p:grpSp>
      <p:sp>
        <p:nvSpPr>
          <p:cNvPr id="25" name="object 25"/>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6" name="object 26"/>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7" name="object 27"/>
          <p:cNvGrpSpPr/>
          <p:nvPr/>
        </p:nvGrpSpPr>
        <p:grpSpPr>
          <a:xfrm>
            <a:off x="3754044" y="4248855"/>
            <a:ext cx="509631" cy="225242"/>
            <a:chOff x="1123229" y="2144098"/>
            <a:chExt cx="257175" cy="113664"/>
          </a:xfrm>
        </p:grpSpPr>
        <p:pic>
          <p:nvPicPr>
            <p:cNvPr id="28" name="object 28"/>
            <p:cNvPicPr/>
            <p:nvPr/>
          </p:nvPicPr>
          <p:blipFill>
            <a:blip r:embed="rId3" cstate="print"/>
            <a:stretch>
              <a:fillRect/>
            </a:stretch>
          </p:blipFill>
          <p:spPr>
            <a:xfrm>
              <a:off x="1123229" y="2144098"/>
              <a:ext cx="113063" cy="113063"/>
            </a:xfrm>
            <a:prstGeom prst="rect">
              <a:avLst/>
            </a:prstGeom>
          </p:spPr>
        </p:pic>
        <p:pic>
          <p:nvPicPr>
            <p:cNvPr id="29" name="object 29"/>
            <p:cNvPicPr/>
            <p:nvPr/>
          </p:nvPicPr>
          <p:blipFill>
            <a:blip r:embed="rId3" cstate="print"/>
            <a:stretch>
              <a:fillRect/>
            </a:stretch>
          </p:blipFill>
          <p:spPr>
            <a:xfrm>
              <a:off x="1267228" y="2144098"/>
              <a:ext cx="113063" cy="113063"/>
            </a:xfrm>
            <a:prstGeom prst="rect">
              <a:avLst/>
            </a:prstGeom>
          </p:spPr>
        </p:pic>
      </p:grpSp>
      <p:sp>
        <p:nvSpPr>
          <p:cNvPr id="30" name="object 30"/>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1" name="object 31"/>
          <p:cNvPicPr/>
          <p:nvPr/>
        </p:nvPicPr>
        <p:blipFill>
          <a:blip r:embed="rId2" cstate="print"/>
          <a:stretch>
            <a:fillRect/>
          </a:stretch>
        </p:blipFill>
        <p:spPr>
          <a:xfrm>
            <a:off x="4324758" y="3392785"/>
            <a:ext cx="224051" cy="224051"/>
          </a:xfrm>
          <a:prstGeom prst="rect">
            <a:avLst/>
          </a:prstGeom>
        </p:spPr>
      </p:pic>
      <p:sp>
        <p:nvSpPr>
          <p:cNvPr id="32" name="object 32"/>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3" name="object 33"/>
          <p:cNvPicPr/>
          <p:nvPr/>
        </p:nvPicPr>
        <p:blipFill>
          <a:blip r:embed="rId2" cstate="print"/>
          <a:stretch>
            <a:fillRect/>
          </a:stretch>
        </p:blipFill>
        <p:spPr>
          <a:xfrm>
            <a:off x="4324758" y="2251355"/>
            <a:ext cx="224051" cy="224051"/>
          </a:xfrm>
          <a:prstGeom prst="rect">
            <a:avLst/>
          </a:prstGeom>
        </p:spPr>
      </p:pic>
      <p:sp>
        <p:nvSpPr>
          <p:cNvPr id="34" name="object 34"/>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5" name="object 35"/>
          <p:cNvGrpSpPr/>
          <p:nvPr/>
        </p:nvGrpSpPr>
        <p:grpSpPr>
          <a:xfrm>
            <a:off x="4324757" y="1680642"/>
            <a:ext cx="509631" cy="509631"/>
            <a:chOff x="1411228" y="848101"/>
            <a:chExt cx="257175" cy="257175"/>
          </a:xfrm>
        </p:grpSpPr>
        <p:pic>
          <p:nvPicPr>
            <p:cNvPr id="36" name="object 36"/>
            <p:cNvPicPr/>
            <p:nvPr/>
          </p:nvPicPr>
          <p:blipFill>
            <a:blip r:embed="rId3" cstate="print"/>
            <a:stretch>
              <a:fillRect/>
            </a:stretch>
          </p:blipFill>
          <p:spPr>
            <a:xfrm>
              <a:off x="1411228" y="992101"/>
              <a:ext cx="113063" cy="113063"/>
            </a:xfrm>
            <a:prstGeom prst="rect">
              <a:avLst/>
            </a:prstGeom>
          </p:spPr>
        </p:pic>
        <p:pic>
          <p:nvPicPr>
            <p:cNvPr id="37" name="object 37"/>
            <p:cNvPicPr/>
            <p:nvPr/>
          </p:nvPicPr>
          <p:blipFill>
            <a:blip r:embed="rId4" cstate="print"/>
            <a:stretch>
              <a:fillRect/>
            </a:stretch>
          </p:blipFill>
          <p:spPr>
            <a:xfrm>
              <a:off x="1555227" y="992101"/>
              <a:ext cx="113063" cy="113063"/>
            </a:xfrm>
            <a:prstGeom prst="rect">
              <a:avLst/>
            </a:prstGeom>
          </p:spPr>
        </p:pic>
        <p:pic>
          <p:nvPicPr>
            <p:cNvPr id="38" name="object 38"/>
            <p:cNvPicPr/>
            <p:nvPr/>
          </p:nvPicPr>
          <p:blipFill>
            <a:blip r:embed="rId5" cstate="print"/>
            <a:stretch>
              <a:fillRect/>
            </a:stretch>
          </p:blipFill>
          <p:spPr>
            <a:xfrm>
              <a:off x="1555227" y="848101"/>
              <a:ext cx="113063" cy="113063"/>
            </a:xfrm>
            <a:prstGeom prst="rect">
              <a:avLst/>
            </a:prstGeom>
          </p:spPr>
        </p:pic>
      </p:grpSp>
      <p:sp>
        <p:nvSpPr>
          <p:cNvPr id="39" name="object 39"/>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0" name="object 40"/>
          <p:cNvPicPr/>
          <p:nvPr/>
        </p:nvPicPr>
        <p:blipFill>
          <a:blip r:embed="rId3" cstate="print"/>
          <a:stretch>
            <a:fillRect/>
          </a:stretch>
        </p:blipFill>
        <p:spPr>
          <a:xfrm>
            <a:off x="4895471" y="1966000"/>
            <a:ext cx="224051" cy="224051"/>
          </a:xfrm>
          <a:prstGeom prst="rect">
            <a:avLst/>
          </a:prstGeom>
        </p:spPr>
      </p:pic>
      <p:sp>
        <p:nvSpPr>
          <p:cNvPr id="41" name="object 4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2" name="object 42"/>
          <p:cNvPicPr/>
          <p:nvPr/>
        </p:nvPicPr>
        <p:blipFill>
          <a:blip r:embed="rId3" cstate="print"/>
          <a:stretch>
            <a:fillRect/>
          </a:stretch>
        </p:blipFill>
        <p:spPr>
          <a:xfrm>
            <a:off x="5466185" y="1966000"/>
            <a:ext cx="224051" cy="224051"/>
          </a:xfrm>
          <a:prstGeom prst="rect">
            <a:avLst/>
          </a:prstGeom>
        </p:spPr>
      </p:pic>
      <p:sp>
        <p:nvSpPr>
          <p:cNvPr id="43" name="object 4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4" name="object 44"/>
          <p:cNvPicPr/>
          <p:nvPr/>
        </p:nvPicPr>
        <p:blipFill>
          <a:blip r:embed="rId2" cstate="print"/>
          <a:stretch>
            <a:fillRect/>
          </a:stretch>
        </p:blipFill>
        <p:spPr>
          <a:xfrm>
            <a:off x="6322256" y="2251355"/>
            <a:ext cx="224051" cy="224051"/>
          </a:xfrm>
          <a:prstGeom prst="rect">
            <a:avLst/>
          </a:prstGeom>
        </p:spPr>
      </p:pic>
      <p:sp>
        <p:nvSpPr>
          <p:cNvPr id="45" name="object 4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46" name="object 46"/>
          <p:cNvPicPr/>
          <p:nvPr/>
        </p:nvPicPr>
        <p:blipFill>
          <a:blip r:embed="rId3" cstate="print"/>
          <a:stretch>
            <a:fillRect/>
          </a:stretch>
        </p:blipFill>
        <p:spPr>
          <a:xfrm>
            <a:off x="6322256" y="3107427"/>
            <a:ext cx="224051" cy="224051"/>
          </a:xfrm>
          <a:prstGeom prst="rect">
            <a:avLst/>
          </a:prstGeom>
        </p:spPr>
      </p:pic>
      <p:sp>
        <p:nvSpPr>
          <p:cNvPr id="47" name="object 4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48" name="object 48"/>
          <p:cNvGrpSpPr/>
          <p:nvPr/>
        </p:nvGrpSpPr>
        <p:grpSpPr>
          <a:xfrm>
            <a:off x="6036897" y="3392784"/>
            <a:ext cx="795276" cy="225242"/>
            <a:chOff x="2275225" y="1712099"/>
            <a:chExt cx="401320" cy="113664"/>
          </a:xfrm>
        </p:grpSpPr>
        <p:pic>
          <p:nvPicPr>
            <p:cNvPr id="49" name="object 49"/>
            <p:cNvPicPr/>
            <p:nvPr/>
          </p:nvPicPr>
          <p:blipFill>
            <a:blip r:embed="rId5" cstate="print"/>
            <a:stretch>
              <a:fillRect/>
            </a:stretch>
          </p:blipFill>
          <p:spPr>
            <a:xfrm>
              <a:off x="2275225" y="1712099"/>
              <a:ext cx="113063" cy="113063"/>
            </a:xfrm>
            <a:prstGeom prst="rect">
              <a:avLst/>
            </a:prstGeom>
          </p:spPr>
        </p:pic>
        <p:pic>
          <p:nvPicPr>
            <p:cNvPr id="50" name="object 50"/>
            <p:cNvPicPr/>
            <p:nvPr/>
          </p:nvPicPr>
          <p:blipFill>
            <a:blip r:embed="rId2" cstate="print"/>
            <a:stretch>
              <a:fillRect/>
            </a:stretch>
          </p:blipFill>
          <p:spPr>
            <a:xfrm>
              <a:off x="2419225" y="1712099"/>
              <a:ext cx="113063" cy="113063"/>
            </a:xfrm>
            <a:prstGeom prst="rect">
              <a:avLst/>
            </a:prstGeom>
          </p:spPr>
        </p:pic>
        <p:pic>
          <p:nvPicPr>
            <p:cNvPr id="51" name="object 51"/>
            <p:cNvPicPr/>
            <p:nvPr/>
          </p:nvPicPr>
          <p:blipFill>
            <a:blip r:embed="rId2" cstate="print"/>
            <a:stretch>
              <a:fillRect/>
            </a:stretch>
          </p:blipFill>
          <p:spPr>
            <a:xfrm>
              <a:off x="2563224" y="1712099"/>
              <a:ext cx="113063" cy="113063"/>
            </a:xfrm>
            <a:prstGeom prst="rect">
              <a:avLst/>
            </a:prstGeom>
          </p:spPr>
        </p:pic>
      </p:grpSp>
      <p:sp>
        <p:nvSpPr>
          <p:cNvPr id="52" name="object 52"/>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3" name="object 53"/>
          <p:cNvGrpSpPr/>
          <p:nvPr/>
        </p:nvGrpSpPr>
        <p:grpSpPr>
          <a:xfrm>
            <a:off x="6036897" y="3678139"/>
            <a:ext cx="795276" cy="225242"/>
            <a:chOff x="2275225" y="1856098"/>
            <a:chExt cx="401320" cy="113664"/>
          </a:xfrm>
        </p:grpSpPr>
        <p:pic>
          <p:nvPicPr>
            <p:cNvPr id="54" name="object 54"/>
            <p:cNvPicPr/>
            <p:nvPr/>
          </p:nvPicPr>
          <p:blipFill>
            <a:blip r:embed="rId5" cstate="print"/>
            <a:stretch>
              <a:fillRect/>
            </a:stretch>
          </p:blipFill>
          <p:spPr>
            <a:xfrm>
              <a:off x="2275225" y="1856098"/>
              <a:ext cx="113063" cy="113063"/>
            </a:xfrm>
            <a:prstGeom prst="rect">
              <a:avLst/>
            </a:prstGeom>
          </p:spPr>
        </p:pic>
        <p:pic>
          <p:nvPicPr>
            <p:cNvPr id="55" name="object 55"/>
            <p:cNvPicPr/>
            <p:nvPr/>
          </p:nvPicPr>
          <p:blipFill>
            <a:blip r:embed="rId2" cstate="print"/>
            <a:stretch>
              <a:fillRect/>
            </a:stretch>
          </p:blipFill>
          <p:spPr>
            <a:xfrm>
              <a:off x="2419225" y="1856098"/>
              <a:ext cx="113063" cy="113063"/>
            </a:xfrm>
            <a:prstGeom prst="rect">
              <a:avLst/>
            </a:prstGeom>
          </p:spPr>
        </p:pic>
        <p:pic>
          <p:nvPicPr>
            <p:cNvPr id="56" name="object 56"/>
            <p:cNvPicPr/>
            <p:nvPr/>
          </p:nvPicPr>
          <p:blipFill>
            <a:blip r:embed="rId2" cstate="print"/>
            <a:stretch>
              <a:fillRect/>
            </a:stretch>
          </p:blipFill>
          <p:spPr>
            <a:xfrm>
              <a:off x="2563224" y="1856098"/>
              <a:ext cx="113063" cy="113063"/>
            </a:xfrm>
            <a:prstGeom prst="rect">
              <a:avLst/>
            </a:prstGeom>
          </p:spPr>
        </p:pic>
      </p:grpSp>
      <p:sp>
        <p:nvSpPr>
          <p:cNvPr id="57" name="object 5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58" name="object 58"/>
          <p:cNvPicPr/>
          <p:nvPr/>
        </p:nvPicPr>
        <p:blipFill>
          <a:blip r:embed="rId2" cstate="print"/>
          <a:stretch>
            <a:fillRect/>
          </a:stretch>
        </p:blipFill>
        <p:spPr>
          <a:xfrm>
            <a:off x="6322256" y="3963498"/>
            <a:ext cx="224051" cy="224051"/>
          </a:xfrm>
          <a:prstGeom prst="rect">
            <a:avLst/>
          </a:prstGeom>
        </p:spPr>
      </p:pic>
      <p:sp>
        <p:nvSpPr>
          <p:cNvPr id="59" name="object 5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0" name="object 60"/>
          <p:cNvSpPr/>
          <p:nvPr/>
        </p:nvSpPr>
        <p:spPr>
          <a:xfrm>
            <a:off x="7347424" y="493159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1" name="object 61"/>
          <p:cNvSpPr/>
          <p:nvPr/>
        </p:nvSpPr>
        <p:spPr>
          <a:xfrm>
            <a:off x="7347424" y="464623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2" name="object 6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3" name="object 6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4" name="object 6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6" name="object 6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7" name="object 6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8" name="object 6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6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Tree>
    <p:extLst>
      <p:ext uri="{BB962C8B-B14F-4D97-AF65-F5344CB8AC3E}">
        <p14:creationId xmlns:p14="http://schemas.microsoft.com/office/powerpoint/2010/main" val="3249710917"/>
      </p:ext>
    </p:extLst>
  </p:cSld>
  <p:clrMapOvr>
    <a:masterClrMapping/>
  </p:clrMapOvr>
  <p:transition>
    <p:cut/>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44" y="4248855"/>
            <a:ext cx="509631" cy="225242"/>
            <a:chOff x="1123229" y="2144098"/>
            <a:chExt cx="257175" cy="113664"/>
          </a:xfrm>
        </p:grpSpPr>
        <p:pic>
          <p:nvPicPr>
            <p:cNvPr id="30" name="object 30"/>
            <p:cNvPicPr/>
            <p:nvPr/>
          </p:nvPicPr>
          <p:blipFill>
            <a:blip r:embed="rId4" cstate="print"/>
            <a:stretch>
              <a:fillRect/>
            </a:stretch>
          </p:blipFill>
          <p:spPr>
            <a:xfrm>
              <a:off x="1123229" y="2144098"/>
              <a:ext cx="113063" cy="113063"/>
            </a:xfrm>
            <a:prstGeom prst="rect">
              <a:avLst/>
            </a:prstGeom>
          </p:spPr>
        </p:pic>
        <p:pic>
          <p:nvPicPr>
            <p:cNvPr id="31" name="object 31"/>
            <p:cNvPicPr/>
            <p:nvPr/>
          </p:nvPicPr>
          <p:blipFill>
            <a:blip r:embed="rId4" cstate="print"/>
            <a:stretch>
              <a:fillRect/>
            </a:stretch>
          </p:blipFill>
          <p:spPr>
            <a:xfrm>
              <a:off x="1267228" y="2144098"/>
              <a:ext cx="113063" cy="113063"/>
            </a:xfrm>
            <a:prstGeom prst="rect">
              <a:avLst/>
            </a:prstGeom>
          </p:spPr>
        </p:pic>
      </p:grpSp>
      <p:sp>
        <p:nvSpPr>
          <p:cNvPr id="32" name="object 32"/>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3" name="object 33"/>
          <p:cNvPicPr/>
          <p:nvPr/>
        </p:nvPicPr>
        <p:blipFill>
          <a:blip r:embed="rId5" cstate="print"/>
          <a:stretch>
            <a:fillRect/>
          </a:stretch>
        </p:blipFill>
        <p:spPr>
          <a:xfrm>
            <a:off x="4324758" y="3392785"/>
            <a:ext cx="224051" cy="224051"/>
          </a:xfrm>
          <a:prstGeom prst="rect">
            <a:avLst/>
          </a:prstGeom>
        </p:spPr>
      </p:pic>
      <p:sp>
        <p:nvSpPr>
          <p:cNvPr id="34" name="object 34"/>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5" name="object 35"/>
          <p:cNvPicPr/>
          <p:nvPr/>
        </p:nvPicPr>
        <p:blipFill>
          <a:blip r:embed="rId5" cstate="print"/>
          <a:stretch>
            <a:fillRect/>
          </a:stretch>
        </p:blipFill>
        <p:spPr>
          <a:xfrm>
            <a:off x="4324758" y="2251355"/>
            <a:ext cx="224051" cy="224051"/>
          </a:xfrm>
          <a:prstGeom prst="rect">
            <a:avLst/>
          </a:prstGeom>
        </p:spPr>
      </p:pic>
      <p:sp>
        <p:nvSpPr>
          <p:cNvPr id="36" name="object 36"/>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7" name="object 37"/>
          <p:cNvGrpSpPr/>
          <p:nvPr/>
        </p:nvGrpSpPr>
        <p:grpSpPr>
          <a:xfrm>
            <a:off x="4324757" y="1680642"/>
            <a:ext cx="509631" cy="509631"/>
            <a:chOff x="1411228" y="848101"/>
            <a:chExt cx="257175" cy="257175"/>
          </a:xfrm>
        </p:grpSpPr>
        <p:pic>
          <p:nvPicPr>
            <p:cNvPr id="38" name="object 38"/>
            <p:cNvPicPr/>
            <p:nvPr/>
          </p:nvPicPr>
          <p:blipFill>
            <a:blip r:embed="rId4" cstate="print"/>
            <a:stretch>
              <a:fillRect/>
            </a:stretch>
          </p:blipFill>
          <p:spPr>
            <a:xfrm>
              <a:off x="1411228" y="992101"/>
              <a:ext cx="113063" cy="113063"/>
            </a:xfrm>
            <a:prstGeom prst="rect">
              <a:avLst/>
            </a:prstGeom>
          </p:spPr>
        </p:pic>
        <p:pic>
          <p:nvPicPr>
            <p:cNvPr id="39" name="object 39"/>
            <p:cNvPicPr/>
            <p:nvPr/>
          </p:nvPicPr>
          <p:blipFill>
            <a:blip r:embed="rId6" cstate="print"/>
            <a:stretch>
              <a:fillRect/>
            </a:stretch>
          </p:blipFill>
          <p:spPr>
            <a:xfrm>
              <a:off x="1555227" y="992101"/>
              <a:ext cx="113063" cy="113063"/>
            </a:xfrm>
            <a:prstGeom prst="rect">
              <a:avLst/>
            </a:prstGeom>
          </p:spPr>
        </p:pic>
        <p:pic>
          <p:nvPicPr>
            <p:cNvPr id="40" name="object 40"/>
            <p:cNvPicPr/>
            <p:nvPr/>
          </p:nvPicPr>
          <p:blipFill>
            <a:blip r:embed="rId7" cstate="print"/>
            <a:stretch>
              <a:fillRect/>
            </a:stretch>
          </p:blipFill>
          <p:spPr>
            <a:xfrm>
              <a:off x="1555227" y="848101"/>
              <a:ext cx="113063" cy="113063"/>
            </a:xfrm>
            <a:prstGeom prst="rect">
              <a:avLst/>
            </a:prstGeom>
          </p:spPr>
        </p:pic>
      </p:grpSp>
      <p:sp>
        <p:nvSpPr>
          <p:cNvPr id="41" name="object 41"/>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2" name="object 42"/>
          <p:cNvPicPr/>
          <p:nvPr/>
        </p:nvPicPr>
        <p:blipFill>
          <a:blip r:embed="rId4" cstate="print"/>
          <a:stretch>
            <a:fillRect/>
          </a:stretch>
        </p:blipFill>
        <p:spPr>
          <a:xfrm>
            <a:off x="4895471" y="1966000"/>
            <a:ext cx="224051" cy="224051"/>
          </a:xfrm>
          <a:prstGeom prst="rect">
            <a:avLst/>
          </a:prstGeom>
        </p:spPr>
      </p:pic>
      <p:sp>
        <p:nvSpPr>
          <p:cNvPr id="43" name="object 43"/>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4" name="object 44"/>
          <p:cNvPicPr/>
          <p:nvPr/>
        </p:nvPicPr>
        <p:blipFill>
          <a:blip r:embed="rId4" cstate="print"/>
          <a:stretch>
            <a:fillRect/>
          </a:stretch>
        </p:blipFill>
        <p:spPr>
          <a:xfrm>
            <a:off x="5466185" y="1966000"/>
            <a:ext cx="224051" cy="224051"/>
          </a:xfrm>
          <a:prstGeom prst="rect">
            <a:avLst/>
          </a:prstGeom>
        </p:spPr>
      </p:pic>
      <p:sp>
        <p:nvSpPr>
          <p:cNvPr id="45" name="object 45"/>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6" name="object 46"/>
          <p:cNvPicPr/>
          <p:nvPr/>
        </p:nvPicPr>
        <p:blipFill>
          <a:blip r:embed="rId5" cstate="print"/>
          <a:stretch>
            <a:fillRect/>
          </a:stretch>
        </p:blipFill>
        <p:spPr>
          <a:xfrm>
            <a:off x="6322256" y="2251355"/>
            <a:ext cx="224051" cy="224051"/>
          </a:xfrm>
          <a:prstGeom prst="rect">
            <a:avLst/>
          </a:prstGeom>
        </p:spPr>
      </p:pic>
      <p:sp>
        <p:nvSpPr>
          <p:cNvPr id="47" name="object 47"/>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48" name="object 48"/>
          <p:cNvPicPr/>
          <p:nvPr/>
        </p:nvPicPr>
        <p:blipFill>
          <a:blip r:embed="rId4" cstate="print"/>
          <a:stretch>
            <a:fillRect/>
          </a:stretch>
        </p:blipFill>
        <p:spPr>
          <a:xfrm>
            <a:off x="6322256" y="3107427"/>
            <a:ext cx="224051" cy="224051"/>
          </a:xfrm>
          <a:prstGeom prst="rect">
            <a:avLst/>
          </a:prstGeom>
        </p:spPr>
      </p:pic>
      <p:sp>
        <p:nvSpPr>
          <p:cNvPr id="49" name="object 4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0" name="object 50"/>
          <p:cNvGrpSpPr/>
          <p:nvPr/>
        </p:nvGrpSpPr>
        <p:grpSpPr>
          <a:xfrm>
            <a:off x="6036897" y="3392784"/>
            <a:ext cx="795276" cy="225242"/>
            <a:chOff x="2275225" y="1712099"/>
            <a:chExt cx="401320" cy="113664"/>
          </a:xfrm>
        </p:grpSpPr>
        <p:pic>
          <p:nvPicPr>
            <p:cNvPr id="51" name="object 51"/>
            <p:cNvPicPr/>
            <p:nvPr/>
          </p:nvPicPr>
          <p:blipFill>
            <a:blip r:embed="rId7" cstate="print"/>
            <a:stretch>
              <a:fillRect/>
            </a:stretch>
          </p:blipFill>
          <p:spPr>
            <a:xfrm>
              <a:off x="2275225" y="1712099"/>
              <a:ext cx="113063" cy="113063"/>
            </a:xfrm>
            <a:prstGeom prst="rect">
              <a:avLst/>
            </a:prstGeom>
          </p:spPr>
        </p:pic>
        <p:pic>
          <p:nvPicPr>
            <p:cNvPr id="52" name="object 52"/>
            <p:cNvPicPr/>
            <p:nvPr/>
          </p:nvPicPr>
          <p:blipFill>
            <a:blip r:embed="rId5" cstate="print"/>
            <a:stretch>
              <a:fillRect/>
            </a:stretch>
          </p:blipFill>
          <p:spPr>
            <a:xfrm>
              <a:off x="2419225" y="1712099"/>
              <a:ext cx="113063" cy="113063"/>
            </a:xfrm>
            <a:prstGeom prst="rect">
              <a:avLst/>
            </a:prstGeom>
          </p:spPr>
        </p:pic>
        <p:pic>
          <p:nvPicPr>
            <p:cNvPr id="53" name="object 53"/>
            <p:cNvPicPr/>
            <p:nvPr/>
          </p:nvPicPr>
          <p:blipFill>
            <a:blip r:embed="rId5" cstate="print"/>
            <a:stretch>
              <a:fillRect/>
            </a:stretch>
          </p:blipFill>
          <p:spPr>
            <a:xfrm>
              <a:off x="2563224" y="1712099"/>
              <a:ext cx="113063" cy="113063"/>
            </a:xfrm>
            <a:prstGeom prst="rect">
              <a:avLst/>
            </a:prstGeom>
          </p:spPr>
        </p:pic>
      </p:grpSp>
      <p:sp>
        <p:nvSpPr>
          <p:cNvPr id="54" name="object 54"/>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5" name="object 55"/>
          <p:cNvGrpSpPr/>
          <p:nvPr/>
        </p:nvGrpSpPr>
        <p:grpSpPr>
          <a:xfrm>
            <a:off x="6036897" y="3678139"/>
            <a:ext cx="795276" cy="225242"/>
            <a:chOff x="2275225" y="1856098"/>
            <a:chExt cx="401320" cy="113664"/>
          </a:xfrm>
        </p:grpSpPr>
        <p:pic>
          <p:nvPicPr>
            <p:cNvPr id="56" name="object 56"/>
            <p:cNvPicPr/>
            <p:nvPr/>
          </p:nvPicPr>
          <p:blipFill>
            <a:blip r:embed="rId7" cstate="print"/>
            <a:stretch>
              <a:fillRect/>
            </a:stretch>
          </p:blipFill>
          <p:spPr>
            <a:xfrm>
              <a:off x="2275225" y="1856098"/>
              <a:ext cx="113063" cy="113063"/>
            </a:xfrm>
            <a:prstGeom prst="rect">
              <a:avLst/>
            </a:prstGeom>
          </p:spPr>
        </p:pic>
        <p:pic>
          <p:nvPicPr>
            <p:cNvPr id="57" name="object 57"/>
            <p:cNvPicPr/>
            <p:nvPr/>
          </p:nvPicPr>
          <p:blipFill>
            <a:blip r:embed="rId5" cstate="print"/>
            <a:stretch>
              <a:fillRect/>
            </a:stretch>
          </p:blipFill>
          <p:spPr>
            <a:xfrm>
              <a:off x="2419225" y="1856098"/>
              <a:ext cx="113063" cy="113063"/>
            </a:xfrm>
            <a:prstGeom prst="rect">
              <a:avLst/>
            </a:prstGeom>
          </p:spPr>
        </p:pic>
        <p:pic>
          <p:nvPicPr>
            <p:cNvPr id="58" name="object 58"/>
            <p:cNvPicPr/>
            <p:nvPr/>
          </p:nvPicPr>
          <p:blipFill>
            <a:blip r:embed="rId5" cstate="print"/>
            <a:stretch>
              <a:fillRect/>
            </a:stretch>
          </p:blipFill>
          <p:spPr>
            <a:xfrm>
              <a:off x="2563224" y="1856098"/>
              <a:ext cx="113063" cy="113063"/>
            </a:xfrm>
            <a:prstGeom prst="rect">
              <a:avLst/>
            </a:prstGeom>
          </p:spPr>
        </p:pic>
      </p:grpSp>
      <p:sp>
        <p:nvSpPr>
          <p:cNvPr id="59" name="object 59"/>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0" name="object 60"/>
          <p:cNvPicPr/>
          <p:nvPr/>
        </p:nvPicPr>
        <p:blipFill>
          <a:blip r:embed="rId5" cstate="print"/>
          <a:stretch>
            <a:fillRect/>
          </a:stretch>
        </p:blipFill>
        <p:spPr>
          <a:xfrm>
            <a:off x="6322256" y="3963498"/>
            <a:ext cx="224051" cy="224051"/>
          </a:xfrm>
          <a:prstGeom prst="rect">
            <a:avLst/>
          </a:prstGeom>
        </p:spPr>
      </p:pic>
      <p:sp>
        <p:nvSpPr>
          <p:cNvPr id="61" name="object 61"/>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sp>
        <p:nvSpPr>
          <p:cNvPr id="62" name="object 62"/>
          <p:cNvSpPr/>
          <p:nvPr/>
        </p:nvSpPr>
        <p:spPr>
          <a:xfrm>
            <a:off x="3953035" y="4631183"/>
            <a:ext cx="111993" cy="30200"/>
          </a:xfrm>
          <a:custGeom>
            <a:avLst/>
            <a:gdLst/>
            <a:ahLst/>
            <a:cxnLst/>
            <a:rect l="l" t="t" r="r" b="b"/>
            <a:pathLst>
              <a:path w="56515" h="15239">
                <a:moveTo>
                  <a:pt x="56242" y="0"/>
                </a:moveTo>
                <a:lnTo>
                  <a:pt x="0" y="0"/>
                </a:lnTo>
                <a:lnTo>
                  <a:pt x="0" y="15180"/>
                </a:lnTo>
                <a:lnTo>
                  <a:pt x="56242" y="15180"/>
                </a:lnTo>
                <a:lnTo>
                  <a:pt x="56242" y="0"/>
                </a:lnTo>
                <a:close/>
              </a:path>
            </a:pathLst>
          </a:custGeom>
          <a:solidFill>
            <a:srgbClr val="FF0000"/>
          </a:solidFill>
        </p:spPr>
        <p:txBody>
          <a:bodyPr wrap="square" lIns="0" tIns="0" rIns="0" bIns="0" rtlCol="0"/>
          <a:lstStyle/>
          <a:p>
            <a:endParaRPr sz="3567"/>
          </a:p>
        </p:txBody>
      </p:sp>
      <p:grpSp>
        <p:nvGrpSpPr>
          <p:cNvPr id="63" name="object 63"/>
          <p:cNvGrpSpPr/>
          <p:nvPr/>
        </p:nvGrpSpPr>
        <p:grpSpPr>
          <a:xfrm>
            <a:off x="7347424" y="4589167"/>
            <a:ext cx="2882877" cy="358629"/>
            <a:chOff x="2936555" y="2315829"/>
            <a:chExt cx="1454785" cy="180975"/>
          </a:xfrm>
        </p:grpSpPr>
        <p:sp>
          <p:nvSpPr>
            <p:cNvPr id="64" name="object 6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5" name="object 6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66" name="object 66"/>
            <p:cNvSpPr/>
            <p:nvPr/>
          </p:nvSpPr>
          <p:spPr>
            <a:xfrm>
              <a:off x="2979755" y="2344628"/>
              <a:ext cx="72390" cy="144145"/>
            </a:xfrm>
            <a:custGeom>
              <a:avLst/>
              <a:gdLst/>
              <a:ahLst/>
              <a:cxnLst/>
              <a:rect l="l" t="t" r="r" b="b"/>
              <a:pathLst>
                <a:path w="72389" h="144144">
                  <a:moveTo>
                    <a:pt x="0" y="143999"/>
                  </a:moveTo>
                  <a:lnTo>
                    <a:pt x="0" y="0"/>
                  </a:lnTo>
                  <a:lnTo>
                    <a:pt x="71999" y="0"/>
                  </a:lnTo>
                  <a:lnTo>
                    <a:pt x="71999" y="143999"/>
                  </a:lnTo>
                </a:path>
              </a:pathLst>
            </a:custGeom>
            <a:ln w="15183">
              <a:solidFill>
                <a:srgbClr val="FF0000"/>
              </a:solidFill>
            </a:ln>
          </p:spPr>
          <p:txBody>
            <a:bodyPr wrap="square" lIns="0" tIns="0" rIns="0" bIns="0" rtlCol="0"/>
            <a:lstStyle/>
            <a:p>
              <a:endParaRPr sz="3567"/>
            </a:p>
          </p:txBody>
        </p:sp>
      </p:grpSp>
      <p:sp>
        <p:nvSpPr>
          <p:cNvPr id="67" name="object 6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8" name="object 6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6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0" name="object 7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1" name="object 7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4" name="object 7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5" name="object 7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7" name="object 7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79" name="object 7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0" name="object 80"/>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590792273"/>
      </p:ext>
    </p:extLst>
  </p:cSld>
  <p:clrMapOvr>
    <a:masterClrMapping/>
  </p:clrMapOvr>
  <p:transition>
    <p:cut/>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pic>
        <p:nvPicPr>
          <p:cNvPr id="37" name="object 37"/>
          <p:cNvPicPr/>
          <p:nvPr/>
        </p:nvPicPr>
        <p:blipFill>
          <a:blip r:embed="rId4" cstate="print"/>
          <a:stretch>
            <a:fillRect/>
          </a:stretch>
        </p:blipFill>
        <p:spPr>
          <a:xfrm>
            <a:off x="4324758" y="2251355"/>
            <a:ext cx="224051" cy="224051"/>
          </a:xfrm>
          <a:prstGeom prst="rect">
            <a:avLst/>
          </a:prstGeom>
        </p:spPr>
      </p:pic>
      <p:sp>
        <p:nvSpPr>
          <p:cNvPr id="38" name="object 38"/>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9" name="object 39"/>
          <p:cNvGrpSpPr/>
          <p:nvPr/>
        </p:nvGrpSpPr>
        <p:grpSpPr>
          <a:xfrm>
            <a:off x="4324757" y="1680642"/>
            <a:ext cx="509631" cy="509631"/>
            <a:chOff x="1411228" y="848101"/>
            <a:chExt cx="257175" cy="257175"/>
          </a:xfrm>
        </p:grpSpPr>
        <p:pic>
          <p:nvPicPr>
            <p:cNvPr id="40" name="object 40"/>
            <p:cNvPicPr/>
            <p:nvPr/>
          </p:nvPicPr>
          <p:blipFill>
            <a:blip r:embed="rId5" cstate="print"/>
            <a:stretch>
              <a:fillRect/>
            </a:stretch>
          </p:blipFill>
          <p:spPr>
            <a:xfrm>
              <a:off x="1411228" y="992101"/>
              <a:ext cx="113063" cy="113063"/>
            </a:xfrm>
            <a:prstGeom prst="rect">
              <a:avLst/>
            </a:prstGeom>
          </p:spPr>
        </p:pic>
        <p:pic>
          <p:nvPicPr>
            <p:cNvPr id="41" name="object 41"/>
            <p:cNvPicPr/>
            <p:nvPr/>
          </p:nvPicPr>
          <p:blipFill>
            <a:blip r:embed="rId6" cstate="print"/>
            <a:stretch>
              <a:fillRect/>
            </a:stretch>
          </p:blipFill>
          <p:spPr>
            <a:xfrm>
              <a:off x="1555227" y="992101"/>
              <a:ext cx="113063" cy="113063"/>
            </a:xfrm>
            <a:prstGeom prst="rect">
              <a:avLst/>
            </a:prstGeom>
          </p:spPr>
        </p:pic>
        <p:pic>
          <p:nvPicPr>
            <p:cNvPr id="42" name="object 42"/>
            <p:cNvPicPr/>
            <p:nvPr/>
          </p:nvPicPr>
          <p:blipFill>
            <a:blip r:embed="rId7" cstate="print"/>
            <a:stretch>
              <a:fillRect/>
            </a:stretch>
          </p:blipFill>
          <p:spPr>
            <a:xfrm>
              <a:off x="1555227" y="848101"/>
              <a:ext cx="113063" cy="113063"/>
            </a:xfrm>
            <a:prstGeom prst="rect">
              <a:avLst/>
            </a:prstGeom>
          </p:spPr>
        </p:pic>
      </p:grpSp>
      <p:sp>
        <p:nvSpPr>
          <p:cNvPr id="43" name="object 43"/>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4" name="object 44"/>
          <p:cNvPicPr/>
          <p:nvPr/>
        </p:nvPicPr>
        <p:blipFill>
          <a:blip r:embed="rId5" cstate="print"/>
          <a:stretch>
            <a:fillRect/>
          </a:stretch>
        </p:blipFill>
        <p:spPr>
          <a:xfrm>
            <a:off x="4895471" y="1966000"/>
            <a:ext cx="224051" cy="224051"/>
          </a:xfrm>
          <a:prstGeom prst="rect">
            <a:avLst/>
          </a:prstGeom>
        </p:spPr>
      </p:pic>
      <p:sp>
        <p:nvSpPr>
          <p:cNvPr id="45" name="object 45"/>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6" name="object 46"/>
          <p:cNvPicPr/>
          <p:nvPr/>
        </p:nvPicPr>
        <p:blipFill>
          <a:blip r:embed="rId5" cstate="print"/>
          <a:stretch>
            <a:fillRect/>
          </a:stretch>
        </p:blipFill>
        <p:spPr>
          <a:xfrm>
            <a:off x="5466185" y="1966000"/>
            <a:ext cx="224051" cy="224051"/>
          </a:xfrm>
          <a:prstGeom prst="rect">
            <a:avLst/>
          </a:prstGeom>
        </p:spPr>
      </p:pic>
      <p:sp>
        <p:nvSpPr>
          <p:cNvPr id="47" name="object 47"/>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48" name="object 48"/>
          <p:cNvPicPr/>
          <p:nvPr/>
        </p:nvPicPr>
        <p:blipFill>
          <a:blip r:embed="rId4" cstate="print"/>
          <a:stretch>
            <a:fillRect/>
          </a:stretch>
        </p:blipFill>
        <p:spPr>
          <a:xfrm>
            <a:off x="6322256" y="2251355"/>
            <a:ext cx="224051" cy="224051"/>
          </a:xfrm>
          <a:prstGeom prst="rect">
            <a:avLst/>
          </a:prstGeom>
        </p:spPr>
      </p:pic>
      <p:sp>
        <p:nvSpPr>
          <p:cNvPr id="49" name="object 49"/>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0" name="object 50"/>
          <p:cNvPicPr/>
          <p:nvPr/>
        </p:nvPicPr>
        <p:blipFill>
          <a:blip r:embed="rId5" cstate="print"/>
          <a:stretch>
            <a:fillRect/>
          </a:stretch>
        </p:blipFill>
        <p:spPr>
          <a:xfrm>
            <a:off x="6322256" y="3107427"/>
            <a:ext cx="224051" cy="224051"/>
          </a:xfrm>
          <a:prstGeom prst="rect">
            <a:avLst/>
          </a:prstGeom>
        </p:spPr>
      </p:pic>
      <p:sp>
        <p:nvSpPr>
          <p:cNvPr id="51" name="object 51"/>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2" name="object 52"/>
          <p:cNvGrpSpPr/>
          <p:nvPr/>
        </p:nvGrpSpPr>
        <p:grpSpPr>
          <a:xfrm>
            <a:off x="6036897" y="3392784"/>
            <a:ext cx="795276" cy="225242"/>
            <a:chOff x="2275225" y="1712099"/>
            <a:chExt cx="401320" cy="113664"/>
          </a:xfrm>
        </p:grpSpPr>
        <p:pic>
          <p:nvPicPr>
            <p:cNvPr id="53" name="object 53"/>
            <p:cNvPicPr/>
            <p:nvPr/>
          </p:nvPicPr>
          <p:blipFill>
            <a:blip r:embed="rId7" cstate="print"/>
            <a:stretch>
              <a:fillRect/>
            </a:stretch>
          </p:blipFill>
          <p:spPr>
            <a:xfrm>
              <a:off x="2275225" y="1712099"/>
              <a:ext cx="113063" cy="113063"/>
            </a:xfrm>
            <a:prstGeom prst="rect">
              <a:avLst/>
            </a:prstGeom>
          </p:spPr>
        </p:pic>
        <p:pic>
          <p:nvPicPr>
            <p:cNvPr id="54" name="object 54"/>
            <p:cNvPicPr/>
            <p:nvPr/>
          </p:nvPicPr>
          <p:blipFill>
            <a:blip r:embed="rId4" cstate="print"/>
            <a:stretch>
              <a:fillRect/>
            </a:stretch>
          </p:blipFill>
          <p:spPr>
            <a:xfrm>
              <a:off x="2419225" y="1712099"/>
              <a:ext cx="113063" cy="113063"/>
            </a:xfrm>
            <a:prstGeom prst="rect">
              <a:avLst/>
            </a:prstGeom>
          </p:spPr>
        </p:pic>
        <p:pic>
          <p:nvPicPr>
            <p:cNvPr id="55" name="object 55"/>
            <p:cNvPicPr/>
            <p:nvPr/>
          </p:nvPicPr>
          <p:blipFill>
            <a:blip r:embed="rId4" cstate="print"/>
            <a:stretch>
              <a:fillRect/>
            </a:stretch>
          </p:blipFill>
          <p:spPr>
            <a:xfrm>
              <a:off x="2563224" y="1712099"/>
              <a:ext cx="113063" cy="113063"/>
            </a:xfrm>
            <a:prstGeom prst="rect">
              <a:avLst/>
            </a:prstGeom>
          </p:spPr>
        </p:pic>
      </p:grpSp>
      <p:sp>
        <p:nvSpPr>
          <p:cNvPr id="56" name="object 56"/>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57" name="object 57"/>
          <p:cNvGrpSpPr/>
          <p:nvPr/>
        </p:nvGrpSpPr>
        <p:grpSpPr>
          <a:xfrm>
            <a:off x="6036897" y="3678139"/>
            <a:ext cx="795276" cy="225242"/>
            <a:chOff x="2275225" y="1856098"/>
            <a:chExt cx="401320" cy="113664"/>
          </a:xfrm>
        </p:grpSpPr>
        <p:pic>
          <p:nvPicPr>
            <p:cNvPr id="58" name="object 58"/>
            <p:cNvPicPr/>
            <p:nvPr/>
          </p:nvPicPr>
          <p:blipFill>
            <a:blip r:embed="rId7" cstate="print"/>
            <a:stretch>
              <a:fillRect/>
            </a:stretch>
          </p:blipFill>
          <p:spPr>
            <a:xfrm>
              <a:off x="2275225" y="1856098"/>
              <a:ext cx="113063" cy="113063"/>
            </a:xfrm>
            <a:prstGeom prst="rect">
              <a:avLst/>
            </a:prstGeom>
          </p:spPr>
        </p:pic>
        <p:pic>
          <p:nvPicPr>
            <p:cNvPr id="59" name="object 59"/>
            <p:cNvPicPr/>
            <p:nvPr/>
          </p:nvPicPr>
          <p:blipFill>
            <a:blip r:embed="rId4" cstate="print"/>
            <a:stretch>
              <a:fillRect/>
            </a:stretch>
          </p:blipFill>
          <p:spPr>
            <a:xfrm>
              <a:off x="2419225" y="1856098"/>
              <a:ext cx="113063" cy="113063"/>
            </a:xfrm>
            <a:prstGeom prst="rect">
              <a:avLst/>
            </a:prstGeom>
          </p:spPr>
        </p:pic>
        <p:pic>
          <p:nvPicPr>
            <p:cNvPr id="60" name="object 60"/>
            <p:cNvPicPr/>
            <p:nvPr/>
          </p:nvPicPr>
          <p:blipFill>
            <a:blip r:embed="rId4" cstate="print"/>
            <a:stretch>
              <a:fillRect/>
            </a:stretch>
          </p:blipFill>
          <p:spPr>
            <a:xfrm>
              <a:off x="2563224" y="1856098"/>
              <a:ext cx="113063" cy="113063"/>
            </a:xfrm>
            <a:prstGeom prst="rect">
              <a:avLst/>
            </a:prstGeom>
          </p:spPr>
        </p:pic>
      </p:grpSp>
      <p:sp>
        <p:nvSpPr>
          <p:cNvPr id="61" name="object 61"/>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2" name="object 62"/>
          <p:cNvPicPr/>
          <p:nvPr/>
        </p:nvPicPr>
        <p:blipFill>
          <a:blip r:embed="rId4" cstate="print"/>
          <a:stretch>
            <a:fillRect/>
          </a:stretch>
        </p:blipFill>
        <p:spPr>
          <a:xfrm>
            <a:off x="6322256" y="3963498"/>
            <a:ext cx="224051" cy="224051"/>
          </a:xfrm>
          <a:prstGeom prst="rect">
            <a:avLst/>
          </a:prstGeom>
        </p:spPr>
      </p:pic>
      <p:sp>
        <p:nvSpPr>
          <p:cNvPr id="63" name="object 63"/>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64" name="object 64"/>
          <p:cNvGrpSpPr/>
          <p:nvPr/>
        </p:nvGrpSpPr>
        <p:grpSpPr>
          <a:xfrm>
            <a:off x="3699093" y="4345815"/>
            <a:ext cx="620366" cy="468106"/>
            <a:chOff x="1095499" y="2193027"/>
            <a:chExt cx="313055" cy="236220"/>
          </a:xfrm>
        </p:grpSpPr>
        <p:sp>
          <p:nvSpPr>
            <p:cNvPr id="65" name="object 65"/>
            <p:cNvSpPr/>
            <p:nvPr/>
          </p:nvSpPr>
          <p:spPr>
            <a:xfrm>
              <a:off x="1223645" y="2193035"/>
              <a:ext cx="56515" cy="159385"/>
            </a:xfrm>
            <a:custGeom>
              <a:avLst/>
              <a:gdLst/>
              <a:ahLst/>
              <a:cxnLst/>
              <a:rect l="l" t="t" r="r" b="b"/>
              <a:pathLst>
                <a:path w="56515" h="159385">
                  <a:moveTo>
                    <a:pt x="56235" y="144005"/>
                  </a:moveTo>
                  <a:lnTo>
                    <a:pt x="0" y="144005"/>
                  </a:lnTo>
                  <a:lnTo>
                    <a:pt x="0" y="159181"/>
                  </a:lnTo>
                  <a:lnTo>
                    <a:pt x="56235" y="159181"/>
                  </a:lnTo>
                  <a:lnTo>
                    <a:pt x="56235" y="144005"/>
                  </a:lnTo>
                  <a:close/>
                </a:path>
                <a:path w="56515" h="159385">
                  <a:moveTo>
                    <a:pt x="56235" y="0"/>
                  </a:moveTo>
                  <a:lnTo>
                    <a:pt x="0" y="0"/>
                  </a:lnTo>
                  <a:lnTo>
                    <a:pt x="0" y="15176"/>
                  </a:lnTo>
                  <a:lnTo>
                    <a:pt x="56235" y="15176"/>
                  </a:lnTo>
                  <a:lnTo>
                    <a:pt x="56235" y="0"/>
                  </a:lnTo>
                  <a:close/>
                </a:path>
              </a:pathLst>
            </a:custGeom>
            <a:solidFill>
              <a:srgbClr val="FF0000"/>
            </a:solidFill>
          </p:spPr>
          <p:txBody>
            <a:bodyPr wrap="square" lIns="0" tIns="0" rIns="0" bIns="0" rtlCol="0"/>
            <a:lstStyle/>
            <a:p>
              <a:endParaRPr sz="3567"/>
            </a:p>
          </p:txBody>
        </p:sp>
        <p:sp>
          <p:nvSpPr>
            <p:cNvPr id="66" name="object 66"/>
            <p:cNvSpPr/>
            <p:nvPr/>
          </p:nvSpPr>
          <p:spPr>
            <a:xfrm>
              <a:off x="1100560" y="2265428"/>
              <a:ext cx="302895" cy="158750"/>
            </a:xfrm>
            <a:custGeom>
              <a:avLst/>
              <a:gdLst/>
              <a:ahLst/>
              <a:cxnLst/>
              <a:rect l="l" t="t" r="r" b="b"/>
              <a:pathLst>
                <a:path w="302894" h="158750">
                  <a:moveTo>
                    <a:pt x="302399" y="79199"/>
                  </a:moveTo>
                  <a:lnTo>
                    <a:pt x="290517" y="48371"/>
                  </a:lnTo>
                  <a:lnTo>
                    <a:pt x="258114" y="23196"/>
                  </a:lnTo>
                  <a:lnTo>
                    <a:pt x="210054" y="6223"/>
                  </a:lnTo>
                  <a:lnTo>
                    <a:pt x="151199" y="0"/>
                  </a:lnTo>
                  <a:lnTo>
                    <a:pt x="92345" y="6223"/>
                  </a:lnTo>
                  <a:lnTo>
                    <a:pt x="44285" y="23196"/>
                  </a:lnTo>
                  <a:lnTo>
                    <a:pt x="11881" y="48371"/>
                  </a:lnTo>
                  <a:lnTo>
                    <a:pt x="0" y="79199"/>
                  </a:lnTo>
                  <a:lnTo>
                    <a:pt x="11881" y="110028"/>
                  </a:lnTo>
                  <a:lnTo>
                    <a:pt x="44285" y="135203"/>
                  </a:lnTo>
                  <a:lnTo>
                    <a:pt x="92345" y="152176"/>
                  </a:lnTo>
                  <a:lnTo>
                    <a:pt x="151199" y="158400"/>
                  </a:lnTo>
                  <a:lnTo>
                    <a:pt x="210054" y="152176"/>
                  </a:lnTo>
                  <a:lnTo>
                    <a:pt x="258114" y="135203"/>
                  </a:lnTo>
                  <a:lnTo>
                    <a:pt x="290517" y="110028"/>
                  </a:lnTo>
                  <a:lnTo>
                    <a:pt x="302399" y="79199"/>
                  </a:lnTo>
                </a:path>
              </a:pathLst>
            </a:custGeom>
            <a:ln w="10122">
              <a:solidFill>
                <a:srgbClr val="FF0000"/>
              </a:solidFill>
              <a:prstDash val="dash"/>
            </a:ln>
          </p:spPr>
          <p:txBody>
            <a:bodyPr wrap="square" lIns="0" tIns="0" rIns="0" bIns="0" rtlCol="0"/>
            <a:lstStyle/>
            <a:p>
              <a:endParaRPr sz="3567"/>
            </a:p>
          </p:txBody>
        </p:sp>
      </p:grpSp>
      <p:grpSp>
        <p:nvGrpSpPr>
          <p:cNvPr id="67" name="object 67"/>
          <p:cNvGrpSpPr/>
          <p:nvPr/>
        </p:nvGrpSpPr>
        <p:grpSpPr>
          <a:xfrm>
            <a:off x="7347424" y="4589167"/>
            <a:ext cx="2882877" cy="358629"/>
            <a:chOff x="2936555" y="2315829"/>
            <a:chExt cx="1454785" cy="180975"/>
          </a:xfrm>
        </p:grpSpPr>
        <p:sp>
          <p:nvSpPr>
            <p:cNvPr id="68" name="object 68"/>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69" name="object 69"/>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0" name="object 70"/>
            <p:cNvSpPr/>
            <p:nvPr/>
          </p:nvSpPr>
          <p:spPr>
            <a:xfrm>
              <a:off x="2979755" y="2344628"/>
              <a:ext cx="216535" cy="144145"/>
            </a:xfrm>
            <a:custGeom>
              <a:avLst/>
              <a:gdLst/>
              <a:ahLst/>
              <a:cxnLst/>
              <a:rect l="l" t="t" r="r" b="b"/>
              <a:pathLst>
                <a:path w="216535" h="144144">
                  <a:moveTo>
                    <a:pt x="0" y="143999"/>
                  </a:moveTo>
                  <a:lnTo>
                    <a:pt x="0" y="0"/>
                  </a:lnTo>
                  <a:lnTo>
                    <a:pt x="71999" y="0"/>
                  </a:lnTo>
                  <a:lnTo>
                    <a:pt x="71999" y="143999"/>
                  </a:lnTo>
                </a:path>
                <a:path w="216535" h="144144">
                  <a:moveTo>
                    <a:pt x="143999" y="143999"/>
                  </a:moveTo>
                  <a:lnTo>
                    <a:pt x="143999" y="0"/>
                  </a:lnTo>
                  <a:lnTo>
                    <a:pt x="215999" y="0"/>
                  </a:lnTo>
                  <a:lnTo>
                    <a:pt x="215999" y="143999"/>
                  </a:lnTo>
                </a:path>
              </a:pathLst>
            </a:custGeom>
            <a:ln w="15183">
              <a:solidFill>
                <a:srgbClr val="FF0000"/>
              </a:solidFill>
            </a:ln>
          </p:spPr>
          <p:txBody>
            <a:bodyPr wrap="square" lIns="0" tIns="0" rIns="0" bIns="0" rtlCol="0"/>
            <a:lstStyle/>
            <a:p>
              <a:endParaRPr sz="3567"/>
            </a:p>
          </p:txBody>
        </p:sp>
      </p:grpSp>
      <p:sp>
        <p:nvSpPr>
          <p:cNvPr id="71" name="object 71"/>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3" name="object 73"/>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4" name="object 74"/>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5" name="object 7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7" name="object 7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7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3" name="object 83"/>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4" name="object 84"/>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841174831"/>
      </p:ext>
    </p:extLst>
  </p:cSld>
  <p:clrMapOvr>
    <a:masterClrMapping/>
  </p:clrMapOvr>
  <p:transition>
    <p:cut/>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4" name="object 44"/>
            <p:cNvPicPr/>
            <p:nvPr/>
          </p:nvPicPr>
          <p:blipFill>
            <a:blip r:embed="rId5" cstate="print"/>
            <a:stretch>
              <a:fillRect/>
            </a:stretch>
          </p:blipFill>
          <p:spPr>
            <a:xfrm>
              <a:off x="1555227" y="992101"/>
              <a:ext cx="113063" cy="113063"/>
            </a:xfrm>
            <a:prstGeom prst="rect">
              <a:avLst/>
            </a:prstGeom>
          </p:spPr>
        </p:pic>
        <p:pic>
          <p:nvPicPr>
            <p:cNvPr id="45" name="object 45"/>
            <p:cNvPicPr/>
            <p:nvPr/>
          </p:nvPicPr>
          <p:blipFill>
            <a:blip r:embed="rId6"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pic>
        <p:nvPicPr>
          <p:cNvPr id="47" name="object 47"/>
          <p:cNvPicPr/>
          <p:nvPr/>
        </p:nvPicPr>
        <p:blipFill>
          <a:blip r:embed="rId7" cstate="print"/>
          <a:stretch>
            <a:fillRect/>
          </a:stretch>
        </p:blipFill>
        <p:spPr>
          <a:xfrm>
            <a:off x="4895471" y="1966000"/>
            <a:ext cx="224051" cy="224051"/>
          </a:xfrm>
          <a:prstGeom prst="rect">
            <a:avLst/>
          </a:prstGeom>
        </p:spPr>
      </p:pic>
      <p:sp>
        <p:nvSpPr>
          <p:cNvPr id="48" name="object 48"/>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49" name="object 49"/>
          <p:cNvPicPr/>
          <p:nvPr/>
        </p:nvPicPr>
        <p:blipFill>
          <a:blip r:embed="rId7" cstate="print"/>
          <a:stretch>
            <a:fillRect/>
          </a:stretch>
        </p:blipFill>
        <p:spPr>
          <a:xfrm>
            <a:off x="5466185" y="1966000"/>
            <a:ext cx="224051" cy="224051"/>
          </a:xfrm>
          <a:prstGeom prst="rect">
            <a:avLst/>
          </a:prstGeom>
        </p:spPr>
      </p:pic>
      <p:sp>
        <p:nvSpPr>
          <p:cNvPr id="50" name="object 50"/>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1" name="object 51"/>
          <p:cNvPicPr/>
          <p:nvPr/>
        </p:nvPicPr>
        <p:blipFill>
          <a:blip r:embed="rId4" cstate="print"/>
          <a:stretch>
            <a:fillRect/>
          </a:stretch>
        </p:blipFill>
        <p:spPr>
          <a:xfrm>
            <a:off x="6322256" y="2251355"/>
            <a:ext cx="224051" cy="224051"/>
          </a:xfrm>
          <a:prstGeom prst="rect">
            <a:avLst/>
          </a:prstGeom>
        </p:spPr>
      </p:pic>
      <p:sp>
        <p:nvSpPr>
          <p:cNvPr id="52" name="object 52"/>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3" name="object 53"/>
          <p:cNvPicPr/>
          <p:nvPr/>
        </p:nvPicPr>
        <p:blipFill>
          <a:blip r:embed="rId7" cstate="print"/>
          <a:stretch>
            <a:fillRect/>
          </a:stretch>
        </p:blipFill>
        <p:spPr>
          <a:xfrm>
            <a:off x="6322256" y="3107427"/>
            <a:ext cx="224051" cy="224051"/>
          </a:xfrm>
          <a:prstGeom prst="rect">
            <a:avLst/>
          </a:prstGeom>
        </p:spPr>
      </p:pic>
      <p:sp>
        <p:nvSpPr>
          <p:cNvPr id="54" name="object 54"/>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5" name="object 55"/>
          <p:cNvGrpSpPr/>
          <p:nvPr/>
        </p:nvGrpSpPr>
        <p:grpSpPr>
          <a:xfrm>
            <a:off x="6036897" y="3392784"/>
            <a:ext cx="795276" cy="225242"/>
            <a:chOff x="2275225" y="1712099"/>
            <a:chExt cx="401320" cy="113664"/>
          </a:xfrm>
        </p:grpSpPr>
        <p:pic>
          <p:nvPicPr>
            <p:cNvPr id="56" name="object 56"/>
            <p:cNvPicPr/>
            <p:nvPr/>
          </p:nvPicPr>
          <p:blipFill>
            <a:blip r:embed="rId6" cstate="print"/>
            <a:stretch>
              <a:fillRect/>
            </a:stretch>
          </p:blipFill>
          <p:spPr>
            <a:xfrm>
              <a:off x="2275225" y="1712099"/>
              <a:ext cx="113063" cy="113063"/>
            </a:xfrm>
            <a:prstGeom prst="rect">
              <a:avLst/>
            </a:prstGeom>
          </p:spPr>
        </p:pic>
        <p:pic>
          <p:nvPicPr>
            <p:cNvPr id="57" name="object 57"/>
            <p:cNvPicPr/>
            <p:nvPr/>
          </p:nvPicPr>
          <p:blipFill>
            <a:blip r:embed="rId4" cstate="print"/>
            <a:stretch>
              <a:fillRect/>
            </a:stretch>
          </p:blipFill>
          <p:spPr>
            <a:xfrm>
              <a:off x="2419225" y="1712099"/>
              <a:ext cx="113063" cy="113063"/>
            </a:xfrm>
            <a:prstGeom prst="rect">
              <a:avLst/>
            </a:prstGeom>
          </p:spPr>
        </p:pic>
        <p:pic>
          <p:nvPicPr>
            <p:cNvPr id="58" name="object 58"/>
            <p:cNvPicPr/>
            <p:nvPr/>
          </p:nvPicPr>
          <p:blipFill>
            <a:blip r:embed="rId4" cstate="print"/>
            <a:stretch>
              <a:fillRect/>
            </a:stretch>
          </p:blipFill>
          <p:spPr>
            <a:xfrm>
              <a:off x="2563224" y="1712099"/>
              <a:ext cx="113063" cy="113063"/>
            </a:xfrm>
            <a:prstGeom prst="rect">
              <a:avLst/>
            </a:prstGeom>
          </p:spPr>
        </p:pic>
      </p:grpSp>
      <p:sp>
        <p:nvSpPr>
          <p:cNvPr id="59" name="object 59"/>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0" name="object 60"/>
          <p:cNvGrpSpPr/>
          <p:nvPr/>
        </p:nvGrpSpPr>
        <p:grpSpPr>
          <a:xfrm>
            <a:off x="6036897" y="3678139"/>
            <a:ext cx="795276" cy="225242"/>
            <a:chOff x="2275225" y="1856098"/>
            <a:chExt cx="401320" cy="113664"/>
          </a:xfrm>
        </p:grpSpPr>
        <p:pic>
          <p:nvPicPr>
            <p:cNvPr id="61" name="object 61"/>
            <p:cNvPicPr/>
            <p:nvPr/>
          </p:nvPicPr>
          <p:blipFill>
            <a:blip r:embed="rId6" cstate="print"/>
            <a:stretch>
              <a:fillRect/>
            </a:stretch>
          </p:blipFill>
          <p:spPr>
            <a:xfrm>
              <a:off x="2275225" y="1856098"/>
              <a:ext cx="113063" cy="113063"/>
            </a:xfrm>
            <a:prstGeom prst="rect">
              <a:avLst/>
            </a:prstGeom>
          </p:spPr>
        </p:pic>
        <p:pic>
          <p:nvPicPr>
            <p:cNvPr id="62" name="object 62"/>
            <p:cNvPicPr/>
            <p:nvPr/>
          </p:nvPicPr>
          <p:blipFill>
            <a:blip r:embed="rId4" cstate="print"/>
            <a:stretch>
              <a:fillRect/>
            </a:stretch>
          </p:blipFill>
          <p:spPr>
            <a:xfrm>
              <a:off x="2419225" y="1856098"/>
              <a:ext cx="113063" cy="113063"/>
            </a:xfrm>
            <a:prstGeom prst="rect">
              <a:avLst/>
            </a:prstGeom>
          </p:spPr>
        </p:pic>
        <p:pic>
          <p:nvPicPr>
            <p:cNvPr id="63" name="object 63"/>
            <p:cNvPicPr/>
            <p:nvPr/>
          </p:nvPicPr>
          <p:blipFill>
            <a:blip r:embed="rId4" cstate="print"/>
            <a:stretch>
              <a:fillRect/>
            </a:stretch>
          </p:blipFill>
          <p:spPr>
            <a:xfrm>
              <a:off x="2563224" y="1856098"/>
              <a:ext cx="113063" cy="113063"/>
            </a:xfrm>
            <a:prstGeom prst="rect">
              <a:avLst/>
            </a:prstGeom>
          </p:spPr>
        </p:pic>
      </p:grpSp>
      <p:sp>
        <p:nvSpPr>
          <p:cNvPr id="64" name="object 64"/>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5" name="object 65"/>
          <p:cNvPicPr/>
          <p:nvPr/>
        </p:nvPicPr>
        <p:blipFill>
          <a:blip r:embed="rId4" cstate="print"/>
          <a:stretch>
            <a:fillRect/>
          </a:stretch>
        </p:blipFill>
        <p:spPr>
          <a:xfrm>
            <a:off x="6322256" y="3963498"/>
            <a:ext cx="224051" cy="224051"/>
          </a:xfrm>
          <a:prstGeom prst="rect">
            <a:avLst/>
          </a:prstGeom>
        </p:spPr>
      </p:pic>
      <p:sp>
        <p:nvSpPr>
          <p:cNvPr id="66" name="object 66"/>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67" name="object 67"/>
          <p:cNvGrpSpPr/>
          <p:nvPr/>
        </p:nvGrpSpPr>
        <p:grpSpPr>
          <a:xfrm>
            <a:off x="3699093" y="2164886"/>
            <a:ext cx="753751" cy="2648824"/>
            <a:chOff x="1095499" y="1092465"/>
            <a:chExt cx="380365" cy="1336675"/>
          </a:xfrm>
        </p:grpSpPr>
        <p:sp>
          <p:nvSpPr>
            <p:cNvPr id="68" name="object 68"/>
            <p:cNvSpPr/>
            <p:nvPr/>
          </p:nvSpPr>
          <p:spPr>
            <a:xfrm>
              <a:off x="1223645" y="1092466"/>
              <a:ext cx="252095" cy="1259840"/>
            </a:xfrm>
            <a:custGeom>
              <a:avLst/>
              <a:gdLst/>
              <a:ahLst/>
              <a:cxnLst/>
              <a:rect l="l" t="t" r="r" b="b"/>
              <a:pathLst>
                <a:path w="252094" h="1259839">
                  <a:moveTo>
                    <a:pt x="56235" y="1244574"/>
                  </a:moveTo>
                  <a:lnTo>
                    <a:pt x="0" y="1244574"/>
                  </a:lnTo>
                  <a:lnTo>
                    <a:pt x="0" y="1259751"/>
                  </a:lnTo>
                  <a:lnTo>
                    <a:pt x="56235" y="1259751"/>
                  </a:lnTo>
                  <a:lnTo>
                    <a:pt x="56235" y="1244574"/>
                  </a:lnTo>
                  <a:close/>
                </a:path>
                <a:path w="252094" h="1259839">
                  <a:moveTo>
                    <a:pt x="56235" y="1100569"/>
                  </a:moveTo>
                  <a:lnTo>
                    <a:pt x="0" y="1100569"/>
                  </a:lnTo>
                  <a:lnTo>
                    <a:pt x="0" y="1115745"/>
                  </a:lnTo>
                  <a:lnTo>
                    <a:pt x="56235" y="1115745"/>
                  </a:lnTo>
                  <a:lnTo>
                    <a:pt x="56235" y="1100569"/>
                  </a:lnTo>
                  <a:close/>
                </a:path>
                <a:path w="252094" h="1259839">
                  <a:moveTo>
                    <a:pt x="251726" y="0"/>
                  </a:moveTo>
                  <a:lnTo>
                    <a:pt x="236537" y="0"/>
                  </a:lnTo>
                  <a:lnTo>
                    <a:pt x="236537" y="56248"/>
                  </a:lnTo>
                  <a:lnTo>
                    <a:pt x="251726" y="56248"/>
                  </a:lnTo>
                  <a:lnTo>
                    <a:pt x="251726" y="0"/>
                  </a:lnTo>
                  <a:close/>
                </a:path>
              </a:pathLst>
            </a:custGeom>
            <a:solidFill>
              <a:srgbClr val="FF0000"/>
            </a:solidFill>
          </p:spPr>
          <p:txBody>
            <a:bodyPr wrap="square" lIns="0" tIns="0" rIns="0" bIns="0" rtlCol="0"/>
            <a:lstStyle/>
            <a:p>
              <a:endParaRPr sz="3567"/>
            </a:p>
          </p:txBody>
        </p:sp>
        <p:sp>
          <p:nvSpPr>
            <p:cNvPr id="69" name="object 69"/>
            <p:cNvSpPr/>
            <p:nvPr/>
          </p:nvSpPr>
          <p:spPr>
            <a:xfrm>
              <a:off x="1100560" y="2121429"/>
              <a:ext cx="302895" cy="302895"/>
            </a:xfrm>
            <a:custGeom>
              <a:avLst/>
              <a:gdLst/>
              <a:ahLst/>
              <a:cxnLst/>
              <a:rect l="l" t="t" r="r" b="b"/>
              <a:pathLst>
                <a:path w="302894" h="302894">
                  <a:moveTo>
                    <a:pt x="302399" y="223199"/>
                  </a:moveTo>
                  <a:lnTo>
                    <a:pt x="290517" y="192371"/>
                  </a:lnTo>
                  <a:lnTo>
                    <a:pt x="258114" y="167196"/>
                  </a:lnTo>
                  <a:lnTo>
                    <a:pt x="210054" y="150223"/>
                  </a:lnTo>
                  <a:lnTo>
                    <a:pt x="151199" y="143999"/>
                  </a:lnTo>
                  <a:lnTo>
                    <a:pt x="92345" y="150223"/>
                  </a:lnTo>
                  <a:lnTo>
                    <a:pt x="44285" y="167196"/>
                  </a:lnTo>
                  <a:lnTo>
                    <a:pt x="11881" y="192371"/>
                  </a:lnTo>
                  <a:lnTo>
                    <a:pt x="0" y="223199"/>
                  </a:lnTo>
                  <a:lnTo>
                    <a:pt x="11881" y="254027"/>
                  </a:lnTo>
                  <a:lnTo>
                    <a:pt x="44285" y="279202"/>
                  </a:lnTo>
                  <a:lnTo>
                    <a:pt x="92345" y="296175"/>
                  </a:lnTo>
                  <a:lnTo>
                    <a:pt x="151199" y="302399"/>
                  </a:lnTo>
                  <a:lnTo>
                    <a:pt x="210054" y="296175"/>
                  </a:lnTo>
                  <a:lnTo>
                    <a:pt x="258114" y="279202"/>
                  </a:lnTo>
                  <a:lnTo>
                    <a:pt x="290517" y="254027"/>
                  </a:lnTo>
                  <a:lnTo>
                    <a:pt x="302399" y="223199"/>
                  </a:lnTo>
                </a:path>
                <a:path w="302894" h="302894">
                  <a:moveTo>
                    <a:pt x="302399" y="79199"/>
                  </a:moveTo>
                  <a:lnTo>
                    <a:pt x="290517" y="48371"/>
                  </a:lnTo>
                  <a:lnTo>
                    <a:pt x="258114" y="23196"/>
                  </a:lnTo>
                  <a:lnTo>
                    <a:pt x="210054" y="6223"/>
                  </a:lnTo>
                  <a:lnTo>
                    <a:pt x="151199" y="0"/>
                  </a:lnTo>
                  <a:lnTo>
                    <a:pt x="92345" y="6223"/>
                  </a:lnTo>
                  <a:lnTo>
                    <a:pt x="44285" y="23196"/>
                  </a:lnTo>
                  <a:lnTo>
                    <a:pt x="11881" y="48371"/>
                  </a:lnTo>
                  <a:lnTo>
                    <a:pt x="0" y="79199"/>
                  </a:lnTo>
                  <a:lnTo>
                    <a:pt x="11881" y="110028"/>
                  </a:lnTo>
                  <a:lnTo>
                    <a:pt x="44285" y="135203"/>
                  </a:lnTo>
                  <a:lnTo>
                    <a:pt x="92345" y="152176"/>
                  </a:lnTo>
                  <a:lnTo>
                    <a:pt x="151199" y="158400"/>
                  </a:lnTo>
                  <a:lnTo>
                    <a:pt x="210054" y="152176"/>
                  </a:lnTo>
                  <a:lnTo>
                    <a:pt x="258114" y="135203"/>
                  </a:lnTo>
                  <a:lnTo>
                    <a:pt x="290517" y="110028"/>
                  </a:lnTo>
                  <a:lnTo>
                    <a:pt x="302399" y="79199"/>
                  </a:lnTo>
                </a:path>
              </a:pathLst>
            </a:custGeom>
            <a:ln w="10122">
              <a:solidFill>
                <a:srgbClr val="FF0000"/>
              </a:solidFill>
              <a:prstDash val="dash"/>
            </a:ln>
          </p:spPr>
          <p:txBody>
            <a:bodyPr wrap="square" lIns="0" tIns="0" rIns="0" bIns="0" rtlCol="0"/>
            <a:lstStyle/>
            <a:p>
              <a:endParaRPr sz="3567"/>
            </a:p>
          </p:txBody>
        </p:sp>
      </p:grpSp>
      <p:grpSp>
        <p:nvGrpSpPr>
          <p:cNvPr id="70" name="object 70"/>
          <p:cNvGrpSpPr/>
          <p:nvPr/>
        </p:nvGrpSpPr>
        <p:grpSpPr>
          <a:xfrm>
            <a:off x="7347424" y="4589167"/>
            <a:ext cx="2882877" cy="358629"/>
            <a:chOff x="2936555" y="2315829"/>
            <a:chExt cx="1454785" cy="180975"/>
          </a:xfrm>
        </p:grpSpPr>
        <p:sp>
          <p:nvSpPr>
            <p:cNvPr id="71" name="object 71"/>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2" name="object 72"/>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3" name="object 73"/>
            <p:cNvSpPr/>
            <p:nvPr/>
          </p:nvSpPr>
          <p:spPr>
            <a:xfrm>
              <a:off x="2979755" y="2344628"/>
              <a:ext cx="432434" cy="144145"/>
            </a:xfrm>
            <a:custGeom>
              <a:avLst/>
              <a:gdLst/>
              <a:ahLst/>
              <a:cxnLst/>
              <a:rect l="l" t="t" r="r" b="b"/>
              <a:pathLst>
                <a:path w="432435" h="144144">
                  <a:moveTo>
                    <a:pt x="0" y="143999"/>
                  </a:moveTo>
                  <a:lnTo>
                    <a:pt x="0" y="0"/>
                  </a:lnTo>
                  <a:lnTo>
                    <a:pt x="71999" y="0"/>
                  </a:lnTo>
                  <a:lnTo>
                    <a:pt x="71999" y="143999"/>
                  </a:lnTo>
                </a:path>
                <a:path w="432435" h="144144">
                  <a:moveTo>
                    <a:pt x="143999" y="143999"/>
                  </a:moveTo>
                  <a:lnTo>
                    <a:pt x="143999" y="0"/>
                  </a:lnTo>
                  <a:lnTo>
                    <a:pt x="215999" y="0"/>
                  </a:lnTo>
                  <a:lnTo>
                    <a:pt x="215999" y="143999"/>
                  </a:lnTo>
                </a:path>
                <a:path w="432435" h="144144">
                  <a:moveTo>
                    <a:pt x="359999" y="143999"/>
                  </a:moveTo>
                  <a:lnTo>
                    <a:pt x="359999" y="0"/>
                  </a:lnTo>
                  <a:lnTo>
                    <a:pt x="431998" y="0"/>
                  </a:lnTo>
                  <a:lnTo>
                    <a:pt x="431998" y="143999"/>
                  </a:lnTo>
                </a:path>
              </a:pathLst>
            </a:custGeom>
            <a:ln w="15183">
              <a:solidFill>
                <a:srgbClr val="FF0000"/>
              </a:solidFill>
            </a:ln>
          </p:spPr>
          <p:txBody>
            <a:bodyPr wrap="square" lIns="0" tIns="0" rIns="0" bIns="0" rtlCol="0"/>
            <a:lstStyle/>
            <a:p>
              <a:endParaRPr sz="3567"/>
            </a:p>
          </p:txBody>
        </p:sp>
      </p:grpSp>
      <p:sp>
        <p:nvSpPr>
          <p:cNvPr id="74" name="object 74"/>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5" name="object 75"/>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6" name="object 7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7" name="object 77"/>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79"/>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6" name="object 86"/>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87" name="object 87"/>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402164236"/>
      </p:ext>
    </p:extLst>
  </p:cSld>
  <p:clrMapOvr>
    <a:masterClrMapping/>
  </p:clrMapOvr>
  <p:transition>
    <p:cut/>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pic>
        <p:nvPicPr>
          <p:cNvPr id="56" name="object 56"/>
          <p:cNvPicPr/>
          <p:nvPr/>
        </p:nvPicPr>
        <p:blipFill>
          <a:blip r:embed="rId6" cstate="print"/>
          <a:stretch>
            <a:fillRect/>
          </a:stretch>
        </p:blipFill>
        <p:spPr>
          <a:xfrm>
            <a:off x="6322256" y="3107427"/>
            <a:ext cx="224051" cy="224051"/>
          </a:xfrm>
          <a:prstGeom prst="rect">
            <a:avLst/>
          </a:prstGeom>
        </p:spPr>
      </p:pic>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97" y="3392784"/>
            <a:ext cx="795276" cy="225242"/>
            <a:chOff x="2275225" y="1712099"/>
            <a:chExt cx="401320" cy="113664"/>
          </a:xfrm>
        </p:grpSpPr>
        <p:pic>
          <p:nvPicPr>
            <p:cNvPr id="59" name="object 59"/>
            <p:cNvPicPr/>
            <p:nvPr/>
          </p:nvPicPr>
          <p:blipFill>
            <a:blip r:embed="rId5" cstate="print"/>
            <a:stretch>
              <a:fillRect/>
            </a:stretch>
          </p:blipFill>
          <p:spPr>
            <a:xfrm>
              <a:off x="2275225" y="1712099"/>
              <a:ext cx="113063" cy="113063"/>
            </a:xfrm>
            <a:prstGeom prst="rect">
              <a:avLst/>
            </a:prstGeom>
          </p:spPr>
        </p:pic>
        <p:pic>
          <p:nvPicPr>
            <p:cNvPr id="60" name="object 60"/>
            <p:cNvPicPr/>
            <p:nvPr/>
          </p:nvPicPr>
          <p:blipFill>
            <a:blip r:embed="rId4" cstate="print"/>
            <a:stretch>
              <a:fillRect/>
            </a:stretch>
          </p:blipFill>
          <p:spPr>
            <a:xfrm>
              <a:off x="2419225" y="1712099"/>
              <a:ext cx="113063" cy="113063"/>
            </a:xfrm>
            <a:prstGeom prst="rect">
              <a:avLst/>
            </a:prstGeom>
          </p:spPr>
        </p:pic>
        <p:pic>
          <p:nvPicPr>
            <p:cNvPr id="61" name="object 61"/>
            <p:cNvPicPr/>
            <p:nvPr/>
          </p:nvPicPr>
          <p:blipFill>
            <a:blip r:embed="rId4" cstate="print"/>
            <a:stretch>
              <a:fillRect/>
            </a:stretch>
          </p:blipFill>
          <p:spPr>
            <a:xfrm>
              <a:off x="2563224" y="1712099"/>
              <a:ext cx="113063" cy="113063"/>
            </a:xfrm>
            <a:prstGeom prst="rect">
              <a:avLst/>
            </a:prstGeom>
          </p:spPr>
        </p:pic>
      </p:grpSp>
      <p:sp>
        <p:nvSpPr>
          <p:cNvPr id="62" name="object 62"/>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3" name="object 63"/>
          <p:cNvGrpSpPr/>
          <p:nvPr/>
        </p:nvGrpSpPr>
        <p:grpSpPr>
          <a:xfrm>
            <a:off x="6036897" y="3678139"/>
            <a:ext cx="795276" cy="225242"/>
            <a:chOff x="2275225" y="1856098"/>
            <a:chExt cx="401320" cy="113664"/>
          </a:xfrm>
        </p:grpSpPr>
        <p:pic>
          <p:nvPicPr>
            <p:cNvPr id="64" name="object 64"/>
            <p:cNvPicPr/>
            <p:nvPr/>
          </p:nvPicPr>
          <p:blipFill>
            <a:blip r:embed="rId5" cstate="print"/>
            <a:stretch>
              <a:fillRect/>
            </a:stretch>
          </p:blipFill>
          <p:spPr>
            <a:xfrm>
              <a:off x="2275225" y="1856098"/>
              <a:ext cx="113063" cy="113063"/>
            </a:xfrm>
            <a:prstGeom prst="rect">
              <a:avLst/>
            </a:prstGeom>
          </p:spPr>
        </p:pic>
        <p:pic>
          <p:nvPicPr>
            <p:cNvPr id="65" name="object 65"/>
            <p:cNvPicPr/>
            <p:nvPr/>
          </p:nvPicPr>
          <p:blipFill>
            <a:blip r:embed="rId4" cstate="print"/>
            <a:stretch>
              <a:fillRect/>
            </a:stretch>
          </p:blipFill>
          <p:spPr>
            <a:xfrm>
              <a:off x="2419225" y="1856098"/>
              <a:ext cx="113063" cy="113063"/>
            </a:xfrm>
            <a:prstGeom prst="rect">
              <a:avLst/>
            </a:prstGeom>
          </p:spPr>
        </p:pic>
        <p:pic>
          <p:nvPicPr>
            <p:cNvPr id="66" name="object 66"/>
            <p:cNvPicPr/>
            <p:nvPr/>
          </p:nvPicPr>
          <p:blipFill>
            <a:blip r:embed="rId4" cstate="print"/>
            <a:stretch>
              <a:fillRect/>
            </a:stretch>
          </p:blipFill>
          <p:spPr>
            <a:xfrm>
              <a:off x="2563224" y="1856098"/>
              <a:ext cx="113063" cy="113063"/>
            </a:xfrm>
            <a:prstGeom prst="rect">
              <a:avLst/>
            </a:prstGeom>
          </p:spPr>
        </p:pic>
      </p:grpSp>
      <p:sp>
        <p:nvSpPr>
          <p:cNvPr id="67" name="object 6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68" name="object 68"/>
          <p:cNvPicPr/>
          <p:nvPr/>
        </p:nvPicPr>
        <p:blipFill>
          <a:blip r:embed="rId4" cstate="print"/>
          <a:stretch>
            <a:fillRect/>
          </a:stretch>
        </p:blipFill>
        <p:spPr>
          <a:xfrm>
            <a:off x="6322256" y="3963498"/>
            <a:ext cx="224051" cy="224051"/>
          </a:xfrm>
          <a:prstGeom prst="rect">
            <a:avLst/>
          </a:prstGeom>
        </p:spPr>
      </p:pic>
      <p:sp>
        <p:nvSpPr>
          <p:cNvPr id="69" name="object 6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0" name="object 70"/>
          <p:cNvGrpSpPr/>
          <p:nvPr/>
        </p:nvGrpSpPr>
        <p:grpSpPr>
          <a:xfrm>
            <a:off x="3699092" y="1911048"/>
            <a:ext cx="1221857" cy="2903010"/>
            <a:chOff x="1095499" y="964371"/>
            <a:chExt cx="616585" cy="1464945"/>
          </a:xfrm>
        </p:grpSpPr>
        <p:sp>
          <p:nvSpPr>
            <p:cNvPr id="71" name="object 71"/>
            <p:cNvSpPr/>
            <p:nvPr/>
          </p:nvSpPr>
          <p:spPr>
            <a:xfrm>
              <a:off x="1223645" y="1040993"/>
              <a:ext cx="488315" cy="1311275"/>
            </a:xfrm>
            <a:custGeom>
              <a:avLst/>
              <a:gdLst/>
              <a:ahLst/>
              <a:cxnLst/>
              <a:rect l="l" t="t" r="r" b="b"/>
              <a:pathLst>
                <a:path w="488314" h="1311275">
                  <a:moveTo>
                    <a:pt x="56235" y="1296047"/>
                  </a:moveTo>
                  <a:lnTo>
                    <a:pt x="0" y="1296047"/>
                  </a:lnTo>
                  <a:lnTo>
                    <a:pt x="0" y="1311224"/>
                  </a:lnTo>
                  <a:lnTo>
                    <a:pt x="56235" y="1311224"/>
                  </a:lnTo>
                  <a:lnTo>
                    <a:pt x="56235" y="1296047"/>
                  </a:lnTo>
                  <a:close/>
                </a:path>
                <a:path w="488314" h="1311275">
                  <a:moveTo>
                    <a:pt x="56235" y="1152042"/>
                  </a:moveTo>
                  <a:lnTo>
                    <a:pt x="0" y="1152042"/>
                  </a:lnTo>
                  <a:lnTo>
                    <a:pt x="0" y="1167218"/>
                  </a:lnTo>
                  <a:lnTo>
                    <a:pt x="56235" y="1167218"/>
                  </a:lnTo>
                  <a:lnTo>
                    <a:pt x="56235" y="1152042"/>
                  </a:lnTo>
                  <a:close/>
                </a:path>
                <a:path w="488314" h="1311275">
                  <a:moveTo>
                    <a:pt x="251726" y="51473"/>
                  </a:moveTo>
                  <a:lnTo>
                    <a:pt x="236537" y="51473"/>
                  </a:lnTo>
                  <a:lnTo>
                    <a:pt x="236537" y="107721"/>
                  </a:lnTo>
                  <a:lnTo>
                    <a:pt x="251726" y="107721"/>
                  </a:lnTo>
                  <a:lnTo>
                    <a:pt x="251726" y="51473"/>
                  </a:lnTo>
                  <a:close/>
                </a:path>
                <a:path w="488314" h="1311275">
                  <a:moveTo>
                    <a:pt x="488251" y="0"/>
                  </a:moveTo>
                  <a:lnTo>
                    <a:pt x="432003" y="0"/>
                  </a:lnTo>
                  <a:lnTo>
                    <a:pt x="432003" y="15138"/>
                  </a:lnTo>
                  <a:lnTo>
                    <a:pt x="488251" y="15138"/>
                  </a:lnTo>
                  <a:lnTo>
                    <a:pt x="488251" y="0"/>
                  </a:lnTo>
                  <a:close/>
                </a:path>
              </a:pathLst>
            </a:custGeom>
            <a:solidFill>
              <a:srgbClr val="FF0000"/>
            </a:solidFill>
          </p:spPr>
          <p:txBody>
            <a:bodyPr wrap="square" lIns="0" tIns="0" rIns="0" bIns="0" rtlCol="0"/>
            <a:lstStyle/>
            <a:p>
              <a:endParaRPr sz="3567"/>
            </a:p>
          </p:txBody>
        </p:sp>
        <p:sp>
          <p:nvSpPr>
            <p:cNvPr id="72" name="object 72"/>
            <p:cNvSpPr/>
            <p:nvPr/>
          </p:nvSpPr>
          <p:spPr>
            <a:xfrm>
              <a:off x="1100560" y="969432"/>
              <a:ext cx="446405" cy="1454785"/>
            </a:xfrm>
            <a:custGeom>
              <a:avLst/>
              <a:gdLst/>
              <a:ahLst/>
              <a:cxnLst/>
              <a:rect l="l" t="t" r="r" b="b"/>
              <a:pathLst>
                <a:path w="446405" h="1454785">
                  <a:moveTo>
                    <a:pt x="302399" y="1375196"/>
                  </a:moveTo>
                  <a:lnTo>
                    <a:pt x="290517" y="1344367"/>
                  </a:lnTo>
                  <a:lnTo>
                    <a:pt x="258114" y="1319193"/>
                  </a:lnTo>
                  <a:lnTo>
                    <a:pt x="210054" y="1302220"/>
                  </a:lnTo>
                  <a:lnTo>
                    <a:pt x="151199" y="1295996"/>
                  </a:lnTo>
                  <a:lnTo>
                    <a:pt x="92345" y="1302220"/>
                  </a:lnTo>
                  <a:lnTo>
                    <a:pt x="44285" y="1319193"/>
                  </a:lnTo>
                  <a:lnTo>
                    <a:pt x="11881" y="1344367"/>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44640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199"/>
                  </a:lnTo>
                  <a:lnTo>
                    <a:pt x="92345" y="1304173"/>
                  </a:lnTo>
                  <a:lnTo>
                    <a:pt x="151199" y="1310396"/>
                  </a:lnTo>
                  <a:lnTo>
                    <a:pt x="210054" y="1304173"/>
                  </a:lnTo>
                  <a:lnTo>
                    <a:pt x="258114" y="1287199"/>
                  </a:lnTo>
                  <a:lnTo>
                    <a:pt x="290517" y="1262025"/>
                  </a:lnTo>
                  <a:lnTo>
                    <a:pt x="302399" y="1231196"/>
                  </a:lnTo>
                </a:path>
                <a:path w="446405" h="1454785">
                  <a:moveTo>
                    <a:pt x="446399" y="151199"/>
                  </a:moveTo>
                  <a:lnTo>
                    <a:pt x="440175" y="92345"/>
                  </a:lnTo>
                  <a:lnTo>
                    <a:pt x="423202" y="44285"/>
                  </a:lnTo>
                  <a:lnTo>
                    <a:pt x="398027" y="11881"/>
                  </a:lnTo>
                  <a:lnTo>
                    <a:pt x="367199" y="0"/>
                  </a:lnTo>
                  <a:lnTo>
                    <a:pt x="336370" y="11881"/>
                  </a:lnTo>
                  <a:lnTo>
                    <a:pt x="311196" y="44285"/>
                  </a:lnTo>
                  <a:lnTo>
                    <a:pt x="294222" y="92345"/>
                  </a:lnTo>
                  <a:lnTo>
                    <a:pt x="287999" y="151199"/>
                  </a:lnTo>
                  <a:lnTo>
                    <a:pt x="294222" y="210054"/>
                  </a:lnTo>
                  <a:lnTo>
                    <a:pt x="311196" y="258114"/>
                  </a:lnTo>
                  <a:lnTo>
                    <a:pt x="336370" y="290518"/>
                  </a:lnTo>
                  <a:lnTo>
                    <a:pt x="367199" y="302399"/>
                  </a:lnTo>
                  <a:lnTo>
                    <a:pt x="398027" y="290518"/>
                  </a:lnTo>
                  <a:lnTo>
                    <a:pt x="423202" y="258114"/>
                  </a:lnTo>
                  <a:lnTo>
                    <a:pt x="440175" y="210054"/>
                  </a:lnTo>
                  <a:lnTo>
                    <a:pt x="446399" y="151199"/>
                  </a:lnTo>
                </a:path>
              </a:pathLst>
            </a:custGeom>
            <a:ln w="10122">
              <a:solidFill>
                <a:srgbClr val="FF0000"/>
              </a:solidFill>
              <a:prstDash val="dash"/>
            </a:ln>
          </p:spPr>
          <p:txBody>
            <a:bodyPr wrap="square" lIns="0" tIns="0" rIns="0" bIns="0" rtlCol="0"/>
            <a:lstStyle/>
            <a:p>
              <a:endParaRPr sz="3567"/>
            </a:p>
          </p:txBody>
        </p:sp>
      </p:grpSp>
      <p:grpSp>
        <p:nvGrpSpPr>
          <p:cNvPr id="73" name="object 73"/>
          <p:cNvGrpSpPr/>
          <p:nvPr/>
        </p:nvGrpSpPr>
        <p:grpSpPr>
          <a:xfrm>
            <a:off x="7347424" y="4589167"/>
            <a:ext cx="2882877" cy="358629"/>
            <a:chOff x="2936555" y="2315829"/>
            <a:chExt cx="1454785" cy="180975"/>
          </a:xfrm>
        </p:grpSpPr>
        <p:sp>
          <p:nvSpPr>
            <p:cNvPr id="74" name="object 7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5" name="object 7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6" name="object 76"/>
            <p:cNvSpPr/>
            <p:nvPr/>
          </p:nvSpPr>
          <p:spPr>
            <a:xfrm>
              <a:off x="2979755" y="2344628"/>
              <a:ext cx="576580" cy="144145"/>
            </a:xfrm>
            <a:custGeom>
              <a:avLst/>
              <a:gdLst/>
              <a:ahLst/>
              <a:cxnLst/>
              <a:rect l="l" t="t" r="r" b="b"/>
              <a:pathLst>
                <a:path w="576579" h="144144">
                  <a:moveTo>
                    <a:pt x="0" y="143999"/>
                  </a:moveTo>
                  <a:lnTo>
                    <a:pt x="0" y="0"/>
                  </a:lnTo>
                  <a:lnTo>
                    <a:pt x="71999" y="0"/>
                  </a:lnTo>
                  <a:lnTo>
                    <a:pt x="71999" y="143999"/>
                  </a:lnTo>
                </a:path>
                <a:path w="576579" h="144144">
                  <a:moveTo>
                    <a:pt x="143999" y="143999"/>
                  </a:moveTo>
                  <a:lnTo>
                    <a:pt x="143999" y="0"/>
                  </a:lnTo>
                  <a:lnTo>
                    <a:pt x="215999" y="0"/>
                  </a:lnTo>
                  <a:lnTo>
                    <a:pt x="215999" y="143999"/>
                  </a:lnTo>
                </a:path>
                <a:path w="576579" h="144144">
                  <a:moveTo>
                    <a:pt x="359999" y="143999"/>
                  </a:moveTo>
                  <a:lnTo>
                    <a:pt x="359999" y="0"/>
                  </a:lnTo>
                  <a:lnTo>
                    <a:pt x="431998" y="0"/>
                  </a:lnTo>
                  <a:lnTo>
                    <a:pt x="431998" y="143999"/>
                  </a:lnTo>
                </a:path>
                <a:path w="576579" h="144144">
                  <a:moveTo>
                    <a:pt x="503998" y="143999"/>
                  </a:moveTo>
                  <a:lnTo>
                    <a:pt x="503998" y="0"/>
                  </a:lnTo>
                  <a:lnTo>
                    <a:pt x="575998" y="0"/>
                  </a:lnTo>
                  <a:lnTo>
                    <a:pt x="575998" y="143999"/>
                  </a:lnTo>
                </a:path>
              </a:pathLst>
            </a:custGeom>
            <a:ln w="15183">
              <a:solidFill>
                <a:srgbClr val="FF0000"/>
              </a:solidFill>
            </a:ln>
          </p:spPr>
          <p:txBody>
            <a:bodyPr wrap="square" lIns="0" tIns="0" rIns="0" bIns="0" rtlCol="0"/>
            <a:lstStyle/>
            <a:p>
              <a:endParaRPr sz="3567"/>
            </a:p>
          </p:txBody>
        </p:sp>
      </p:grpSp>
      <p:sp>
        <p:nvSpPr>
          <p:cNvPr id="77" name="object 7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9" name="object 7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89" name="object 8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0" name="object 90"/>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608464703"/>
      </p:ext>
    </p:extLst>
  </p:cSld>
  <p:clrMapOvr>
    <a:masterClrMapping/>
  </p:clrMapOvr>
  <p:transition>
    <p:cut/>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97" y="3392764"/>
            <a:ext cx="795276" cy="225242"/>
            <a:chOff x="2275225" y="1712089"/>
            <a:chExt cx="401320" cy="113664"/>
          </a:xfrm>
        </p:grpSpPr>
        <p:pic>
          <p:nvPicPr>
            <p:cNvPr id="61" name="object 61"/>
            <p:cNvPicPr/>
            <p:nvPr/>
          </p:nvPicPr>
          <p:blipFill>
            <a:blip r:embed="rId5" cstate="print"/>
            <a:stretch>
              <a:fillRect/>
            </a:stretch>
          </p:blipFill>
          <p:spPr>
            <a:xfrm>
              <a:off x="2275225" y="1712099"/>
              <a:ext cx="113063" cy="113063"/>
            </a:xfrm>
            <a:prstGeom prst="rect">
              <a:avLst/>
            </a:prstGeom>
          </p:spPr>
        </p:pic>
        <p:sp>
          <p:nvSpPr>
            <p:cNvPr id="62" name="object 62"/>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pic>
          <p:nvPicPr>
            <p:cNvPr id="64" name="object 64"/>
            <p:cNvPicPr/>
            <p:nvPr/>
          </p:nvPicPr>
          <p:blipFill>
            <a:blip r:embed="rId4" cstate="print"/>
            <a:stretch>
              <a:fillRect/>
            </a:stretch>
          </p:blipFill>
          <p:spPr>
            <a:xfrm>
              <a:off x="2563224" y="1712099"/>
              <a:ext cx="113063" cy="113063"/>
            </a:xfrm>
            <a:prstGeom prst="rect">
              <a:avLst/>
            </a:prstGeom>
          </p:spPr>
        </p:pic>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97" y="3678139"/>
            <a:ext cx="795276" cy="225242"/>
            <a:chOff x="2275225" y="1856098"/>
            <a:chExt cx="401320" cy="113664"/>
          </a:xfrm>
        </p:grpSpPr>
        <p:pic>
          <p:nvPicPr>
            <p:cNvPr id="67" name="object 67"/>
            <p:cNvPicPr/>
            <p:nvPr/>
          </p:nvPicPr>
          <p:blipFill>
            <a:blip r:embed="rId5" cstate="print"/>
            <a:stretch>
              <a:fillRect/>
            </a:stretch>
          </p:blipFill>
          <p:spPr>
            <a:xfrm>
              <a:off x="2275225" y="1856098"/>
              <a:ext cx="113063" cy="113063"/>
            </a:xfrm>
            <a:prstGeom prst="rect">
              <a:avLst/>
            </a:prstGeom>
          </p:spPr>
        </p:pic>
        <p:pic>
          <p:nvPicPr>
            <p:cNvPr id="68" name="object 68"/>
            <p:cNvPicPr/>
            <p:nvPr/>
          </p:nvPicPr>
          <p:blipFill>
            <a:blip r:embed="rId4" cstate="print"/>
            <a:stretch>
              <a:fillRect/>
            </a:stretch>
          </p:blipFill>
          <p:spPr>
            <a:xfrm>
              <a:off x="2419225" y="1856098"/>
              <a:ext cx="113063" cy="113063"/>
            </a:xfrm>
            <a:prstGeom prst="rect">
              <a:avLst/>
            </a:prstGeom>
          </p:spPr>
        </p:pic>
        <p:pic>
          <p:nvPicPr>
            <p:cNvPr id="69" name="object 69"/>
            <p:cNvPicPr/>
            <p:nvPr/>
          </p:nvPicPr>
          <p:blipFill>
            <a:blip r:embed="rId4" cstate="print"/>
            <a:stretch>
              <a:fillRect/>
            </a:stretch>
          </p:blipFill>
          <p:spPr>
            <a:xfrm>
              <a:off x="2563224" y="1856098"/>
              <a:ext cx="113063" cy="113063"/>
            </a:xfrm>
            <a:prstGeom prst="rect">
              <a:avLst/>
            </a:prstGeom>
          </p:spPr>
        </p:pic>
      </p:grpSp>
      <p:sp>
        <p:nvSpPr>
          <p:cNvPr id="70" name="object 70"/>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1" name="object 71"/>
          <p:cNvPicPr/>
          <p:nvPr/>
        </p:nvPicPr>
        <p:blipFill>
          <a:blip r:embed="rId4" cstate="print"/>
          <a:stretch>
            <a:fillRect/>
          </a:stretch>
        </p:blipFill>
        <p:spPr>
          <a:xfrm>
            <a:off x="6322256" y="3963498"/>
            <a:ext cx="224051" cy="224051"/>
          </a:xfrm>
          <a:prstGeom prst="rect">
            <a:avLst/>
          </a:prstGeom>
        </p:spPr>
      </p:pic>
      <p:sp>
        <p:nvSpPr>
          <p:cNvPr id="72" name="object 7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3" name="object 73"/>
          <p:cNvGrpSpPr/>
          <p:nvPr/>
        </p:nvGrpSpPr>
        <p:grpSpPr>
          <a:xfrm>
            <a:off x="3699092" y="1911048"/>
            <a:ext cx="2750750" cy="2903010"/>
            <a:chOff x="1095499" y="964371"/>
            <a:chExt cx="1388110" cy="1464945"/>
          </a:xfrm>
        </p:grpSpPr>
        <p:sp>
          <p:nvSpPr>
            <p:cNvPr id="74" name="object 74"/>
            <p:cNvSpPr/>
            <p:nvPr/>
          </p:nvSpPr>
          <p:spPr>
            <a:xfrm>
              <a:off x="1223645" y="1040993"/>
              <a:ext cx="1259840" cy="1311275"/>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7"/>
            </a:p>
          </p:txBody>
        </p:sp>
        <p:sp>
          <p:nvSpPr>
            <p:cNvPr id="75" name="object 75"/>
            <p:cNvSpPr/>
            <p:nvPr/>
          </p:nvSpPr>
          <p:spPr>
            <a:xfrm>
              <a:off x="1100560" y="969432"/>
              <a:ext cx="734695" cy="1454785"/>
            </a:xfrm>
            <a:custGeom>
              <a:avLst/>
              <a:gdLst/>
              <a:ahLst/>
              <a:cxnLst/>
              <a:rect l="l" t="t" r="r" b="b"/>
              <a:pathLst>
                <a:path w="734694"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734694"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734694"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734694"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Lst>
            </a:custGeom>
            <a:ln w="10122">
              <a:solidFill>
                <a:srgbClr val="FF0000"/>
              </a:solidFill>
              <a:prstDash val="dash"/>
            </a:ln>
          </p:spPr>
          <p:txBody>
            <a:bodyPr wrap="square" lIns="0" tIns="0" rIns="0" bIns="0" rtlCol="0"/>
            <a:lstStyle/>
            <a:p>
              <a:endParaRPr sz="3567"/>
            </a:p>
          </p:txBody>
        </p:sp>
      </p:grpSp>
      <p:grpSp>
        <p:nvGrpSpPr>
          <p:cNvPr id="76" name="object 76"/>
          <p:cNvGrpSpPr/>
          <p:nvPr/>
        </p:nvGrpSpPr>
        <p:grpSpPr>
          <a:xfrm>
            <a:off x="7347424" y="4589167"/>
            <a:ext cx="2882877" cy="358629"/>
            <a:chOff x="2936555" y="2315829"/>
            <a:chExt cx="1454785" cy="180975"/>
          </a:xfrm>
        </p:grpSpPr>
        <p:sp>
          <p:nvSpPr>
            <p:cNvPr id="77" name="object 77"/>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78" name="object 78"/>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79" name="object 79"/>
            <p:cNvSpPr/>
            <p:nvPr/>
          </p:nvSpPr>
          <p:spPr>
            <a:xfrm>
              <a:off x="2979755" y="2344628"/>
              <a:ext cx="936625" cy="144145"/>
            </a:xfrm>
            <a:custGeom>
              <a:avLst/>
              <a:gdLst/>
              <a:ahLst/>
              <a:cxnLst/>
              <a:rect l="l" t="t" r="r" b="b"/>
              <a:pathLst>
                <a:path w="936625" h="144144">
                  <a:moveTo>
                    <a:pt x="0" y="143999"/>
                  </a:moveTo>
                  <a:lnTo>
                    <a:pt x="0" y="0"/>
                  </a:lnTo>
                  <a:lnTo>
                    <a:pt x="71999" y="0"/>
                  </a:lnTo>
                  <a:lnTo>
                    <a:pt x="71999" y="143999"/>
                  </a:lnTo>
                </a:path>
                <a:path w="936625" h="144144">
                  <a:moveTo>
                    <a:pt x="143999" y="143999"/>
                  </a:moveTo>
                  <a:lnTo>
                    <a:pt x="143999" y="0"/>
                  </a:lnTo>
                  <a:lnTo>
                    <a:pt x="215999" y="0"/>
                  </a:lnTo>
                  <a:lnTo>
                    <a:pt x="215999" y="143999"/>
                  </a:lnTo>
                </a:path>
                <a:path w="936625" h="144144">
                  <a:moveTo>
                    <a:pt x="359999" y="143999"/>
                  </a:moveTo>
                  <a:lnTo>
                    <a:pt x="359999" y="0"/>
                  </a:lnTo>
                  <a:lnTo>
                    <a:pt x="431998" y="0"/>
                  </a:lnTo>
                  <a:lnTo>
                    <a:pt x="431998" y="143999"/>
                  </a:lnTo>
                </a:path>
                <a:path w="936625" h="144144">
                  <a:moveTo>
                    <a:pt x="503998" y="143999"/>
                  </a:moveTo>
                  <a:lnTo>
                    <a:pt x="503998" y="0"/>
                  </a:lnTo>
                  <a:lnTo>
                    <a:pt x="575998" y="0"/>
                  </a:lnTo>
                  <a:lnTo>
                    <a:pt x="575998" y="143999"/>
                  </a:lnTo>
                </a:path>
                <a:path w="936625" h="144144">
                  <a:moveTo>
                    <a:pt x="863997" y="143999"/>
                  </a:moveTo>
                  <a:lnTo>
                    <a:pt x="863997" y="0"/>
                  </a:lnTo>
                  <a:lnTo>
                    <a:pt x="935997" y="0"/>
                  </a:lnTo>
                  <a:lnTo>
                    <a:pt x="935997" y="143999"/>
                  </a:lnTo>
                </a:path>
              </a:pathLst>
            </a:custGeom>
            <a:ln w="15183">
              <a:solidFill>
                <a:srgbClr val="FF0000"/>
              </a:solidFill>
            </a:ln>
          </p:spPr>
          <p:txBody>
            <a:bodyPr wrap="square" lIns="0" tIns="0" rIns="0" bIns="0" rtlCol="0"/>
            <a:lstStyle/>
            <a:p>
              <a:endParaRPr sz="3567"/>
            </a:p>
          </p:txBody>
        </p:sp>
      </p:grpSp>
      <p:sp>
        <p:nvSpPr>
          <p:cNvPr id="80" name="object 80"/>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1" name="object 8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2" name="object 92"/>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3" name="object 93"/>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101879426"/>
      </p:ext>
    </p:extLst>
  </p:cSld>
  <p:clrMapOvr>
    <a:masterClrMapping/>
  </p:clrMapOvr>
  <p:transition>
    <p:cut/>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pic>
          <p:nvPicPr>
            <p:cNvPr id="65" name="object 65"/>
            <p:cNvPicPr/>
            <p:nvPr/>
          </p:nvPicPr>
          <p:blipFill>
            <a:blip r:embed="rId4" cstate="print"/>
            <a:stretch>
              <a:fillRect/>
            </a:stretch>
          </p:blipFill>
          <p:spPr>
            <a:xfrm>
              <a:off x="2563224" y="1712099"/>
              <a:ext cx="113063" cy="113063"/>
            </a:xfrm>
            <a:prstGeom prst="rect">
              <a:avLst/>
            </a:prstGeom>
          </p:spPr>
        </p:pic>
      </p:grpSp>
      <p:sp>
        <p:nvSpPr>
          <p:cNvPr id="66" name="object 66"/>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7" name="object 67"/>
          <p:cNvGrpSpPr/>
          <p:nvPr/>
        </p:nvGrpSpPr>
        <p:grpSpPr>
          <a:xfrm>
            <a:off x="6036880" y="3678122"/>
            <a:ext cx="795276" cy="225242"/>
            <a:chOff x="2275216" y="1856089"/>
            <a:chExt cx="401320" cy="113664"/>
          </a:xfrm>
        </p:grpSpPr>
        <p:sp>
          <p:nvSpPr>
            <p:cNvPr id="68" name="object 68"/>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pic>
          <p:nvPicPr>
            <p:cNvPr id="70" name="object 70"/>
            <p:cNvPicPr/>
            <p:nvPr/>
          </p:nvPicPr>
          <p:blipFill>
            <a:blip r:embed="rId4" cstate="print"/>
            <a:stretch>
              <a:fillRect/>
            </a:stretch>
          </p:blipFill>
          <p:spPr>
            <a:xfrm>
              <a:off x="2419225" y="1856098"/>
              <a:ext cx="113063" cy="113063"/>
            </a:xfrm>
            <a:prstGeom prst="rect">
              <a:avLst/>
            </a:prstGeom>
          </p:spPr>
        </p:pic>
        <p:pic>
          <p:nvPicPr>
            <p:cNvPr id="71" name="object 71"/>
            <p:cNvPicPr/>
            <p:nvPr/>
          </p:nvPicPr>
          <p:blipFill>
            <a:blip r:embed="rId4" cstate="print"/>
            <a:stretch>
              <a:fillRect/>
            </a:stretch>
          </p:blipFill>
          <p:spPr>
            <a:xfrm>
              <a:off x="2563224" y="1856098"/>
              <a:ext cx="113063" cy="113063"/>
            </a:xfrm>
            <a:prstGeom prst="rect">
              <a:avLst/>
            </a:prstGeom>
          </p:spPr>
        </p:pic>
      </p:grpSp>
      <p:sp>
        <p:nvSpPr>
          <p:cNvPr id="72" name="object 72"/>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3" name="object 73"/>
          <p:cNvPicPr/>
          <p:nvPr/>
        </p:nvPicPr>
        <p:blipFill>
          <a:blip r:embed="rId4" cstate="print"/>
          <a:stretch>
            <a:fillRect/>
          </a:stretch>
        </p:blipFill>
        <p:spPr>
          <a:xfrm>
            <a:off x="6322256" y="3963498"/>
            <a:ext cx="224051" cy="224051"/>
          </a:xfrm>
          <a:prstGeom prst="rect">
            <a:avLst/>
          </a:prstGeom>
        </p:spPr>
      </p:pic>
      <p:sp>
        <p:nvSpPr>
          <p:cNvPr id="74" name="object 74"/>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5" name="object 75"/>
          <p:cNvGrpSpPr/>
          <p:nvPr/>
        </p:nvGrpSpPr>
        <p:grpSpPr>
          <a:xfrm>
            <a:off x="3699093" y="1911048"/>
            <a:ext cx="2903010" cy="2903010"/>
            <a:chOff x="1095499" y="964371"/>
            <a:chExt cx="1464945" cy="1464945"/>
          </a:xfrm>
        </p:grpSpPr>
        <p:sp>
          <p:nvSpPr>
            <p:cNvPr id="76" name="object 76"/>
            <p:cNvSpPr/>
            <p:nvPr/>
          </p:nvSpPr>
          <p:spPr>
            <a:xfrm>
              <a:off x="1223645" y="1040993"/>
              <a:ext cx="1259840" cy="1311275"/>
            </a:xfrm>
            <a:custGeom>
              <a:avLst/>
              <a:gdLst/>
              <a:ahLst/>
              <a:cxnLst/>
              <a:rect l="l" t="t" r="r" b="b"/>
              <a:pathLst>
                <a:path w="1259839" h="1311275">
                  <a:moveTo>
                    <a:pt x="56235" y="1296047"/>
                  </a:moveTo>
                  <a:lnTo>
                    <a:pt x="0" y="1296047"/>
                  </a:lnTo>
                  <a:lnTo>
                    <a:pt x="0" y="1311224"/>
                  </a:lnTo>
                  <a:lnTo>
                    <a:pt x="56235" y="1311224"/>
                  </a:lnTo>
                  <a:lnTo>
                    <a:pt x="56235" y="1296047"/>
                  </a:lnTo>
                  <a:close/>
                </a:path>
                <a:path w="1259839" h="1311275">
                  <a:moveTo>
                    <a:pt x="56235" y="1152042"/>
                  </a:moveTo>
                  <a:lnTo>
                    <a:pt x="0" y="1152042"/>
                  </a:lnTo>
                  <a:lnTo>
                    <a:pt x="0" y="1167218"/>
                  </a:lnTo>
                  <a:lnTo>
                    <a:pt x="56235" y="1167218"/>
                  </a:lnTo>
                  <a:lnTo>
                    <a:pt x="56235" y="1152042"/>
                  </a:lnTo>
                  <a:close/>
                </a:path>
                <a:path w="1259839" h="1311275">
                  <a:moveTo>
                    <a:pt x="251726" y="51473"/>
                  </a:moveTo>
                  <a:lnTo>
                    <a:pt x="236537" y="51473"/>
                  </a:lnTo>
                  <a:lnTo>
                    <a:pt x="236537" y="107721"/>
                  </a:lnTo>
                  <a:lnTo>
                    <a:pt x="251726" y="107721"/>
                  </a:lnTo>
                  <a:lnTo>
                    <a:pt x="251726" y="51473"/>
                  </a:lnTo>
                  <a:close/>
                </a:path>
                <a:path w="1259839" h="1311275">
                  <a:moveTo>
                    <a:pt x="488251" y="0"/>
                  </a:moveTo>
                  <a:lnTo>
                    <a:pt x="432003" y="0"/>
                  </a:lnTo>
                  <a:lnTo>
                    <a:pt x="432003" y="15138"/>
                  </a:lnTo>
                  <a:lnTo>
                    <a:pt x="488251" y="15138"/>
                  </a:lnTo>
                  <a:lnTo>
                    <a:pt x="488251" y="0"/>
                  </a:lnTo>
                  <a:close/>
                </a:path>
                <a:path w="1259839" h="1311275">
                  <a:moveTo>
                    <a:pt x="1115783" y="771499"/>
                  </a:moveTo>
                  <a:lnTo>
                    <a:pt x="1100569" y="771499"/>
                  </a:lnTo>
                  <a:lnTo>
                    <a:pt x="1100569" y="827747"/>
                  </a:lnTo>
                  <a:lnTo>
                    <a:pt x="1115783" y="827747"/>
                  </a:lnTo>
                  <a:lnTo>
                    <a:pt x="1115783" y="771499"/>
                  </a:lnTo>
                  <a:close/>
                </a:path>
                <a:path w="1259839" h="1311275">
                  <a:moveTo>
                    <a:pt x="1259801" y="627494"/>
                  </a:moveTo>
                  <a:lnTo>
                    <a:pt x="1244574" y="627494"/>
                  </a:lnTo>
                  <a:lnTo>
                    <a:pt x="1244574" y="683742"/>
                  </a:lnTo>
                  <a:lnTo>
                    <a:pt x="1259801" y="683742"/>
                  </a:lnTo>
                  <a:lnTo>
                    <a:pt x="1259801" y="627494"/>
                  </a:lnTo>
                  <a:close/>
                </a:path>
              </a:pathLst>
            </a:custGeom>
            <a:solidFill>
              <a:srgbClr val="FF0000"/>
            </a:solidFill>
          </p:spPr>
          <p:txBody>
            <a:bodyPr wrap="square" lIns="0" tIns="0" rIns="0" bIns="0" rtlCol="0"/>
            <a:lstStyle/>
            <a:p>
              <a:endParaRPr sz="3567"/>
            </a:p>
          </p:txBody>
        </p:sp>
        <p:sp>
          <p:nvSpPr>
            <p:cNvPr id="77" name="object 77"/>
            <p:cNvSpPr/>
            <p:nvPr/>
          </p:nvSpPr>
          <p:spPr>
            <a:xfrm>
              <a:off x="1100560" y="969432"/>
              <a:ext cx="1454785" cy="1454785"/>
            </a:xfrm>
            <a:custGeom>
              <a:avLst/>
              <a:gdLst/>
              <a:ahLst/>
              <a:cxnLst/>
              <a:rect l="l" t="t" r="r" b="b"/>
              <a:pathLst>
                <a:path w="1454785"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45478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454785"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454785"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454785"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Lst>
            </a:custGeom>
            <a:ln w="10122">
              <a:solidFill>
                <a:srgbClr val="FF0000"/>
              </a:solidFill>
              <a:prstDash val="dash"/>
            </a:ln>
          </p:spPr>
          <p:txBody>
            <a:bodyPr wrap="square" lIns="0" tIns="0" rIns="0" bIns="0" rtlCol="0"/>
            <a:lstStyle/>
            <a:p>
              <a:endParaRPr sz="3567"/>
            </a:p>
          </p:txBody>
        </p:sp>
      </p:grpSp>
      <p:grpSp>
        <p:nvGrpSpPr>
          <p:cNvPr id="78" name="object 78"/>
          <p:cNvGrpSpPr/>
          <p:nvPr/>
        </p:nvGrpSpPr>
        <p:grpSpPr>
          <a:xfrm>
            <a:off x="7347424" y="4589167"/>
            <a:ext cx="2882877" cy="358629"/>
            <a:chOff x="2936555" y="2315829"/>
            <a:chExt cx="1454785" cy="180975"/>
          </a:xfrm>
        </p:grpSpPr>
        <p:sp>
          <p:nvSpPr>
            <p:cNvPr id="79" name="object 79"/>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0" name="object 80"/>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1" name="object 81"/>
            <p:cNvSpPr/>
            <p:nvPr/>
          </p:nvSpPr>
          <p:spPr>
            <a:xfrm>
              <a:off x="2979755" y="2344628"/>
              <a:ext cx="1080135" cy="144145"/>
            </a:xfrm>
            <a:custGeom>
              <a:avLst/>
              <a:gdLst/>
              <a:ahLst/>
              <a:cxnLst/>
              <a:rect l="l" t="t" r="r" b="b"/>
              <a:pathLst>
                <a:path w="1080135" h="144144">
                  <a:moveTo>
                    <a:pt x="0" y="143999"/>
                  </a:moveTo>
                  <a:lnTo>
                    <a:pt x="0" y="0"/>
                  </a:lnTo>
                  <a:lnTo>
                    <a:pt x="71999" y="0"/>
                  </a:lnTo>
                  <a:lnTo>
                    <a:pt x="71999" y="143999"/>
                  </a:lnTo>
                </a:path>
                <a:path w="1080135" h="144144">
                  <a:moveTo>
                    <a:pt x="143999" y="143999"/>
                  </a:moveTo>
                  <a:lnTo>
                    <a:pt x="143999" y="0"/>
                  </a:lnTo>
                  <a:lnTo>
                    <a:pt x="215999" y="0"/>
                  </a:lnTo>
                  <a:lnTo>
                    <a:pt x="215999" y="143999"/>
                  </a:lnTo>
                </a:path>
                <a:path w="1080135" h="144144">
                  <a:moveTo>
                    <a:pt x="359999" y="143999"/>
                  </a:moveTo>
                  <a:lnTo>
                    <a:pt x="359999" y="0"/>
                  </a:lnTo>
                  <a:lnTo>
                    <a:pt x="431998" y="0"/>
                  </a:lnTo>
                  <a:lnTo>
                    <a:pt x="431998" y="143999"/>
                  </a:lnTo>
                </a:path>
                <a:path w="1080135" h="144144">
                  <a:moveTo>
                    <a:pt x="503998" y="143999"/>
                  </a:moveTo>
                  <a:lnTo>
                    <a:pt x="503998" y="0"/>
                  </a:lnTo>
                  <a:lnTo>
                    <a:pt x="575998" y="0"/>
                  </a:lnTo>
                  <a:lnTo>
                    <a:pt x="575998" y="143999"/>
                  </a:lnTo>
                </a:path>
                <a:path w="1080135" h="144144">
                  <a:moveTo>
                    <a:pt x="863997" y="143999"/>
                  </a:moveTo>
                  <a:lnTo>
                    <a:pt x="863997" y="0"/>
                  </a:lnTo>
                  <a:lnTo>
                    <a:pt x="935997" y="0"/>
                  </a:lnTo>
                  <a:lnTo>
                    <a:pt x="935997" y="143999"/>
                  </a:lnTo>
                </a:path>
                <a:path w="1080135" h="144144">
                  <a:moveTo>
                    <a:pt x="1007997" y="143999"/>
                  </a:moveTo>
                  <a:lnTo>
                    <a:pt x="1007997" y="0"/>
                  </a:lnTo>
                  <a:lnTo>
                    <a:pt x="1079997" y="0"/>
                  </a:lnTo>
                  <a:lnTo>
                    <a:pt x="1079997" y="143999"/>
                  </a:lnTo>
                </a:path>
              </a:pathLst>
            </a:custGeom>
            <a:ln w="15183">
              <a:solidFill>
                <a:srgbClr val="FF0000"/>
              </a:solidFill>
            </a:ln>
          </p:spPr>
          <p:txBody>
            <a:bodyPr wrap="square" lIns="0" tIns="0" rIns="0" bIns="0" rtlCol="0"/>
            <a:lstStyle/>
            <a:p>
              <a:endParaRPr sz="3567"/>
            </a:p>
          </p:txBody>
        </p:sp>
      </p:grpSp>
      <p:sp>
        <p:nvSpPr>
          <p:cNvPr id="82" name="object 82"/>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3" name="object 8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4" name="object 94"/>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5" name="object 95"/>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531754895"/>
      </p:ext>
    </p:extLst>
  </p:cSld>
  <p:clrMapOvr>
    <a:masterClrMapping/>
  </p:clrMapOvr>
  <p:transition>
    <p:cut/>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pic>
          <p:nvPicPr>
            <p:cNvPr id="71" name="object 71"/>
            <p:cNvPicPr/>
            <p:nvPr/>
          </p:nvPicPr>
          <p:blipFill>
            <a:blip r:embed="rId4" cstate="print"/>
            <a:stretch>
              <a:fillRect/>
            </a:stretch>
          </p:blipFill>
          <p:spPr>
            <a:xfrm>
              <a:off x="2419225" y="1856098"/>
              <a:ext cx="113063" cy="113063"/>
            </a:xfrm>
            <a:prstGeom prst="rect">
              <a:avLst/>
            </a:prstGeom>
          </p:spPr>
        </p:pic>
        <p:sp>
          <p:nvSpPr>
            <p:cNvPr id="72" name="object 72"/>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4" name="object 74"/>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pic>
        <p:nvPicPr>
          <p:cNvPr id="75" name="object 75"/>
          <p:cNvPicPr/>
          <p:nvPr/>
        </p:nvPicPr>
        <p:blipFill>
          <a:blip r:embed="rId4" cstate="print"/>
          <a:stretch>
            <a:fillRect/>
          </a:stretch>
        </p:blipFill>
        <p:spPr>
          <a:xfrm>
            <a:off x="6322256" y="3963498"/>
            <a:ext cx="224051" cy="224051"/>
          </a:xfrm>
          <a:prstGeom prst="rect">
            <a:avLst/>
          </a:prstGeom>
        </p:spPr>
      </p:pic>
      <p:sp>
        <p:nvSpPr>
          <p:cNvPr id="76" name="object 76"/>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7" name="object 77"/>
          <p:cNvGrpSpPr/>
          <p:nvPr/>
        </p:nvGrpSpPr>
        <p:grpSpPr>
          <a:xfrm>
            <a:off x="3699093" y="1911048"/>
            <a:ext cx="3036395" cy="2903010"/>
            <a:chOff x="1095499" y="964371"/>
            <a:chExt cx="1532255" cy="1464945"/>
          </a:xfrm>
        </p:grpSpPr>
        <p:sp>
          <p:nvSpPr>
            <p:cNvPr id="78" name="object 78"/>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79" name="object 79"/>
            <p:cNvSpPr/>
            <p:nvPr/>
          </p:nvSpPr>
          <p:spPr>
            <a:xfrm>
              <a:off x="1100560" y="969432"/>
              <a:ext cx="1454785" cy="1454785"/>
            </a:xfrm>
            <a:custGeom>
              <a:avLst/>
              <a:gdLst/>
              <a:ahLst/>
              <a:cxnLst/>
              <a:rect l="l" t="t" r="r" b="b"/>
              <a:pathLst>
                <a:path w="1454785"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454785"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454785"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454785"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454785"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454785"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Lst>
            </a:custGeom>
            <a:ln w="10122">
              <a:solidFill>
                <a:srgbClr val="FF0000"/>
              </a:solidFill>
              <a:prstDash val="dash"/>
            </a:ln>
          </p:spPr>
          <p:txBody>
            <a:bodyPr wrap="square" lIns="0" tIns="0" rIns="0" bIns="0" rtlCol="0"/>
            <a:lstStyle/>
            <a:p>
              <a:endParaRPr sz="3567"/>
            </a:p>
          </p:txBody>
        </p:sp>
      </p:grpSp>
      <p:grpSp>
        <p:nvGrpSpPr>
          <p:cNvPr id="80" name="object 80"/>
          <p:cNvGrpSpPr/>
          <p:nvPr/>
        </p:nvGrpSpPr>
        <p:grpSpPr>
          <a:xfrm>
            <a:off x="7347424" y="4589167"/>
            <a:ext cx="2882877" cy="358629"/>
            <a:chOff x="2936555" y="2315829"/>
            <a:chExt cx="1454785" cy="180975"/>
          </a:xfrm>
        </p:grpSpPr>
        <p:sp>
          <p:nvSpPr>
            <p:cNvPr id="81" name="object 81"/>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3" name="object 83"/>
            <p:cNvSpPr/>
            <p:nvPr/>
          </p:nvSpPr>
          <p:spPr>
            <a:xfrm>
              <a:off x="2979755" y="2344628"/>
              <a:ext cx="1224280" cy="144145"/>
            </a:xfrm>
            <a:custGeom>
              <a:avLst/>
              <a:gdLst/>
              <a:ahLst/>
              <a:cxnLst/>
              <a:rect l="l" t="t" r="r" b="b"/>
              <a:pathLst>
                <a:path w="1224279" h="144144">
                  <a:moveTo>
                    <a:pt x="0" y="143999"/>
                  </a:moveTo>
                  <a:lnTo>
                    <a:pt x="0" y="0"/>
                  </a:lnTo>
                  <a:lnTo>
                    <a:pt x="71999" y="0"/>
                  </a:lnTo>
                  <a:lnTo>
                    <a:pt x="71999" y="143999"/>
                  </a:lnTo>
                </a:path>
                <a:path w="1224279" h="144144">
                  <a:moveTo>
                    <a:pt x="143999" y="143999"/>
                  </a:moveTo>
                  <a:lnTo>
                    <a:pt x="143999" y="0"/>
                  </a:lnTo>
                  <a:lnTo>
                    <a:pt x="215999" y="0"/>
                  </a:lnTo>
                  <a:lnTo>
                    <a:pt x="215999" y="143999"/>
                  </a:lnTo>
                </a:path>
                <a:path w="1224279" h="144144">
                  <a:moveTo>
                    <a:pt x="359999" y="143999"/>
                  </a:moveTo>
                  <a:lnTo>
                    <a:pt x="359999" y="0"/>
                  </a:lnTo>
                  <a:lnTo>
                    <a:pt x="431998" y="0"/>
                  </a:lnTo>
                  <a:lnTo>
                    <a:pt x="431998" y="143999"/>
                  </a:lnTo>
                </a:path>
                <a:path w="1224279" h="144144">
                  <a:moveTo>
                    <a:pt x="503998" y="143999"/>
                  </a:moveTo>
                  <a:lnTo>
                    <a:pt x="503998" y="0"/>
                  </a:lnTo>
                  <a:lnTo>
                    <a:pt x="575998" y="0"/>
                  </a:lnTo>
                  <a:lnTo>
                    <a:pt x="575998" y="143999"/>
                  </a:lnTo>
                </a:path>
                <a:path w="1224279" h="144144">
                  <a:moveTo>
                    <a:pt x="863997" y="143999"/>
                  </a:moveTo>
                  <a:lnTo>
                    <a:pt x="863997" y="0"/>
                  </a:lnTo>
                  <a:lnTo>
                    <a:pt x="935997" y="0"/>
                  </a:lnTo>
                  <a:lnTo>
                    <a:pt x="935997" y="143999"/>
                  </a:lnTo>
                </a:path>
                <a:path w="1224279" h="144144">
                  <a:moveTo>
                    <a:pt x="1007997" y="143999"/>
                  </a:moveTo>
                  <a:lnTo>
                    <a:pt x="1007997" y="0"/>
                  </a:lnTo>
                  <a:lnTo>
                    <a:pt x="1079997" y="0"/>
                  </a:lnTo>
                  <a:lnTo>
                    <a:pt x="1079997" y="143999"/>
                  </a:lnTo>
                </a:path>
                <a:path w="1224279" h="144144">
                  <a:moveTo>
                    <a:pt x="1151996" y="143999"/>
                  </a:moveTo>
                  <a:lnTo>
                    <a:pt x="1151996" y="0"/>
                  </a:lnTo>
                  <a:lnTo>
                    <a:pt x="1223996" y="0"/>
                  </a:lnTo>
                  <a:lnTo>
                    <a:pt x="1223996" y="143999"/>
                  </a:lnTo>
                </a:path>
              </a:pathLst>
            </a:custGeom>
            <a:ln w="15183">
              <a:solidFill>
                <a:srgbClr val="FF0000"/>
              </a:solidFill>
            </a:ln>
          </p:spPr>
          <p:txBody>
            <a:bodyPr wrap="square" lIns="0" tIns="0" rIns="0" bIns="0" rtlCol="0"/>
            <a:lstStyle/>
            <a:p>
              <a:endParaRPr sz="3567"/>
            </a:p>
          </p:txBody>
        </p:sp>
      </p:grpSp>
      <p:sp>
        <p:nvSpPr>
          <p:cNvPr id="84" name="object 84"/>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6" name="object 96"/>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7" name="object 97"/>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3256751542"/>
      </p:ext>
    </p:extLst>
  </p:cSld>
  <p:clrMapOvr>
    <a:masterClrMapping/>
  </p:clrMapOvr>
  <p:transition>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476357" y="374718"/>
            <a:ext cx="7696802"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4"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2"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699092" y="1911048"/>
            <a:ext cx="3188655" cy="2903010"/>
            <a:chOff x="1095499" y="964371"/>
            <a:chExt cx="1609090" cy="14649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100560" y="969432"/>
              <a:ext cx="1598930" cy="1454785"/>
            </a:xfrm>
            <a:custGeom>
              <a:avLst/>
              <a:gdLst/>
              <a:ahLst/>
              <a:cxnLst/>
              <a:rect l="l" t="t" r="r" b="b"/>
              <a:pathLst>
                <a:path w="1598930"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598930"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598930"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598930"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598930"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598930"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 w="1598930" h="1454785">
                  <a:moveTo>
                    <a:pt x="1598396" y="871198"/>
                  </a:moveTo>
                  <a:lnTo>
                    <a:pt x="1592172" y="812343"/>
                  </a:lnTo>
                  <a:lnTo>
                    <a:pt x="1575199" y="764283"/>
                  </a:lnTo>
                  <a:lnTo>
                    <a:pt x="1550024" y="731880"/>
                  </a:lnTo>
                  <a:lnTo>
                    <a:pt x="1519195" y="719998"/>
                  </a:lnTo>
                  <a:lnTo>
                    <a:pt x="1488367" y="731880"/>
                  </a:lnTo>
                  <a:lnTo>
                    <a:pt x="1463192" y="764283"/>
                  </a:lnTo>
                  <a:lnTo>
                    <a:pt x="1446219" y="812343"/>
                  </a:lnTo>
                  <a:lnTo>
                    <a:pt x="1439995" y="871198"/>
                  </a:lnTo>
                  <a:lnTo>
                    <a:pt x="1446219" y="930052"/>
                  </a:lnTo>
                  <a:lnTo>
                    <a:pt x="1463192" y="978112"/>
                  </a:lnTo>
                  <a:lnTo>
                    <a:pt x="1488367" y="1010516"/>
                  </a:lnTo>
                  <a:lnTo>
                    <a:pt x="1519195" y="1022398"/>
                  </a:lnTo>
                  <a:lnTo>
                    <a:pt x="1550024" y="1010516"/>
                  </a:lnTo>
                  <a:lnTo>
                    <a:pt x="1575199" y="978112"/>
                  </a:lnTo>
                  <a:lnTo>
                    <a:pt x="1592172" y="930052"/>
                  </a:lnTo>
                  <a:lnTo>
                    <a:pt x="1598396" y="871198"/>
                  </a:lnTo>
                </a:path>
              </a:pathLst>
            </a:custGeom>
            <a:ln w="10122">
              <a:solidFill>
                <a:srgbClr val="FF0000"/>
              </a:solidFill>
              <a:prstDash val="dash"/>
            </a:ln>
          </p:spPr>
          <p:txBody>
            <a:bodyPr wrap="square" lIns="0" tIns="0" rIns="0" bIns="0" rtlCol="0"/>
            <a:lstStyle/>
            <a:p>
              <a:endParaRPr sz="3567"/>
            </a:p>
          </p:txBody>
        </p:sp>
      </p:grpSp>
      <p:grpSp>
        <p:nvGrpSpPr>
          <p:cNvPr id="83" name="object 83"/>
          <p:cNvGrpSpPr/>
          <p:nvPr/>
        </p:nvGrpSpPr>
        <p:grpSpPr>
          <a:xfrm>
            <a:off x="7347424" y="4589167"/>
            <a:ext cx="2882877" cy="358629"/>
            <a:chOff x="2936555" y="2315829"/>
            <a:chExt cx="1454785" cy="1809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2936555" y="2315829"/>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6" name="object 86"/>
            <p:cNvSpPr/>
            <p:nvPr/>
          </p:nvSpPr>
          <p:spPr>
            <a:xfrm>
              <a:off x="2979755" y="2344628"/>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grpSp>
      <p:sp>
        <p:nvSpPr>
          <p:cNvPr id="87" name="object 87"/>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Tree>
    <p:extLst>
      <p:ext uri="{BB962C8B-B14F-4D97-AF65-F5344CB8AC3E}">
        <p14:creationId xmlns:p14="http://schemas.microsoft.com/office/powerpoint/2010/main" val="2699517754"/>
      </p:ext>
    </p:extLst>
  </p:cSld>
  <p:clrMapOvr>
    <a:masterClrMapping/>
  </p:clrMapOvr>
  <p:transition>
    <p:cut/>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2"/>
            <a:ext cx="907267" cy="1112710"/>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7" name="object 27"/>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8" name="object 28"/>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9" name="object 29"/>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 name="object 30"/>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1" name="object 31"/>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tabLst>
                <a:tab pos="582630" algn="l"/>
              </a:tabLst>
            </a:pPr>
            <a:r>
              <a:rPr sz="1585" spc="-99" dirty="0">
                <a:latin typeface="Times New Roman"/>
                <a:cs typeface="Times New Roman"/>
              </a:rPr>
              <a:t>1</a:t>
            </a:r>
            <a:r>
              <a:rPr sz="1585" dirty="0">
                <a:latin typeface="Times New Roman"/>
                <a:cs typeface="Times New Roman"/>
              </a:rPr>
              <a:t>	</a:t>
            </a:r>
            <a:r>
              <a:rPr sz="1784" b="1" baseline="4629" dirty="0">
                <a:latin typeface="Arial"/>
                <a:cs typeface="Arial"/>
              </a:rPr>
              <a:t>A</a:t>
            </a:r>
            <a:r>
              <a:rPr sz="1784" b="1" spc="503" baseline="4629" dirty="0">
                <a:latin typeface="Arial"/>
                <a:cs typeface="Arial"/>
              </a:rPr>
              <a:t>  </a:t>
            </a:r>
            <a:r>
              <a:rPr sz="1784" b="1" spc="-149" baseline="4629" dirty="0">
                <a:latin typeface="Arial"/>
                <a:cs typeface="Arial"/>
              </a:rPr>
              <a:t>B</a:t>
            </a:r>
            <a:endParaRPr sz="1784" baseline="4629">
              <a:latin typeface="Arial"/>
              <a:cs typeface="Arial"/>
            </a:endParaRPr>
          </a:p>
        </p:txBody>
      </p:sp>
      <p:pic>
        <p:nvPicPr>
          <p:cNvPr id="32" name="object 32"/>
          <p:cNvPicPr/>
          <p:nvPr/>
        </p:nvPicPr>
        <p:blipFill>
          <a:blip r:embed="rId4" cstate="print"/>
          <a:stretch>
            <a:fillRect/>
          </a:stretch>
        </p:blipFill>
        <p:spPr>
          <a:xfrm>
            <a:off x="4324758" y="3392785"/>
            <a:ext cx="224051" cy="224051"/>
          </a:xfrm>
          <a:prstGeom prst="rect">
            <a:avLst/>
          </a:prstGeom>
        </p:spPr>
      </p:pic>
      <p:sp>
        <p:nvSpPr>
          <p:cNvPr id="33" name="object 33"/>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4" name="object 34"/>
          <p:cNvGrpSpPr/>
          <p:nvPr/>
        </p:nvGrpSpPr>
        <p:grpSpPr>
          <a:xfrm>
            <a:off x="4324737" y="2251337"/>
            <a:ext cx="225242" cy="225242"/>
            <a:chOff x="1411218" y="1136091"/>
            <a:chExt cx="113664" cy="113664"/>
          </a:xfrm>
        </p:grpSpPr>
        <p:sp>
          <p:nvSpPr>
            <p:cNvPr id="35" name="object 35"/>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6" name="object 36"/>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37" name="object 37"/>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38" name="object 38"/>
          <p:cNvGrpSpPr/>
          <p:nvPr/>
        </p:nvGrpSpPr>
        <p:grpSpPr>
          <a:xfrm>
            <a:off x="4324738" y="1680642"/>
            <a:ext cx="509631" cy="509631"/>
            <a:chOff x="1411218" y="848101"/>
            <a:chExt cx="257175" cy="257175"/>
          </a:xfrm>
        </p:grpSpPr>
        <p:sp>
          <p:nvSpPr>
            <p:cNvPr id="39" name="object 39"/>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0" name="object 40"/>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1" name="object 41"/>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2" name="object 42"/>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3" name="object 43"/>
            <p:cNvPicPr/>
            <p:nvPr/>
          </p:nvPicPr>
          <p:blipFill>
            <a:blip r:embed="rId5" cstate="print"/>
            <a:stretch>
              <a:fillRect/>
            </a:stretch>
          </p:blipFill>
          <p:spPr>
            <a:xfrm>
              <a:off x="1555227" y="848101"/>
              <a:ext cx="113063" cy="113063"/>
            </a:xfrm>
            <a:prstGeom prst="rect">
              <a:avLst/>
            </a:prstGeom>
          </p:spPr>
        </p:pic>
      </p:grpSp>
      <p:sp>
        <p:nvSpPr>
          <p:cNvPr id="44" name="object 44"/>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5" name="object 45"/>
          <p:cNvGrpSpPr/>
          <p:nvPr/>
        </p:nvGrpSpPr>
        <p:grpSpPr>
          <a:xfrm>
            <a:off x="4895450" y="1965979"/>
            <a:ext cx="795276" cy="225242"/>
            <a:chOff x="1699217" y="992091"/>
            <a:chExt cx="401320" cy="113664"/>
          </a:xfrm>
        </p:grpSpPr>
        <p:sp>
          <p:nvSpPr>
            <p:cNvPr id="46" name="object 46"/>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8" name="object 48"/>
            <p:cNvPicPr/>
            <p:nvPr/>
          </p:nvPicPr>
          <p:blipFill>
            <a:blip r:embed="rId6" cstate="print"/>
            <a:stretch>
              <a:fillRect/>
            </a:stretch>
          </p:blipFill>
          <p:spPr>
            <a:xfrm>
              <a:off x="1987226" y="992101"/>
              <a:ext cx="113063" cy="113063"/>
            </a:xfrm>
            <a:prstGeom prst="rect">
              <a:avLst/>
            </a:prstGeom>
          </p:spPr>
        </p:pic>
      </p:grpSp>
      <p:sp>
        <p:nvSpPr>
          <p:cNvPr id="49" name="object 49"/>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0" name="object 50"/>
          <p:cNvPicPr/>
          <p:nvPr/>
        </p:nvPicPr>
        <p:blipFill>
          <a:blip r:embed="rId4" cstate="print"/>
          <a:stretch>
            <a:fillRect/>
          </a:stretch>
        </p:blipFill>
        <p:spPr>
          <a:xfrm>
            <a:off x="6322256" y="2251355"/>
            <a:ext cx="224051" cy="224051"/>
          </a:xfrm>
          <a:prstGeom prst="rect">
            <a:avLst/>
          </a:prstGeom>
        </p:spPr>
      </p:pic>
      <p:sp>
        <p:nvSpPr>
          <p:cNvPr id="51" name="object 51"/>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2" name="object 52"/>
          <p:cNvGrpSpPr/>
          <p:nvPr/>
        </p:nvGrpSpPr>
        <p:grpSpPr>
          <a:xfrm>
            <a:off x="6322235" y="3107408"/>
            <a:ext cx="225242" cy="225242"/>
            <a:chOff x="2419215" y="1568090"/>
            <a:chExt cx="113664" cy="113664"/>
          </a:xfrm>
        </p:grpSpPr>
        <p:sp>
          <p:nvSpPr>
            <p:cNvPr id="53" name="object 53"/>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4" name="object 54"/>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5" name="object 55"/>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6" name="object 56"/>
          <p:cNvGrpSpPr/>
          <p:nvPr/>
        </p:nvGrpSpPr>
        <p:grpSpPr>
          <a:xfrm>
            <a:off x="6036880" y="3392764"/>
            <a:ext cx="795276" cy="225242"/>
            <a:chOff x="2275216" y="1712089"/>
            <a:chExt cx="401320" cy="113664"/>
          </a:xfrm>
        </p:grpSpPr>
        <p:sp>
          <p:nvSpPr>
            <p:cNvPr id="57" name="object 57"/>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59" name="object 59"/>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3" name="object 63"/>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4" name="object 64"/>
          <p:cNvGrpSpPr/>
          <p:nvPr/>
        </p:nvGrpSpPr>
        <p:grpSpPr>
          <a:xfrm>
            <a:off x="6036880" y="3678122"/>
            <a:ext cx="795276" cy="225242"/>
            <a:chOff x="2275216" y="1856089"/>
            <a:chExt cx="401320" cy="113664"/>
          </a:xfrm>
        </p:grpSpPr>
        <p:sp>
          <p:nvSpPr>
            <p:cNvPr id="65" name="object 65"/>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7" name="object 67"/>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1" name="object 71"/>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2" name="object 72"/>
          <p:cNvGrpSpPr/>
          <p:nvPr/>
        </p:nvGrpSpPr>
        <p:grpSpPr>
          <a:xfrm>
            <a:off x="6322235" y="3963477"/>
            <a:ext cx="225242" cy="225242"/>
            <a:chOff x="2419215" y="2000088"/>
            <a:chExt cx="113664" cy="113664"/>
          </a:xfrm>
        </p:grpSpPr>
        <p:sp>
          <p:nvSpPr>
            <p:cNvPr id="73" name="object 73"/>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6" name="object 76"/>
          <p:cNvGrpSpPr/>
          <p:nvPr/>
        </p:nvGrpSpPr>
        <p:grpSpPr>
          <a:xfrm>
            <a:off x="3699054" y="1911011"/>
            <a:ext cx="3188655" cy="2903010"/>
            <a:chOff x="1095480" y="964352"/>
            <a:chExt cx="1609090" cy="1464945"/>
          </a:xfrm>
        </p:grpSpPr>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78" name="object 78"/>
            <p:cNvSpPr/>
            <p:nvPr/>
          </p:nvSpPr>
          <p:spPr>
            <a:xfrm>
              <a:off x="1100560" y="969432"/>
              <a:ext cx="1598930" cy="1454785"/>
            </a:xfrm>
            <a:custGeom>
              <a:avLst/>
              <a:gdLst/>
              <a:ahLst/>
              <a:cxnLst/>
              <a:rect l="l" t="t" r="r" b="b"/>
              <a:pathLst>
                <a:path w="1598930" h="1454785">
                  <a:moveTo>
                    <a:pt x="302399" y="1375196"/>
                  </a:moveTo>
                  <a:lnTo>
                    <a:pt x="290517" y="1344368"/>
                  </a:lnTo>
                  <a:lnTo>
                    <a:pt x="258114" y="1319193"/>
                  </a:lnTo>
                  <a:lnTo>
                    <a:pt x="210054" y="1302220"/>
                  </a:lnTo>
                  <a:lnTo>
                    <a:pt x="151199" y="1295996"/>
                  </a:lnTo>
                  <a:lnTo>
                    <a:pt x="92345" y="1302220"/>
                  </a:lnTo>
                  <a:lnTo>
                    <a:pt x="44285" y="1319193"/>
                  </a:lnTo>
                  <a:lnTo>
                    <a:pt x="11881" y="1344368"/>
                  </a:lnTo>
                  <a:lnTo>
                    <a:pt x="0" y="1375196"/>
                  </a:lnTo>
                  <a:lnTo>
                    <a:pt x="11881" y="1406024"/>
                  </a:lnTo>
                  <a:lnTo>
                    <a:pt x="44285" y="1431199"/>
                  </a:lnTo>
                  <a:lnTo>
                    <a:pt x="92345" y="1448172"/>
                  </a:lnTo>
                  <a:lnTo>
                    <a:pt x="151199" y="1454396"/>
                  </a:lnTo>
                  <a:lnTo>
                    <a:pt x="210054" y="1448172"/>
                  </a:lnTo>
                  <a:lnTo>
                    <a:pt x="258114" y="1431199"/>
                  </a:lnTo>
                  <a:lnTo>
                    <a:pt x="290517" y="1406024"/>
                  </a:lnTo>
                  <a:lnTo>
                    <a:pt x="302399" y="1375196"/>
                  </a:lnTo>
                </a:path>
                <a:path w="1598930" h="1454785">
                  <a:moveTo>
                    <a:pt x="302399" y="1231196"/>
                  </a:moveTo>
                  <a:lnTo>
                    <a:pt x="290517" y="1200368"/>
                  </a:lnTo>
                  <a:lnTo>
                    <a:pt x="258114" y="1175193"/>
                  </a:lnTo>
                  <a:lnTo>
                    <a:pt x="210054" y="1158220"/>
                  </a:lnTo>
                  <a:lnTo>
                    <a:pt x="151199" y="1151996"/>
                  </a:lnTo>
                  <a:lnTo>
                    <a:pt x="92345" y="1158220"/>
                  </a:lnTo>
                  <a:lnTo>
                    <a:pt x="44285" y="1175193"/>
                  </a:lnTo>
                  <a:lnTo>
                    <a:pt x="11881" y="1200368"/>
                  </a:lnTo>
                  <a:lnTo>
                    <a:pt x="0" y="1231196"/>
                  </a:lnTo>
                  <a:lnTo>
                    <a:pt x="11881" y="1262025"/>
                  </a:lnTo>
                  <a:lnTo>
                    <a:pt x="44285" y="1287200"/>
                  </a:lnTo>
                  <a:lnTo>
                    <a:pt x="92345" y="1304173"/>
                  </a:lnTo>
                  <a:lnTo>
                    <a:pt x="151199" y="1310397"/>
                  </a:lnTo>
                  <a:lnTo>
                    <a:pt x="210054" y="1304173"/>
                  </a:lnTo>
                  <a:lnTo>
                    <a:pt x="258114" y="1287200"/>
                  </a:lnTo>
                  <a:lnTo>
                    <a:pt x="290517" y="1262025"/>
                  </a:lnTo>
                  <a:lnTo>
                    <a:pt x="302399" y="1231196"/>
                  </a:lnTo>
                </a:path>
                <a:path w="1598930" h="1454785">
                  <a:moveTo>
                    <a:pt x="446399" y="151199"/>
                  </a:moveTo>
                  <a:lnTo>
                    <a:pt x="440175" y="92345"/>
                  </a:lnTo>
                  <a:lnTo>
                    <a:pt x="423202" y="44285"/>
                  </a:lnTo>
                  <a:lnTo>
                    <a:pt x="398027" y="11882"/>
                  </a:lnTo>
                  <a:lnTo>
                    <a:pt x="367199" y="0"/>
                  </a:lnTo>
                  <a:lnTo>
                    <a:pt x="336370" y="11882"/>
                  </a:lnTo>
                  <a:lnTo>
                    <a:pt x="311196" y="44285"/>
                  </a:lnTo>
                  <a:lnTo>
                    <a:pt x="294222" y="92345"/>
                  </a:lnTo>
                  <a:lnTo>
                    <a:pt x="287999" y="151199"/>
                  </a:lnTo>
                  <a:lnTo>
                    <a:pt x="294222" y="210054"/>
                  </a:lnTo>
                  <a:lnTo>
                    <a:pt x="311196" y="258114"/>
                  </a:lnTo>
                  <a:lnTo>
                    <a:pt x="336370" y="290518"/>
                  </a:lnTo>
                  <a:lnTo>
                    <a:pt x="367199" y="302400"/>
                  </a:lnTo>
                  <a:lnTo>
                    <a:pt x="398027" y="290518"/>
                  </a:lnTo>
                  <a:lnTo>
                    <a:pt x="423202" y="258114"/>
                  </a:lnTo>
                  <a:lnTo>
                    <a:pt x="440175" y="210054"/>
                  </a:lnTo>
                  <a:lnTo>
                    <a:pt x="446399" y="151199"/>
                  </a:lnTo>
                </a:path>
                <a:path w="1598930" h="1454785">
                  <a:moveTo>
                    <a:pt x="734398" y="79200"/>
                  </a:moveTo>
                  <a:lnTo>
                    <a:pt x="722516" y="48371"/>
                  </a:lnTo>
                  <a:lnTo>
                    <a:pt x="690113" y="23197"/>
                  </a:lnTo>
                  <a:lnTo>
                    <a:pt x="642052" y="6223"/>
                  </a:lnTo>
                  <a:lnTo>
                    <a:pt x="583198" y="0"/>
                  </a:lnTo>
                  <a:lnTo>
                    <a:pt x="524344" y="6223"/>
                  </a:lnTo>
                  <a:lnTo>
                    <a:pt x="476283" y="23197"/>
                  </a:lnTo>
                  <a:lnTo>
                    <a:pt x="443880" y="48371"/>
                  </a:lnTo>
                  <a:lnTo>
                    <a:pt x="431998" y="79200"/>
                  </a:lnTo>
                  <a:lnTo>
                    <a:pt x="443880" y="110028"/>
                  </a:lnTo>
                  <a:lnTo>
                    <a:pt x="476283" y="135203"/>
                  </a:lnTo>
                  <a:lnTo>
                    <a:pt x="524344" y="152176"/>
                  </a:lnTo>
                  <a:lnTo>
                    <a:pt x="583198" y="158400"/>
                  </a:lnTo>
                  <a:lnTo>
                    <a:pt x="642052" y="152176"/>
                  </a:lnTo>
                  <a:lnTo>
                    <a:pt x="690113" y="135203"/>
                  </a:lnTo>
                  <a:lnTo>
                    <a:pt x="722516" y="110028"/>
                  </a:lnTo>
                  <a:lnTo>
                    <a:pt x="734398" y="79200"/>
                  </a:lnTo>
                </a:path>
                <a:path w="1598930" h="1454785">
                  <a:moveTo>
                    <a:pt x="1454396" y="727198"/>
                  </a:moveTo>
                  <a:lnTo>
                    <a:pt x="1448172" y="668344"/>
                  </a:lnTo>
                  <a:lnTo>
                    <a:pt x="1431199" y="620283"/>
                  </a:lnTo>
                  <a:lnTo>
                    <a:pt x="1406024" y="587880"/>
                  </a:lnTo>
                  <a:lnTo>
                    <a:pt x="1375196" y="575998"/>
                  </a:lnTo>
                  <a:lnTo>
                    <a:pt x="1344368" y="587880"/>
                  </a:lnTo>
                  <a:lnTo>
                    <a:pt x="1319193" y="620283"/>
                  </a:lnTo>
                  <a:lnTo>
                    <a:pt x="1302220" y="668344"/>
                  </a:lnTo>
                  <a:lnTo>
                    <a:pt x="1295996" y="727198"/>
                  </a:lnTo>
                  <a:lnTo>
                    <a:pt x="1302220" y="786052"/>
                  </a:lnTo>
                  <a:lnTo>
                    <a:pt x="1319193" y="834113"/>
                  </a:lnTo>
                  <a:lnTo>
                    <a:pt x="1344368" y="866516"/>
                  </a:lnTo>
                  <a:lnTo>
                    <a:pt x="1375196" y="878398"/>
                  </a:lnTo>
                  <a:lnTo>
                    <a:pt x="1406024" y="866516"/>
                  </a:lnTo>
                  <a:lnTo>
                    <a:pt x="1431199" y="834113"/>
                  </a:lnTo>
                  <a:lnTo>
                    <a:pt x="1448172" y="786052"/>
                  </a:lnTo>
                  <a:lnTo>
                    <a:pt x="1454396" y="727198"/>
                  </a:lnTo>
                </a:path>
                <a:path w="1598930" h="1454785">
                  <a:moveTo>
                    <a:pt x="1310396" y="871198"/>
                  </a:moveTo>
                  <a:lnTo>
                    <a:pt x="1304173" y="812343"/>
                  </a:lnTo>
                  <a:lnTo>
                    <a:pt x="1287199"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199" y="978112"/>
                  </a:lnTo>
                  <a:lnTo>
                    <a:pt x="1304173" y="930052"/>
                  </a:lnTo>
                  <a:lnTo>
                    <a:pt x="1310396" y="871198"/>
                  </a:lnTo>
                </a:path>
                <a:path w="1598930" h="1454785">
                  <a:moveTo>
                    <a:pt x="1598396" y="871198"/>
                  </a:moveTo>
                  <a:lnTo>
                    <a:pt x="1592172" y="812343"/>
                  </a:lnTo>
                  <a:lnTo>
                    <a:pt x="1575199" y="764283"/>
                  </a:lnTo>
                  <a:lnTo>
                    <a:pt x="1550024" y="731880"/>
                  </a:lnTo>
                  <a:lnTo>
                    <a:pt x="1519195" y="719998"/>
                  </a:lnTo>
                  <a:lnTo>
                    <a:pt x="1488367" y="731880"/>
                  </a:lnTo>
                  <a:lnTo>
                    <a:pt x="1463192" y="764283"/>
                  </a:lnTo>
                  <a:lnTo>
                    <a:pt x="1446219" y="812343"/>
                  </a:lnTo>
                  <a:lnTo>
                    <a:pt x="1439995" y="871198"/>
                  </a:lnTo>
                  <a:lnTo>
                    <a:pt x="1446219" y="930052"/>
                  </a:lnTo>
                  <a:lnTo>
                    <a:pt x="1463192" y="978112"/>
                  </a:lnTo>
                  <a:lnTo>
                    <a:pt x="1488367" y="1010516"/>
                  </a:lnTo>
                  <a:lnTo>
                    <a:pt x="1519195" y="1022398"/>
                  </a:lnTo>
                  <a:lnTo>
                    <a:pt x="1550024" y="1010516"/>
                  </a:lnTo>
                  <a:lnTo>
                    <a:pt x="1575199" y="978112"/>
                  </a:lnTo>
                  <a:lnTo>
                    <a:pt x="1592172" y="930052"/>
                  </a:lnTo>
                  <a:lnTo>
                    <a:pt x="1598396" y="871198"/>
                  </a:lnTo>
                </a:path>
                <a:path w="1598930" h="1454785">
                  <a:moveTo>
                    <a:pt x="1454396" y="1015197"/>
                  </a:moveTo>
                  <a:lnTo>
                    <a:pt x="1448172" y="956343"/>
                  </a:lnTo>
                  <a:lnTo>
                    <a:pt x="1431199" y="908282"/>
                  </a:lnTo>
                  <a:lnTo>
                    <a:pt x="1406024" y="875879"/>
                  </a:lnTo>
                  <a:lnTo>
                    <a:pt x="1375196" y="863997"/>
                  </a:lnTo>
                  <a:lnTo>
                    <a:pt x="1344368" y="875879"/>
                  </a:lnTo>
                  <a:lnTo>
                    <a:pt x="1319193" y="908282"/>
                  </a:lnTo>
                  <a:lnTo>
                    <a:pt x="1302220" y="956343"/>
                  </a:lnTo>
                  <a:lnTo>
                    <a:pt x="1295996" y="1015197"/>
                  </a:lnTo>
                  <a:lnTo>
                    <a:pt x="1302220" y="1074051"/>
                  </a:lnTo>
                  <a:lnTo>
                    <a:pt x="1319193" y="1122112"/>
                  </a:lnTo>
                  <a:lnTo>
                    <a:pt x="1344368" y="1154515"/>
                  </a:lnTo>
                  <a:lnTo>
                    <a:pt x="1375196" y="1166397"/>
                  </a:lnTo>
                  <a:lnTo>
                    <a:pt x="1406024" y="1154515"/>
                  </a:lnTo>
                  <a:lnTo>
                    <a:pt x="1431199" y="1122112"/>
                  </a:lnTo>
                  <a:lnTo>
                    <a:pt x="1448172" y="1074051"/>
                  </a:lnTo>
                  <a:lnTo>
                    <a:pt x="1454396" y="1015197"/>
                  </a:lnTo>
                </a:path>
              </a:pathLst>
            </a:custGeom>
            <a:ln w="10122">
              <a:solidFill>
                <a:srgbClr val="FF0000"/>
              </a:solidFill>
              <a:prstDash val="dash"/>
            </a:ln>
          </p:spPr>
          <p:txBody>
            <a:bodyPr wrap="square" lIns="0" tIns="0" rIns="0" bIns="0" rtlCol="0"/>
            <a:lstStyle/>
            <a:p>
              <a:endParaRPr sz="3567"/>
            </a:p>
          </p:txBody>
        </p:sp>
        <p:sp>
          <p:nvSpPr>
            <p:cNvPr id="79" name="object 79"/>
            <p:cNvSpPr/>
            <p:nvPr/>
          </p:nvSpPr>
          <p:spPr>
            <a:xfrm>
              <a:off x="1246699" y="2175324"/>
              <a:ext cx="10160" cy="194945"/>
            </a:xfrm>
            <a:custGeom>
              <a:avLst/>
              <a:gdLst/>
              <a:ahLst/>
              <a:cxnLst/>
              <a:rect l="l" t="t" r="r" b="b"/>
              <a:pathLst>
                <a:path w="10159" h="194944">
                  <a:moveTo>
                    <a:pt x="10122" y="0"/>
                  </a:moveTo>
                  <a:lnTo>
                    <a:pt x="0" y="0"/>
                  </a:lnTo>
                  <a:lnTo>
                    <a:pt x="0" y="194610"/>
                  </a:lnTo>
                  <a:lnTo>
                    <a:pt x="10122" y="194610"/>
                  </a:lnTo>
                  <a:lnTo>
                    <a:pt x="10122" y="0"/>
                  </a:lnTo>
                  <a:close/>
                </a:path>
              </a:pathLst>
            </a:custGeom>
            <a:solidFill>
              <a:srgbClr val="0000FF"/>
            </a:solidFill>
          </p:spPr>
          <p:txBody>
            <a:bodyPr wrap="square" lIns="0" tIns="0" rIns="0" bIns="0" rtlCol="0"/>
            <a:lstStyle/>
            <a:p>
              <a:endParaRPr sz="3567"/>
            </a:p>
          </p:txBody>
        </p:sp>
      </p:grpSp>
      <p:grpSp>
        <p:nvGrpSpPr>
          <p:cNvPr id="80" name="object 80"/>
          <p:cNvGrpSpPr/>
          <p:nvPr/>
        </p:nvGrpSpPr>
        <p:grpSpPr>
          <a:xfrm>
            <a:off x="7347424" y="4631193"/>
            <a:ext cx="2882877" cy="315846"/>
            <a:chOff x="2936555" y="2337037"/>
            <a:chExt cx="1454785" cy="159385"/>
          </a:xfrm>
        </p:grpSpPr>
        <p:sp>
          <p:nvSpPr>
            <p:cNvPr id="81" name="object 81"/>
            <p:cNvSpPr/>
            <p:nvPr/>
          </p:nvSpPr>
          <p:spPr>
            <a:xfrm>
              <a:off x="2936555" y="2344629"/>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2" name="object 82"/>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grpSp>
      <p:sp>
        <p:nvSpPr>
          <p:cNvPr id="83" name="object 83"/>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4" name="object 84"/>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5" name="object 95"/>
          <p:cNvSpPr txBox="1"/>
          <p:nvPr/>
        </p:nvSpPr>
        <p:spPr>
          <a:xfrm>
            <a:off x="4228687" y="437820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1</a:t>
            </a:r>
            <a:r>
              <a:rPr sz="1189" i="1" spc="-50" dirty="0">
                <a:solidFill>
                  <a:srgbClr val="0000FF"/>
                </a:solidFill>
                <a:latin typeface="Trebuchet MS"/>
                <a:cs typeface="Trebuchet MS"/>
              </a:rPr>
              <a:t>.</a:t>
            </a:r>
            <a:r>
              <a:rPr sz="1189" spc="-50" dirty="0">
                <a:solidFill>
                  <a:srgbClr val="0000FF"/>
                </a:solidFill>
                <a:latin typeface="Times New Roman"/>
                <a:cs typeface="Times New Roman"/>
              </a:rPr>
              <a:t>5</a:t>
            </a:r>
            <a:endParaRPr sz="1189">
              <a:latin typeface="Times New Roman"/>
              <a:cs typeface="Times New Roman"/>
            </a:endParaRPr>
          </a:p>
        </p:txBody>
      </p:sp>
      <p:sp>
        <p:nvSpPr>
          <p:cNvPr id="96" name="object 96"/>
          <p:cNvSpPr/>
          <p:nvPr/>
        </p:nvSpPr>
        <p:spPr>
          <a:xfrm>
            <a:off x="4749985" y="1848133"/>
            <a:ext cx="138418" cy="275578"/>
          </a:xfrm>
          <a:custGeom>
            <a:avLst/>
            <a:gdLst/>
            <a:ahLst/>
            <a:cxnLst/>
            <a:rect l="l" t="t" r="r" b="b"/>
            <a:pathLst>
              <a:path w="69850" h="139065">
                <a:moveTo>
                  <a:pt x="69298" y="138734"/>
                </a:moveTo>
                <a:lnTo>
                  <a:pt x="0" y="0"/>
                </a:lnTo>
              </a:path>
            </a:pathLst>
          </a:custGeom>
          <a:ln w="10122">
            <a:solidFill>
              <a:srgbClr val="0000FF"/>
            </a:solidFill>
          </a:ln>
        </p:spPr>
        <p:txBody>
          <a:bodyPr wrap="square" lIns="0" tIns="0" rIns="0" bIns="0" rtlCol="0"/>
          <a:lstStyle/>
          <a:p>
            <a:endParaRPr sz="3567"/>
          </a:p>
        </p:txBody>
      </p:sp>
      <p:sp>
        <p:nvSpPr>
          <p:cNvPr id="97" name="object 97"/>
          <p:cNvSpPr txBox="1"/>
          <p:nvPr/>
        </p:nvSpPr>
        <p:spPr>
          <a:xfrm>
            <a:off x="4353086" y="1657485"/>
            <a:ext cx="800310" cy="513980"/>
          </a:xfrm>
          <a:prstGeom prst="rect">
            <a:avLst/>
          </a:prstGeom>
        </p:spPr>
        <p:txBody>
          <a:bodyPr vert="horz" wrap="square" lIns="0" tIns="83051" rIns="0" bIns="0" rtlCol="0">
            <a:spAutoFit/>
          </a:bodyPr>
          <a:lstStyle/>
          <a:p>
            <a:pPr marR="10067" algn="r">
              <a:spcBef>
                <a:spcPts val="654"/>
              </a:spcBef>
            </a:pPr>
            <a:r>
              <a:rPr sz="1189" spc="-50" dirty="0">
                <a:solidFill>
                  <a:srgbClr val="0000FF"/>
                </a:solidFill>
                <a:latin typeface="Times New Roman"/>
                <a:cs typeface="Times New Roman"/>
              </a:rPr>
              <a:t>1</a:t>
            </a:r>
            <a:r>
              <a:rPr sz="1189" i="1" spc="-50" dirty="0">
                <a:solidFill>
                  <a:srgbClr val="0000FF"/>
                </a:solidFill>
                <a:latin typeface="Trebuchet MS"/>
                <a:cs typeface="Trebuchet MS"/>
              </a:rPr>
              <a:t>.</a:t>
            </a:r>
            <a:r>
              <a:rPr sz="1189" spc="-50" dirty="0">
                <a:solidFill>
                  <a:srgbClr val="0000FF"/>
                </a:solidFill>
                <a:latin typeface="Times New Roman"/>
                <a:cs typeface="Times New Roman"/>
              </a:rPr>
              <a:t>5</a:t>
            </a:r>
            <a:endParaRPr sz="1189">
              <a:latin typeface="Times New Roman"/>
              <a:cs typeface="Times New Roman"/>
            </a:endParaRPr>
          </a:p>
          <a:p>
            <a:pPr marL="25168">
              <a:spcBef>
                <a:spcPts val="466"/>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sp>
        <p:nvSpPr>
          <p:cNvPr id="98" name="object 98"/>
          <p:cNvSpPr txBox="1"/>
          <p:nvPr/>
        </p:nvSpPr>
        <p:spPr>
          <a:xfrm>
            <a:off x="1578251" y="4775084"/>
            <a:ext cx="903494" cy="1104025"/>
          </a:xfrm>
          <a:prstGeom prst="rect">
            <a:avLst/>
          </a:prstGeom>
        </p:spPr>
        <p:txBody>
          <a:bodyPr vert="horz" wrap="square" lIns="0" tIns="20134" rIns="0" bIns="0" rtlCol="0">
            <a:spAutoFit/>
          </a:bodyPr>
          <a:lstStyle/>
          <a:p>
            <a:pPr marL="25168">
              <a:spcBef>
                <a:spcPts val="159"/>
              </a:spcBef>
            </a:pPr>
            <a:r>
              <a:rPr sz="793" spc="-20" dirty="0">
                <a:solidFill>
                  <a:srgbClr val="009440"/>
                </a:solidFill>
                <a:latin typeface="Arial MT"/>
                <a:cs typeface="Arial MT"/>
              </a:rPr>
              <a:t>Clustering</a:t>
            </a:r>
            <a:endParaRPr sz="793">
              <a:latin typeface="Arial MT"/>
              <a:cs typeface="Arial MT"/>
            </a:endParaRPr>
          </a:p>
          <a:p>
            <a:pPr marL="25168" marR="88087">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0067">
              <a:lnSpc>
                <a:spcPct val="103800"/>
              </a:lnSpc>
              <a:spcBef>
                <a:spcPts val="77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2"/>
              </a:spcBef>
            </a:pPr>
            <a:r>
              <a:rPr sz="793" spc="-20" dirty="0">
                <a:solidFill>
                  <a:srgbClr val="009440"/>
                </a:solidFill>
                <a:latin typeface="Arial MT"/>
                <a:cs typeface="Arial MT"/>
              </a:rPr>
              <a:t>References</a:t>
            </a:r>
            <a:endParaRPr sz="793">
              <a:latin typeface="Arial MT"/>
              <a:cs typeface="Arial MT"/>
            </a:endParaRPr>
          </a:p>
        </p:txBody>
      </p:sp>
      <p:sp>
        <p:nvSpPr>
          <p:cNvPr id="99" name="object 99"/>
          <p:cNvSpPr txBox="1"/>
          <p:nvPr/>
        </p:nvSpPr>
        <p:spPr>
          <a:xfrm>
            <a:off x="7353516" y="4957296"/>
            <a:ext cx="2861485" cy="203329"/>
          </a:xfrm>
          <a:prstGeom prst="rect">
            <a:avLst/>
          </a:prstGeom>
        </p:spPr>
        <p:txBody>
          <a:bodyPr vert="horz" wrap="square" lIns="0" tIns="20134" rIns="0" bIns="0" rtlCol="0">
            <a:spAutoFit/>
          </a:bodyPr>
          <a:lstStyle/>
          <a:p>
            <a:pPr marL="25168">
              <a:spcBef>
                <a:spcPts val="159"/>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0" name="object 100"/>
          <p:cNvSpPr txBox="1"/>
          <p:nvPr/>
        </p:nvSpPr>
        <p:spPr>
          <a:xfrm>
            <a:off x="3790756" y="4978270"/>
            <a:ext cx="3339655" cy="257890"/>
          </a:xfrm>
          <a:prstGeom prst="rect">
            <a:avLst/>
          </a:prstGeom>
        </p:spPr>
        <p:txBody>
          <a:bodyPr vert="horz" wrap="square" lIns="0" tIns="13842" rIns="0" bIns="0" rtlCol="0">
            <a:spAutoFit/>
          </a:bodyPr>
          <a:lstStyle/>
          <a:p>
            <a:pPr marL="25168">
              <a:spcBef>
                <a:spcPts val="109"/>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101" name="object 101"/>
          <p:cNvSpPr txBox="1"/>
          <p:nvPr/>
        </p:nvSpPr>
        <p:spPr>
          <a:xfrm>
            <a:off x="1621036" y="6609835"/>
            <a:ext cx="217694" cy="142352"/>
          </a:xfrm>
          <a:prstGeom prst="rect">
            <a:avLst/>
          </a:prstGeom>
        </p:spPr>
        <p:txBody>
          <a:bodyPr vert="horz" wrap="square" lIns="0" tIns="20134" rIns="0" bIns="0" rtlCol="0">
            <a:spAutoFit/>
          </a:bodyPr>
          <a:lstStyle/>
          <a:p>
            <a:pPr marL="25168">
              <a:spcBef>
                <a:spcPts val="159"/>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462703014"/>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K-means clustering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K-means is a </a:t>
            </a:r>
            <a:r>
              <a:rPr lang="en-US" dirty="0" err="1">
                <a:latin typeface="Times New Roman" panose="02020603050405020304" pitchFamily="18" charset="0"/>
                <a:cs typeface="Times New Roman" panose="02020603050405020304" pitchFamily="18" charset="0"/>
              </a:rPr>
              <a:t>partitional</a:t>
            </a:r>
            <a:r>
              <a:rPr lang="en-US" dirty="0">
                <a:latin typeface="Times New Roman" panose="02020603050405020304" pitchFamily="18" charset="0"/>
                <a:cs typeface="Times New Roman" panose="02020603050405020304" pitchFamily="18" charset="0"/>
              </a:rPr>
              <a:t> clustering </a:t>
            </a:r>
            <a:r>
              <a:rPr lang="en-US" dirty="0" smtClean="0">
                <a:latin typeface="Times New Roman" panose="02020603050405020304" pitchFamily="18" charset="0"/>
                <a:cs typeface="Times New Roman" panose="02020603050405020304" pitchFamily="18" charset="0"/>
              </a:rPr>
              <a:t>algorithm</a:t>
            </a:r>
          </a:p>
          <a:p>
            <a:pPr algn="just"/>
            <a:endParaRPr lang="en-US" dirty="0">
              <a:latin typeface="Times New Roman" panose="02020603050405020304" pitchFamily="18" charset="0"/>
              <a:cs typeface="Times New Roman" panose="02020603050405020304" pitchFamily="18" charset="0"/>
            </a:endParaRPr>
          </a:p>
          <a:p>
            <a:pPr algn="just"/>
            <a:r>
              <a:rPr lang="en-US" altLang="ja-JP" dirty="0">
                <a:latin typeface="Times New Roman" panose="02020603050405020304" pitchFamily="18" charset="0"/>
                <a:cs typeface="Times New Roman" panose="02020603050405020304" pitchFamily="18" charset="0"/>
              </a:rPr>
              <a:t>Let the set of data points (or instances) </a:t>
            </a:r>
            <a:r>
              <a:rPr lang="en-US" altLang="ja-JP" i="1" dirty="0">
                <a:latin typeface="Times New Roman" panose="02020603050405020304" pitchFamily="18" charset="0"/>
                <a:cs typeface="Times New Roman" panose="02020603050405020304" pitchFamily="18" charset="0"/>
              </a:rPr>
              <a:t>D</a:t>
            </a:r>
            <a:r>
              <a:rPr lang="en-US" altLang="ja-JP" dirty="0">
                <a:latin typeface="Times New Roman" panose="02020603050405020304" pitchFamily="18" charset="0"/>
                <a:cs typeface="Times New Roman" panose="02020603050405020304" pitchFamily="18" charset="0"/>
              </a:rPr>
              <a:t> be </a:t>
            </a:r>
            <a:r>
              <a:rPr lang="en-US" altLang="ja-JP" dirty="0" smtClean="0">
                <a:latin typeface="Times New Roman" panose="02020603050405020304" pitchFamily="18" charset="0"/>
                <a:cs typeface="Times New Roman" panose="02020603050405020304" pitchFamily="18" charset="0"/>
              </a:rPr>
              <a:t>{</a:t>
            </a:r>
            <a:r>
              <a:rPr lang="en-US" altLang="ja-JP" b="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1</a:t>
            </a:r>
            <a:r>
              <a:rPr lang="en-US" altLang="ja-JP" dirty="0">
                <a:latin typeface="Times New Roman" panose="02020603050405020304" pitchFamily="18" charset="0"/>
                <a:cs typeface="Times New Roman" panose="02020603050405020304" pitchFamily="18" charset="0"/>
              </a:rPr>
              <a:t>, </a:t>
            </a:r>
            <a:r>
              <a:rPr lang="en-US" altLang="ja-JP" b="1" dirty="0">
                <a:latin typeface="Times New Roman" panose="02020603050405020304" pitchFamily="18" charset="0"/>
                <a:cs typeface="Times New Roman" panose="02020603050405020304" pitchFamily="18" charset="0"/>
              </a:rPr>
              <a:t>x</a:t>
            </a:r>
            <a:r>
              <a:rPr lang="en-US" altLang="ja-JP" baseline="-25000" dirty="0">
                <a:latin typeface="Times New Roman" panose="02020603050405020304" pitchFamily="18" charset="0"/>
                <a:cs typeface="Times New Roman" panose="02020603050405020304" pitchFamily="18" charset="0"/>
              </a:rPr>
              <a:t>2</a:t>
            </a:r>
            <a:r>
              <a:rPr lang="en-US" altLang="ja-JP" dirty="0">
                <a:latin typeface="Times New Roman" panose="02020603050405020304" pitchFamily="18" charset="0"/>
                <a:cs typeface="Times New Roman" panose="02020603050405020304" pitchFamily="18" charset="0"/>
              </a:rPr>
              <a:t>, …, </a:t>
            </a:r>
            <a:r>
              <a:rPr lang="en-US" altLang="ja-JP" b="1" dirty="0" err="1">
                <a:latin typeface="Times New Roman" panose="02020603050405020304" pitchFamily="18" charset="0"/>
                <a:cs typeface="Times New Roman" panose="02020603050405020304" pitchFamily="18" charset="0"/>
              </a:rPr>
              <a:t>x</a:t>
            </a:r>
            <a:r>
              <a:rPr lang="en-US" altLang="ja-JP" baseline="-25000" dirty="0" err="1">
                <a:latin typeface="Times New Roman" panose="02020603050405020304" pitchFamily="18" charset="0"/>
                <a:cs typeface="Times New Roman" panose="02020603050405020304" pitchFamily="18" charset="0"/>
              </a:rPr>
              <a:t>n</a:t>
            </a:r>
            <a:r>
              <a:rPr lang="en-US" altLang="ja-JP" dirty="0">
                <a:latin typeface="Times New Roman" panose="02020603050405020304" pitchFamily="18" charset="0"/>
                <a:cs typeface="Times New Roman" panose="02020603050405020304" pitchFamily="18" charset="0"/>
              </a:rPr>
              <a:t>}, </a:t>
            </a:r>
            <a:r>
              <a:rPr lang="en-US" altLang="ja-JP" sz="2800" dirty="0" smtClean="0">
                <a:latin typeface="Times New Roman" panose="02020603050405020304" pitchFamily="18" charset="0"/>
                <a:cs typeface="Times New Roman" panose="02020603050405020304" pitchFamily="18" charset="0"/>
              </a:rPr>
              <a:t>where </a:t>
            </a:r>
            <a:r>
              <a:rPr lang="en-US" altLang="ja-JP" sz="2800" b="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dirty="0">
                <a:latin typeface="Times New Roman" panose="02020603050405020304" pitchFamily="18" charset="0"/>
                <a:cs typeface="Times New Roman" panose="02020603050405020304" pitchFamily="18" charset="0"/>
              </a:rPr>
              <a:t> = (</a:t>
            </a:r>
            <a:r>
              <a:rPr lang="en-US" altLang="ja-JP" sz="2800" i="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baseline="-25000" dirty="0">
                <a:latin typeface="Times New Roman" panose="02020603050405020304" pitchFamily="18" charset="0"/>
                <a:cs typeface="Times New Roman" panose="02020603050405020304" pitchFamily="18" charset="0"/>
              </a:rPr>
              <a:t>1</a:t>
            </a:r>
            <a:r>
              <a:rPr lang="en-US" altLang="ja-JP" sz="2800" dirty="0">
                <a:latin typeface="Times New Roman" panose="02020603050405020304" pitchFamily="18" charset="0"/>
                <a:cs typeface="Times New Roman" panose="02020603050405020304" pitchFamily="18" charset="0"/>
              </a:rPr>
              <a:t>, </a:t>
            </a:r>
            <a:r>
              <a:rPr lang="en-US" altLang="ja-JP" sz="2800" i="1" dirty="0">
                <a:latin typeface="Times New Roman" panose="02020603050405020304" pitchFamily="18" charset="0"/>
                <a:cs typeface="Times New Roman" panose="02020603050405020304" pitchFamily="18" charset="0"/>
              </a:rPr>
              <a:t>x</a:t>
            </a:r>
            <a:r>
              <a:rPr lang="en-US" altLang="ja-JP" sz="2800" i="1" baseline="-25000" dirty="0">
                <a:latin typeface="Times New Roman" panose="02020603050405020304" pitchFamily="18" charset="0"/>
                <a:cs typeface="Times New Roman" panose="02020603050405020304" pitchFamily="18" charset="0"/>
              </a:rPr>
              <a:t>i</a:t>
            </a:r>
            <a:r>
              <a:rPr lang="en-US" altLang="ja-JP" sz="2800" baseline="-25000" dirty="0">
                <a:latin typeface="Times New Roman" panose="02020603050405020304" pitchFamily="18" charset="0"/>
                <a:cs typeface="Times New Roman" panose="02020603050405020304" pitchFamily="18" charset="0"/>
              </a:rPr>
              <a:t>2</a:t>
            </a:r>
            <a:r>
              <a:rPr lang="en-US" altLang="ja-JP" sz="2800" dirty="0">
                <a:latin typeface="Times New Roman" panose="02020603050405020304" pitchFamily="18" charset="0"/>
                <a:cs typeface="Times New Roman" panose="02020603050405020304" pitchFamily="18" charset="0"/>
              </a:rPr>
              <a:t>, …, </a:t>
            </a:r>
            <a:r>
              <a:rPr lang="en-US" altLang="ja-JP" sz="2800" i="1" dirty="0" err="1">
                <a:latin typeface="Times New Roman" panose="02020603050405020304" pitchFamily="18" charset="0"/>
                <a:cs typeface="Times New Roman" panose="02020603050405020304" pitchFamily="18" charset="0"/>
              </a:rPr>
              <a:t>x</a:t>
            </a:r>
            <a:r>
              <a:rPr lang="en-US" altLang="ja-JP" sz="2800" i="1" baseline="-25000" dirty="0" err="1">
                <a:latin typeface="Times New Roman" panose="02020603050405020304" pitchFamily="18" charset="0"/>
                <a:cs typeface="Times New Roman" panose="02020603050405020304" pitchFamily="18" charset="0"/>
              </a:rPr>
              <a:t>ir</a:t>
            </a:r>
            <a:r>
              <a:rPr lang="en-US" altLang="ja-JP" sz="2800" dirty="0">
                <a:latin typeface="Times New Roman" panose="02020603050405020304" pitchFamily="18" charset="0"/>
                <a:cs typeface="Times New Roman" panose="02020603050405020304" pitchFamily="18" charset="0"/>
              </a:rPr>
              <a:t>) is a vector in a real-valued space </a:t>
            </a:r>
            <a:r>
              <a:rPr lang="en-US" altLang="ja-JP" sz="2800" i="1" dirty="0">
                <a:latin typeface="Times New Roman" panose="02020603050405020304" pitchFamily="18" charset="0"/>
                <a:cs typeface="Times New Roman" panose="02020603050405020304" pitchFamily="18" charset="0"/>
              </a:rPr>
              <a:t>X</a:t>
            </a:r>
            <a:r>
              <a:rPr lang="en-US" altLang="ja-JP"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sym typeface="Symbol" panose="05050102010706020507" pitchFamily="18" charset="2"/>
              </a:rPr>
              <a:t></a:t>
            </a:r>
            <a:r>
              <a:rPr lang="en-US" altLang="ja-JP" sz="2800" dirty="0">
                <a:latin typeface="Times New Roman" panose="02020603050405020304" pitchFamily="18" charset="0"/>
                <a:cs typeface="Times New Roman" panose="02020603050405020304" pitchFamily="18" charset="0"/>
              </a:rPr>
              <a:t> </a:t>
            </a:r>
            <a:r>
              <a:rPr lang="en-US" altLang="ja-JP" sz="2800" i="1" dirty="0" err="1">
                <a:latin typeface="Times New Roman" panose="02020603050405020304" pitchFamily="18" charset="0"/>
                <a:cs typeface="Times New Roman" panose="02020603050405020304" pitchFamily="18" charset="0"/>
              </a:rPr>
              <a:t>R</a:t>
            </a:r>
            <a:r>
              <a:rPr lang="en-US" altLang="ja-JP" sz="2800" i="1" baseline="30000" dirty="0" err="1">
                <a:latin typeface="Times New Roman" panose="02020603050405020304" pitchFamily="18" charset="0"/>
                <a:cs typeface="Times New Roman" panose="02020603050405020304" pitchFamily="18" charset="0"/>
              </a:rPr>
              <a:t>r</a:t>
            </a:r>
            <a:r>
              <a:rPr lang="en-US" altLang="ja-JP" sz="2800" dirty="0">
                <a:latin typeface="Times New Roman" panose="02020603050405020304" pitchFamily="18" charset="0"/>
                <a:cs typeface="Times New Roman" panose="02020603050405020304" pitchFamily="18" charset="0"/>
              </a:rPr>
              <a:t>, and </a:t>
            </a:r>
            <a:r>
              <a:rPr lang="en-US" altLang="ja-JP" sz="2800" i="1" dirty="0">
                <a:latin typeface="Times New Roman" panose="02020603050405020304" pitchFamily="18" charset="0"/>
                <a:cs typeface="Times New Roman" panose="02020603050405020304" pitchFamily="18" charset="0"/>
              </a:rPr>
              <a:t>r</a:t>
            </a:r>
            <a:r>
              <a:rPr lang="en-US" altLang="ja-JP" sz="2800" dirty="0">
                <a:latin typeface="Times New Roman" panose="02020603050405020304" pitchFamily="18" charset="0"/>
                <a:cs typeface="Times New Roman" panose="02020603050405020304" pitchFamily="18" charset="0"/>
              </a:rPr>
              <a:t> is the number of attributes (dimensions) in the data. </a:t>
            </a:r>
            <a:endParaRPr lang="en-US" altLang="ja-JP" sz="2800" dirty="0" smtClean="0">
              <a:latin typeface="Times New Roman" panose="02020603050405020304" pitchFamily="18" charset="0"/>
              <a:cs typeface="Times New Roman" panose="02020603050405020304" pitchFamily="18" charset="0"/>
            </a:endParaRPr>
          </a:p>
          <a:p>
            <a:pPr lvl="1" algn="just">
              <a:buFont typeface="Wingdings" panose="05000000000000000000" pitchFamily="2" charset="2"/>
              <a:buNone/>
            </a:pPr>
            <a:endParaRPr lang="en-US" altLang="ja-JP" sz="2800" dirty="0">
              <a:latin typeface="Times New Roman" panose="02020603050405020304" pitchFamily="18" charset="0"/>
              <a:cs typeface="Times New Roman" panose="02020603050405020304" pitchFamily="18" charset="0"/>
            </a:endParaRPr>
          </a:p>
          <a:p>
            <a:pPr algn="just"/>
            <a:r>
              <a:rPr lang="en-US" altLang="ja-JP" dirty="0">
                <a:latin typeface="Times New Roman" panose="02020603050405020304" pitchFamily="18" charset="0"/>
                <a:cs typeface="Times New Roman" panose="02020603050405020304" pitchFamily="18" charset="0"/>
              </a:rPr>
              <a:t>The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-means algorithm partitions the given data into </a:t>
            </a:r>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clusters. </a:t>
            </a:r>
          </a:p>
          <a:p>
            <a:pPr lvl="1" algn="just"/>
            <a:r>
              <a:rPr lang="en-US" altLang="ja-JP" dirty="0">
                <a:latin typeface="Times New Roman" panose="02020603050405020304" pitchFamily="18" charset="0"/>
                <a:cs typeface="Times New Roman" panose="02020603050405020304" pitchFamily="18" charset="0"/>
              </a:rPr>
              <a:t>Each cluster has a cluster </a:t>
            </a:r>
            <a:r>
              <a:rPr lang="en-US" altLang="ja-JP" b="1" dirty="0">
                <a:latin typeface="Times New Roman" panose="02020603050405020304" pitchFamily="18" charset="0"/>
                <a:cs typeface="Times New Roman" panose="02020603050405020304" pitchFamily="18" charset="0"/>
              </a:rPr>
              <a:t>center</a:t>
            </a:r>
            <a:r>
              <a:rPr lang="en-US" altLang="ja-JP" dirty="0">
                <a:latin typeface="Times New Roman" panose="02020603050405020304" pitchFamily="18" charset="0"/>
                <a:cs typeface="Times New Roman" panose="02020603050405020304" pitchFamily="18" charset="0"/>
              </a:rPr>
              <a:t>, called </a:t>
            </a:r>
            <a:r>
              <a:rPr lang="en-US" altLang="ja-JP" b="1" dirty="0">
                <a:latin typeface="Times New Roman" panose="02020603050405020304" pitchFamily="18" charset="0"/>
                <a:cs typeface="Times New Roman" panose="02020603050405020304" pitchFamily="18" charset="0"/>
              </a:rPr>
              <a:t>centroid</a:t>
            </a:r>
            <a:r>
              <a:rPr lang="en-US" altLang="ja-JP" dirty="0">
                <a:latin typeface="Times New Roman" panose="02020603050405020304" pitchFamily="18" charset="0"/>
                <a:cs typeface="Times New Roman" panose="02020603050405020304" pitchFamily="18" charset="0"/>
              </a:rPr>
              <a:t>.</a:t>
            </a:r>
          </a:p>
          <a:p>
            <a:pPr lvl="1" algn="just"/>
            <a:r>
              <a:rPr lang="en-US" altLang="ja-JP" i="1" dirty="0">
                <a:latin typeface="Times New Roman" panose="02020603050405020304" pitchFamily="18" charset="0"/>
                <a:cs typeface="Times New Roman" panose="02020603050405020304" pitchFamily="18" charset="0"/>
              </a:rPr>
              <a:t>k</a:t>
            </a:r>
            <a:r>
              <a:rPr lang="en-US" altLang="ja-JP" dirty="0">
                <a:latin typeface="Times New Roman" panose="02020603050405020304" pitchFamily="18" charset="0"/>
                <a:cs typeface="Times New Roman" panose="02020603050405020304" pitchFamily="18" charset="0"/>
              </a:rPr>
              <a:t> is specified by the user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8</a:t>
            </a:fld>
            <a:endParaRPr lang="en-US"/>
          </a:p>
        </p:txBody>
      </p:sp>
    </p:spTree>
    <p:extLst>
      <p:ext uri="{BB962C8B-B14F-4D97-AF65-F5344CB8AC3E}">
        <p14:creationId xmlns:p14="http://schemas.microsoft.com/office/powerpoint/2010/main" val="6508570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2"/>
            <a:ext cx="907267" cy="1112710"/>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8" name="object 28"/>
          <p:cNvGrpSpPr/>
          <p:nvPr/>
        </p:nvGrpSpPr>
        <p:grpSpPr>
          <a:xfrm>
            <a:off x="3754024" y="4248835"/>
            <a:ext cx="509631" cy="225242"/>
            <a:chOff x="1123219" y="2144088"/>
            <a:chExt cx="257175" cy="113664"/>
          </a:xfrm>
        </p:grpSpPr>
        <p:sp>
          <p:nvSpPr>
            <p:cNvPr id="29" name="object 29"/>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0" name="object 30"/>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1" name="object 31"/>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3" name="object 33"/>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4" name="object 34"/>
          <p:cNvPicPr/>
          <p:nvPr/>
        </p:nvPicPr>
        <p:blipFill>
          <a:blip r:embed="rId4" cstate="print"/>
          <a:stretch>
            <a:fillRect/>
          </a:stretch>
        </p:blipFill>
        <p:spPr>
          <a:xfrm>
            <a:off x="4324758" y="3392785"/>
            <a:ext cx="224051" cy="224051"/>
          </a:xfrm>
          <a:prstGeom prst="rect">
            <a:avLst/>
          </a:prstGeom>
        </p:spPr>
      </p:pic>
      <p:sp>
        <p:nvSpPr>
          <p:cNvPr id="35" name="object 35"/>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6" name="object 36"/>
          <p:cNvGrpSpPr/>
          <p:nvPr/>
        </p:nvGrpSpPr>
        <p:grpSpPr>
          <a:xfrm>
            <a:off x="4324737" y="2251337"/>
            <a:ext cx="225242" cy="225242"/>
            <a:chOff x="1411218" y="1136091"/>
            <a:chExt cx="113664" cy="113664"/>
          </a:xfrm>
        </p:grpSpPr>
        <p:sp>
          <p:nvSpPr>
            <p:cNvPr id="37" name="object 37"/>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8" name="object 38"/>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39" name="object 39"/>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0" name="object 40"/>
          <p:cNvGrpSpPr/>
          <p:nvPr/>
        </p:nvGrpSpPr>
        <p:grpSpPr>
          <a:xfrm>
            <a:off x="4324738" y="1680642"/>
            <a:ext cx="509631" cy="509631"/>
            <a:chOff x="1411218" y="848101"/>
            <a:chExt cx="257175" cy="257175"/>
          </a:xfrm>
        </p:grpSpPr>
        <p:sp>
          <p:nvSpPr>
            <p:cNvPr id="41" name="object 41"/>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2" name="object 42"/>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3" name="object 43"/>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5" name="object 45"/>
            <p:cNvPicPr/>
            <p:nvPr/>
          </p:nvPicPr>
          <p:blipFill>
            <a:blip r:embed="rId5" cstate="print"/>
            <a:stretch>
              <a:fillRect/>
            </a:stretch>
          </p:blipFill>
          <p:spPr>
            <a:xfrm>
              <a:off x="1555227" y="848101"/>
              <a:ext cx="113063" cy="113063"/>
            </a:xfrm>
            <a:prstGeom prst="rect">
              <a:avLst/>
            </a:prstGeom>
          </p:spPr>
        </p:pic>
      </p:grpSp>
      <p:sp>
        <p:nvSpPr>
          <p:cNvPr id="46" name="object 46"/>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7" name="object 47"/>
          <p:cNvGrpSpPr/>
          <p:nvPr/>
        </p:nvGrpSpPr>
        <p:grpSpPr>
          <a:xfrm>
            <a:off x="4895450" y="1965979"/>
            <a:ext cx="795276" cy="225242"/>
            <a:chOff x="1699217" y="992091"/>
            <a:chExt cx="401320" cy="113664"/>
          </a:xfrm>
        </p:grpSpPr>
        <p:sp>
          <p:nvSpPr>
            <p:cNvPr id="48" name="object 48"/>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9" name="object 49"/>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50" name="object 50"/>
            <p:cNvPicPr/>
            <p:nvPr/>
          </p:nvPicPr>
          <p:blipFill>
            <a:blip r:embed="rId6" cstate="print"/>
            <a:stretch>
              <a:fillRect/>
            </a:stretch>
          </p:blipFill>
          <p:spPr>
            <a:xfrm>
              <a:off x="1987226" y="992101"/>
              <a:ext cx="113063" cy="113063"/>
            </a:xfrm>
            <a:prstGeom prst="rect">
              <a:avLst/>
            </a:prstGeom>
          </p:spPr>
        </p:pic>
      </p:grpSp>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4"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8" name="object 78"/>
          <p:cNvGrpSpPr/>
          <p:nvPr/>
        </p:nvGrpSpPr>
        <p:grpSpPr>
          <a:xfrm>
            <a:off x="3953034" y="1838103"/>
            <a:ext cx="2934469" cy="2823734"/>
            <a:chOff x="1223646" y="927561"/>
            <a:chExt cx="1480820" cy="1424940"/>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0" name="object 80"/>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2"/>
                  </a:lnTo>
                  <a:lnTo>
                    <a:pt x="79200" y="0"/>
                  </a:lnTo>
                  <a:lnTo>
                    <a:pt x="48371" y="11882"/>
                  </a:lnTo>
                  <a:lnTo>
                    <a:pt x="23197" y="44285"/>
                  </a:lnTo>
                  <a:lnTo>
                    <a:pt x="6223" y="92345"/>
                  </a:lnTo>
                  <a:lnTo>
                    <a:pt x="0" y="151199"/>
                  </a:lnTo>
                  <a:lnTo>
                    <a:pt x="6223" y="210054"/>
                  </a:lnTo>
                  <a:lnTo>
                    <a:pt x="23197" y="258114"/>
                  </a:lnTo>
                  <a:lnTo>
                    <a:pt x="48371" y="290518"/>
                  </a:lnTo>
                  <a:lnTo>
                    <a:pt x="79200" y="302400"/>
                  </a:lnTo>
                  <a:lnTo>
                    <a:pt x="110028" y="290518"/>
                  </a:lnTo>
                  <a:lnTo>
                    <a:pt x="135203" y="258114"/>
                  </a:lnTo>
                  <a:lnTo>
                    <a:pt x="152176" y="210054"/>
                  </a:lnTo>
                  <a:lnTo>
                    <a:pt x="158400" y="151199"/>
                  </a:lnTo>
                </a:path>
                <a:path w="1310639" h="1166495">
                  <a:moveTo>
                    <a:pt x="446399" y="79200"/>
                  </a:moveTo>
                  <a:lnTo>
                    <a:pt x="434517" y="48371"/>
                  </a:lnTo>
                  <a:lnTo>
                    <a:pt x="402114" y="23197"/>
                  </a:lnTo>
                  <a:lnTo>
                    <a:pt x="354053" y="6223"/>
                  </a:lnTo>
                  <a:lnTo>
                    <a:pt x="295199" y="0"/>
                  </a:lnTo>
                  <a:lnTo>
                    <a:pt x="236345" y="6223"/>
                  </a:lnTo>
                  <a:lnTo>
                    <a:pt x="188284" y="23197"/>
                  </a:lnTo>
                  <a:lnTo>
                    <a:pt x="155881" y="48371"/>
                  </a:lnTo>
                  <a:lnTo>
                    <a:pt x="143999" y="79200"/>
                  </a:lnTo>
                  <a:lnTo>
                    <a:pt x="155881" y="110028"/>
                  </a:lnTo>
                  <a:lnTo>
                    <a:pt x="188284" y="135203"/>
                  </a:lnTo>
                  <a:lnTo>
                    <a:pt x="236345" y="152176"/>
                  </a:lnTo>
                  <a:lnTo>
                    <a:pt x="295199" y="158400"/>
                  </a:lnTo>
                  <a:lnTo>
                    <a:pt x="354053" y="152176"/>
                  </a:lnTo>
                  <a:lnTo>
                    <a:pt x="402114" y="135203"/>
                  </a:lnTo>
                  <a:lnTo>
                    <a:pt x="434517" y="110028"/>
                  </a:lnTo>
                  <a:lnTo>
                    <a:pt x="446399" y="79200"/>
                  </a:lnTo>
                </a:path>
                <a:path w="1310639" h="1166495">
                  <a:moveTo>
                    <a:pt x="1166397" y="727198"/>
                  </a:moveTo>
                  <a:lnTo>
                    <a:pt x="1160173" y="668344"/>
                  </a:lnTo>
                  <a:lnTo>
                    <a:pt x="1143200" y="620283"/>
                  </a:lnTo>
                  <a:lnTo>
                    <a:pt x="1118025" y="587880"/>
                  </a:lnTo>
                  <a:lnTo>
                    <a:pt x="1087197" y="575998"/>
                  </a:lnTo>
                  <a:lnTo>
                    <a:pt x="1056369" y="587880"/>
                  </a:lnTo>
                  <a:lnTo>
                    <a:pt x="1031194" y="620283"/>
                  </a:lnTo>
                  <a:lnTo>
                    <a:pt x="1014221" y="668344"/>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80"/>
                  </a:lnTo>
                  <a:lnTo>
                    <a:pt x="943197" y="719998"/>
                  </a:lnTo>
                  <a:lnTo>
                    <a:pt x="912369" y="731880"/>
                  </a:lnTo>
                  <a:lnTo>
                    <a:pt x="887194" y="764283"/>
                  </a:lnTo>
                  <a:lnTo>
                    <a:pt x="870221" y="812343"/>
                  </a:lnTo>
                  <a:lnTo>
                    <a:pt x="863997" y="871198"/>
                  </a:lnTo>
                  <a:lnTo>
                    <a:pt x="870221" y="930052"/>
                  </a:lnTo>
                  <a:lnTo>
                    <a:pt x="887194" y="978112"/>
                  </a:lnTo>
                  <a:lnTo>
                    <a:pt x="912369" y="1010516"/>
                  </a:lnTo>
                  <a:lnTo>
                    <a:pt x="943197" y="1022398"/>
                  </a:lnTo>
                  <a:lnTo>
                    <a:pt x="974026" y="1010516"/>
                  </a:lnTo>
                  <a:lnTo>
                    <a:pt x="999200" y="978112"/>
                  </a:lnTo>
                  <a:lnTo>
                    <a:pt x="1016173" y="930052"/>
                  </a:lnTo>
                  <a:lnTo>
                    <a:pt x="1022397" y="871198"/>
                  </a:lnTo>
                </a:path>
                <a:path w="1310639" h="1166495">
                  <a:moveTo>
                    <a:pt x="1310397" y="871198"/>
                  </a:moveTo>
                  <a:lnTo>
                    <a:pt x="1304173" y="812343"/>
                  </a:lnTo>
                  <a:lnTo>
                    <a:pt x="1287200" y="764283"/>
                  </a:lnTo>
                  <a:lnTo>
                    <a:pt x="1262025" y="731880"/>
                  </a:lnTo>
                  <a:lnTo>
                    <a:pt x="1231196" y="719998"/>
                  </a:lnTo>
                  <a:lnTo>
                    <a:pt x="1200368" y="731880"/>
                  </a:lnTo>
                  <a:lnTo>
                    <a:pt x="1175193" y="764283"/>
                  </a:lnTo>
                  <a:lnTo>
                    <a:pt x="1158220" y="812343"/>
                  </a:lnTo>
                  <a:lnTo>
                    <a:pt x="1151996" y="871198"/>
                  </a:lnTo>
                  <a:lnTo>
                    <a:pt x="1158220" y="930052"/>
                  </a:lnTo>
                  <a:lnTo>
                    <a:pt x="1175193" y="978112"/>
                  </a:lnTo>
                  <a:lnTo>
                    <a:pt x="1200368" y="1010516"/>
                  </a:lnTo>
                  <a:lnTo>
                    <a:pt x="1231196" y="1022398"/>
                  </a:lnTo>
                  <a:lnTo>
                    <a:pt x="1262025" y="1010516"/>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2" name="object 82"/>
            <p:cNvSpPr/>
            <p:nvPr/>
          </p:nvSpPr>
          <p:spPr>
            <a:xfrm>
              <a:off x="1625811" y="932622"/>
              <a:ext cx="69850" cy="139065"/>
            </a:xfrm>
            <a:custGeom>
              <a:avLst/>
              <a:gdLst/>
              <a:ahLst/>
              <a:cxnLst/>
              <a:rect l="l" t="t" r="r" b="b"/>
              <a:pathLst>
                <a:path w="69850" h="139065">
                  <a:moveTo>
                    <a:pt x="69298" y="138734"/>
                  </a:moveTo>
                  <a:lnTo>
                    <a:pt x="0" y="0"/>
                  </a:lnTo>
                </a:path>
              </a:pathLst>
            </a:custGeom>
            <a:ln w="10122">
              <a:solidFill>
                <a:srgbClr val="0000FF"/>
              </a:solidFill>
            </a:ln>
          </p:spPr>
          <p:txBody>
            <a:bodyPr wrap="square" lIns="0" tIns="0" rIns="0" bIns="0" rtlCol="0"/>
            <a:lstStyle/>
            <a:p>
              <a:endParaRPr sz="3567"/>
            </a:p>
          </p:txBody>
        </p:sp>
      </p:grpSp>
      <p:sp>
        <p:nvSpPr>
          <p:cNvPr id="83" name="object 83"/>
          <p:cNvSpPr txBox="1"/>
          <p:nvPr/>
        </p:nvSpPr>
        <p:spPr>
          <a:xfrm>
            <a:off x="4353086" y="1657485"/>
            <a:ext cx="800310" cy="513980"/>
          </a:xfrm>
          <a:prstGeom prst="rect">
            <a:avLst/>
          </a:prstGeom>
        </p:spPr>
        <p:txBody>
          <a:bodyPr vert="horz" wrap="square" lIns="0" tIns="83051" rIns="0" bIns="0" rtlCol="0">
            <a:spAutoFit/>
          </a:bodyPr>
          <a:lstStyle/>
          <a:p>
            <a:pPr marR="10067" algn="r">
              <a:spcBef>
                <a:spcPts val="654"/>
              </a:spcBef>
            </a:pPr>
            <a:r>
              <a:rPr sz="1189" spc="-50" dirty="0">
                <a:solidFill>
                  <a:srgbClr val="0000FF"/>
                </a:solidFill>
                <a:latin typeface="Times New Roman"/>
                <a:cs typeface="Times New Roman"/>
              </a:rPr>
              <a:t>1</a:t>
            </a:r>
            <a:r>
              <a:rPr sz="1189" i="1" spc="-50" dirty="0">
                <a:solidFill>
                  <a:srgbClr val="0000FF"/>
                </a:solidFill>
                <a:latin typeface="Trebuchet MS"/>
                <a:cs typeface="Trebuchet MS"/>
              </a:rPr>
              <a:t>.</a:t>
            </a:r>
            <a:r>
              <a:rPr sz="1189" spc="-50" dirty="0">
                <a:solidFill>
                  <a:srgbClr val="0000FF"/>
                </a:solidFill>
                <a:latin typeface="Times New Roman"/>
                <a:cs typeface="Times New Roman"/>
              </a:rPr>
              <a:t>5</a:t>
            </a:r>
            <a:endParaRPr sz="1189">
              <a:latin typeface="Times New Roman"/>
              <a:cs typeface="Times New Roman"/>
            </a:endParaRPr>
          </a:p>
          <a:p>
            <a:pPr marL="25168">
              <a:spcBef>
                <a:spcPts val="466"/>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84" name="object 84"/>
          <p:cNvGrpSpPr/>
          <p:nvPr/>
        </p:nvGrpSpPr>
        <p:grpSpPr>
          <a:xfrm>
            <a:off x="7347424" y="4355864"/>
            <a:ext cx="2882877" cy="591424"/>
            <a:chOff x="2936555" y="2198098"/>
            <a:chExt cx="1454785" cy="298450"/>
          </a:xfrm>
        </p:grpSpPr>
        <p:sp>
          <p:nvSpPr>
            <p:cNvPr id="85" name="object 85"/>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6" name="object 86"/>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sp>
          <p:nvSpPr>
            <p:cNvPr id="87" name="object 87"/>
            <p:cNvSpPr/>
            <p:nvPr/>
          </p:nvSpPr>
          <p:spPr>
            <a:xfrm>
              <a:off x="2936555" y="2243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88" name="object 88"/>
            <p:cNvSpPr/>
            <p:nvPr/>
          </p:nvSpPr>
          <p:spPr>
            <a:xfrm>
              <a:off x="3015755" y="2272629"/>
              <a:ext cx="144145" cy="72390"/>
            </a:xfrm>
            <a:custGeom>
              <a:avLst/>
              <a:gdLst/>
              <a:ahLst/>
              <a:cxnLst/>
              <a:rect l="l" t="t" r="r" b="b"/>
              <a:pathLst>
                <a:path w="144144" h="72389">
                  <a:moveTo>
                    <a:pt x="0" y="71999"/>
                  </a:moveTo>
                  <a:lnTo>
                    <a:pt x="0" y="0"/>
                  </a:lnTo>
                  <a:lnTo>
                    <a:pt x="143999" y="0"/>
                  </a:lnTo>
                  <a:lnTo>
                    <a:pt x="143999" y="71999"/>
                  </a:lnTo>
                </a:path>
              </a:pathLst>
            </a:custGeom>
            <a:ln w="15183">
              <a:solidFill>
                <a:srgbClr val="FF0000"/>
              </a:solidFill>
            </a:ln>
          </p:spPr>
          <p:txBody>
            <a:bodyPr wrap="square" lIns="0" tIns="0" rIns="0" bIns="0" rtlCol="0"/>
            <a:lstStyle/>
            <a:p>
              <a:endParaRPr sz="3567"/>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00" name="object 100"/>
          <p:cNvSpPr txBox="1"/>
          <p:nvPr/>
        </p:nvSpPr>
        <p:spPr>
          <a:xfrm>
            <a:off x="1578251" y="4775084"/>
            <a:ext cx="903494" cy="1104025"/>
          </a:xfrm>
          <a:prstGeom prst="rect">
            <a:avLst/>
          </a:prstGeom>
        </p:spPr>
        <p:txBody>
          <a:bodyPr vert="horz" wrap="square" lIns="0" tIns="20134" rIns="0" bIns="0" rtlCol="0">
            <a:spAutoFit/>
          </a:bodyPr>
          <a:lstStyle/>
          <a:p>
            <a:pPr marL="25168">
              <a:spcBef>
                <a:spcPts val="159"/>
              </a:spcBef>
            </a:pPr>
            <a:r>
              <a:rPr sz="793" spc="-20" dirty="0">
                <a:solidFill>
                  <a:srgbClr val="009440"/>
                </a:solidFill>
                <a:latin typeface="Arial MT"/>
                <a:cs typeface="Arial MT"/>
              </a:rPr>
              <a:t>Clustering</a:t>
            </a:r>
            <a:endParaRPr sz="793">
              <a:latin typeface="Arial MT"/>
              <a:cs typeface="Arial MT"/>
            </a:endParaRPr>
          </a:p>
          <a:p>
            <a:pPr marL="25168" marR="88087">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0067">
              <a:lnSpc>
                <a:spcPct val="103800"/>
              </a:lnSpc>
              <a:spcBef>
                <a:spcPts val="77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2"/>
              </a:spcBef>
            </a:pPr>
            <a:r>
              <a:rPr sz="793" spc="-20" dirty="0">
                <a:solidFill>
                  <a:srgbClr val="009440"/>
                </a:solidFill>
                <a:latin typeface="Arial MT"/>
                <a:cs typeface="Arial MT"/>
              </a:rPr>
              <a:t>References</a:t>
            </a:r>
            <a:endParaRPr sz="793">
              <a:latin typeface="Arial MT"/>
              <a:cs typeface="Arial MT"/>
            </a:endParaRPr>
          </a:p>
        </p:txBody>
      </p:sp>
      <p:sp>
        <p:nvSpPr>
          <p:cNvPr id="101" name="object 101"/>
          <p:cNvSpPr txBox="1"/>
          <p:nvPr/>
        </p:nvSpPr>
        <p:spPr>
          <a:xfrm>
            <a:off x="7353516" y="4957296"/>
            <a:ext cx="2861485" cy="203329"/>
          </a:xfrm>
          <a:prstGeom prst="rect">
            <a:avLst/>
          </a:prstGeom>
        </p:spPr>
        <p:txBody>
          <a:bodyPr vert="horz" wrap="square" lIns="0" tIns="20134" rIns="0" bIns="0" rtlCol="0">
            <a:spAutoFit/>
          </a:bodyPr>
          <a:lstStyle/>
          <a:p>
            <a:pPr marL="25168">
              <a:spcBef>
                <a:spcPts val="159"/>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3790756" y="4978270"/>
            <a:ext cx="3339655" cy="257890"/>
          </a:xfrm>
          <a:prstGeom prst="rect">
            <a:avLst/>
          </a:prstGeom>
        </p:spPr>
        <p:txBody>
          <a:bodyPr vert="horz" wrap="square" lIns="0" tIns="13842" rIns="0" bIns="0" rtlCol="0">
            <a:spAutoFit/>
          </a:bodyPr>
          <a:lstStyle/>
          <a:p>
            <a:pPr marL="25168">
              <a:spcBef>
                <a:spcPts val="109"/>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103" name="object 103"/>
          <p:cNvSpPr txBox="1"/>
          <p:nvPr/>
        </p:nvSpPr>
        <p:spPr>
          <a:xfrm>
            <a:off x="1621036" y="6609835"/>
            <a:ext cx="217694" cy="142352"/>
          </a:xfrm>
          <a:prstGeom prst="rect">
            <a:avLst/>
          </a:prstGeom>
        </p:spPr>
        <p:txBody>
          <a:bodyPr vert="horz" wrap="square" lIns="0" tIns="20134" rIns="0" bIns="0" rtlCol="0">
            <a:spAutoFit/>
          </a:bodyPr>
          <a:lstStyle/>
          <a:p>
            <a:pPr marL="25168">
              <a:spcBef>
                <a:spcPts val="159"/>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80749410"/>
      </p:ext>
    </p:extLst>
  </p:cSld>
  <p:clrMapOvr>
    <a:masterClrMapping/>
  </p:clrMapOvr>
  <p:transition>
    <p:cut/>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221" y="1879518"/>
            <a:ext cx="3288065" cy="3033879"/>
            <a:chOff x="1045101" y="948460"/>
            <a:chExt cx="1659255"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166397" y="727198"/>
                  </a:moveTo>
                  <a:lnTo>
                    <a:pt x="1160173" y="668343"/>
                  </a:lnTo>
                  <a:lnTo>
                    <a:pt x="1143200" y="620283"/>
                  </a:lnTo>
                  <a:lnTo>
                    <a:pt x="1118025" y="587880"/>
                  </a:lnTo>
                  <a:lnTo>
                    <a:pt x="1087197" y="575998"/>
                  </a:lnTo>
                  <a:lnTo>
                    <a:pt x="1056369" y="587880"/>
                  </a:lnTo>
                  <a:lnTo>
                    <a:pt x="1031194" y="620283"/>
                  </a:lnTo>
                  <a:lnTo>
                    <a:pt x="1014221" y="668343"/>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79"/>
                  </a:lnTo>
                  <a:lnTo>
                    <a:pt x="943197" y="719998"/>
                  </a:lnTo>
                  <a:lnTo>
                    <a:pt x="912369" y="731879"/>
                  </a:lnTo>
                  <a:lnTo>
                    <a:pt x="887194" y="764283"/>
                  </a:lnTo>
                  <a:lnTo>
                    <a:pt x="870221" y="812343"/>
                  </a:lnTo>
                  <a:lnTo>
                    <a:pt x="863997" y="871198"/>
                  </a:lnTo>
                  <a:lnTo>
                    <a:pt x="870221" y="930052"/>
                  </a:lnTo>
                  <a:lnTo>
                    <a:pt x="887194" y="978112"/>
                  </a:lnTo>
                  <a:lnTo>
                    <a:pt x="912369" y="1010515"/>
                  </a:lnTo>
                  <a:lnTo>
                    <a:pt x="943197" y="1022397"/>
                  </a:lnTo>
                  <a:lnTo>
                    <a:pt x="974026" y="1010515"/>
                  </a:lnTo>
                  <a:lnTo>
                    <a:pt x="999200" y="978112"/>
                  </a:lnTo>
                  <a:lnTo>
                    <a:pt x="1016173" y="930052"/>
                  </a:lnTo>
                  <a:lnTo>
                    <a:pt x="1022397" y="871198"/>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4" name="object 84"/>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grpSp>
      <p:grpSp>
        <p:nvGrpSpPr>
          <p:cNvPr id="86" name="object 86"/>
          <p:cNvGrpSpPr/>
          <p:nvPr/>
        </p:nvGrpSpPr>
        <p:grpSpPr>
          <a:xfrm>
            <a:off x="7347424" y="4355864"/>
            <a:ext cx="2882877" cy="591424"/>
            <a:chOff x="2936555" y="2198098"/>
            <a:chExt cx="1454785" cy="298450"/>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2979755" y="2344629"/>
              <a:ext cx="1368425" cy="144145"/>
            </a:xfrm>
            <a:custGeom>
              <a:avLst/>
              <a:gdLst/>
              <a:ahLst/>
              <a:cxnLst/>
              <a:rect l="l" t="t" r="r" b="b"/>
              <a:pathLst>
                <a:path w="1368425" h="144144">
                  <a:moveTo>
                    <a:pt x="0" y="143999"/>
                  </a:moveTo>
                  <a:lnTo>
                    <a:pt x="0" y="0"/>
                  </a:lnTo>
                  <a:lnTo>
                    <a:pt x="71999" y="0"/>
                  </a:lnTo>
                  <a:lnTo>
                    <a:pt x="71999" y="143999"/>
                  </a:lnTo>
                </a:path>
                <a:path w="1368425" h="144144">
                  <a:moveTo>
                    <a:pt x="143999" y="143999"/>
                  </a:moveTo>
                  <a:lnTo>
                    <a:pt x="143999" y="0"/>
                  </a:lnTo>
                  <a:lnTo>
                    <a:pt x="215999" y="0"/>
                  </a:lnTo>
                  <a:lnTo>
                    <a:pt x="215999" y="143999"/>
                  </a:lnTo>
                </a:path>
                <a:path w="1368425" h="144144">
                  <a:moveTo>
                    <a:pt x="359999" y="143999"/>
                  </a:moveTo>
                  <a:lnTo>
                    <a:pt x="359999" y="0"/>
                  </a:lnTo>
                  <a:lnTo>
                    <a:pt x="431998" y="0"/>
                  </a:lnTo>
                  <a:lnTo>
                    <a:pt x="431998" y="143999"/>
                  </a:lnTo>
                </a:path>
                <a:path w="1368425" h="144144">
                  <a:moveTo>
                    <a:pt x="503998" y="143999"/>
                  </a:moveTo>
                  <a:lnTo>
                    <a:pt x="503998" y="0"/>
                  </a:lnTo>
                  <a:lnTo>
                    <a:pt x="575998" y="0"/>
                  </a:lnTo>
                  <a:lnTo>
                    <a:pt x="575998" y="143999"/>
                  </a:lnTo>
                </a:path>
                <a:path w="1368425" h="144144">
                  <a:moveTo>
                    <a:pt x="863997" y="143999"/>
                  </a:moveTo>
                  <a:lnTo>
                    <a:pt x="863997" y="0"/>
                  </a:lnTo>
                  <a:lnTo>
                    <a:pt x="935997" y="0"/>
                  </a:lnTo>
                  <a:lnTo>
                    <a:pt x="935997" y="143999"/>
                  </a:lnTo>
                </a:path>
                <a:path w="1368425" h="144144">
                  <a:moveTo>
                    <a:pt x="1007997" y="143999"/>
                  </a:moveTo>
                  <a:lnTo>
                    <a:pt x="1007997" y="0"/>
                  </a:lnTo>
                  <a:lnTo>
                    <a:pt x="1079997" y="0"/>
                  </a:lnTo>
                  <a:lnTo>
                    <a:pt x="1079997" y="143999"/>
                  </a:lnTo>
                </a:path>
                <a:path w="1368425" h="144144">
                  <a:moveTo>
                    <a:pt x="1151996" y="143999"/>
                  </a:moveTo>
                  <a:lnTo>
                    <a:pt x="1151996" y="0"/>
                  </a:lnTo>
                  <a:lnTo>
                    <a:pt x="1223996" y="0"/>
                  </a:lnTo>
                  <a:lnTo>
                    <a:pt x="1223996" y="143999"/>
                  </a:lnTo>
                </a:path>
                <a:path w="1368425" h="144144">
                  <a:moveTo>
                    <a:pt x="1295996" y="143999"/>
                  </a:moveTo>
                  <a:lnTo>
                    <a:pt x="1295996" y="0"/>
                  </a:lnTo>
                  <a:lnTo>
                    <a:pt x="1367996" y="0"/>
                  </a:lnTo>
                  <a:lnTo>
                    <a:pt x="1367996" y="143999"/>
                  </a:lnTo>
                </a:path>
              </a:pathLst>
            </a:custGeom>
            <a:ln w="15183">
              <a:solidFill>
                <a:srgbClr val="FF0000"/>
              </a:solidFill>
            </a:ln>
          </p:spPr>
          <p:txBody>
            <a:bodyPr wrap="square" lIns="0" tIns="0" rIns="0" bIns="0" rtlCol="0"/>
            <a:lstStyle/>
            <a:p>
              <a:endParaRPr sz="3567"/>
            </a:p>
          </p:txBody>
        </p:sp>
        <p:sp>
          <p:nvSpPr>
            <p:cNvPr id="89" name="object 89"/>
            <p:cNvSpPr/>
            <p:nvPr/>
          </p:nvSpPr>
          <p:spPr>
            <a:xfrm>
              <a:off x="2936555" y="2243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90" name="object 90"/>
            <p:cNvSpPr/>
            <p:nvPr/>
          </p:nvSpPr>
          <p:spPr>
            <a:xfrm>
              <a:off x="3015755" y="2272629"/>
              <a:ext cx="612140" cy="216535"/>
            </a:xfrm>
            <a:custGeom>
              <a:avLst/>
              <a:gdLst/>
              <a:ahLst/>
              <a:cxnLst/>
              <a:rect l="l" t="t" r="r" b="b"/>
              <a:pathLst>
                <a:path w="612139" h="216535">
                  <a:moveTo>
                    <a:pt x="0" y="71999"/>
                  </a:moveTo>
                  <a:lnTo>
                    <a:pt x="0" y="0"/>
                  </a:lnTo>
                  <a:lnTo>
                    <a:pt x="143999" y="0"/>
                  </a:lnTo>
                  <a:lnTo>
                    <a:pt x="143999" y="71999"/>
                  </a:lnTo>
                </a:path>
                <a:path w="612139" h="216535">
                  <a:moveTo>
                    <a:pt x="503998" y="71999"/>
                  </a:moveTo>
                  <a:lnTo>
                    <a:pt x="503998" y="0"/>
                  </a:lnTo>
                  <a:lnTo>
                    <a:pt x="611998" y="0"/>
                  </a:lnTo>
                  <a:lnTo>
                    <a:pt x="611998" y="215999"/>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769977073"/>
      </p:ext>
    </p:extLst>
  </p:cSld>
  <p:clrMapOvr>
    <a:masterClrMapping/>
  </p:clrMapOvr>
  <p:transition>
    <p:cut/>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0" name="object 50"/>
          <p:cNvPicPr/>
          <p:nvPr/>
        </p:nvPicPr>
        <p:blipFill>
          <a:blip r:embed="rId6"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4"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036880" y="3107409"/>
            <a:ext cx="795276" cy="509631"/>
            <a:chOff x="2275216" y="1568090"/>
            <a:chExt cx="401320" cy="257175"/>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57" name="object 57"/>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59" name="object 59"/>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3" name="object 63"/>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4" name="object 64"/>
          <p:cNvGrpSpPr/>
          <p:nvPr/>
        </p:nvGrpSpPr>
        <p:grpSpPr>
          <a:xfrm>
            <a:off x="6036880" y="3678122"/>
            <a:ext cx="795276" cy="225242"/>
            <a:chOff x="2275216" y="1856089"/>
            <a:chExt cx="401320" cy="113664"/>
          </a:xfrm>
        </p:grpSpPr>
        <p:sp>
          <p:nvSpPr>
            <p:cNvPr id="65" name="object 65"/>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7" name="object 67"/>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1" name="object 71"/>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2" name="object 72"/>
          <p:cNvGrpSpPr/>
          <p:nvPr/>
        </p:nvGrpSpPr>
        <p:grpSpPr>
          <a:xfrm>
            <a:off x="3599184" y="1582853"/>
            <a:ext cx="3288065" cy="3330849"/>
            <a:chOff x="1045082" y="798754"/>
            <a:chExt cx="1659255" cy="1680845"/>
          </a:xfrm>
        </p:grpSpPr>
        <p:sp>
          <p:nvSpPr>
            <p:cNvPr id="73" name="object 73"/>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5" name="object 75"/>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76" name="object 76"/>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166397" y="727198"/>
                  </a:moveTo>
                  <a:lnTo>
                    <a:pt x="1160173" y="668343"/>
                  </a:lnTo>
                  <a:lnTo>
                    <a:pt x="1143200" y="620283"/>
                  </a:lnTo>
                  <a:lnTo>
                    <a:pt x="1118025" y="587880"/>
                  </a:lnTo>
                  <a:lnTo>
                    <a:pt x="1087197" y="575998"/>
                  </a:lnTo>
                  <a:lnTo>
                    <a:pt x="1056369" y="587880"/>
                  </a:lnTo>
                  <a:lnTo>
                    <a:pt x="1031194" y="620283"/>
                  </a:lnTo>
                  <a:lnTo>
                    <a:pt x="1014221" y="668343"/>
                  </a:lnTo>
                  <a:lnTo>
                    <a:pt x="1007997" y="727198"/>
                  </a:lnTo>
                  <a:lnTo>
                    <a:pt x="1014221" y="786052"/>
                  </a:lnTo>
                  <a:lnTo>
                    <a:pt x="1031194" y="834113"/>
                  </a:lnTo>
                  <a:lnTo>
                    <a:pt x="1056369" y="866516"/>
                  </a:lnTo>
                  <a:lnTo>
                    <a:pt x="1087197" y="878398"/>
                  </a:lnTo>
                  <a:lnTo>
                    <a:pt x="1118025" y="866516"/>
                  </a:lnTo>
                  <a:lnTo>
                    <a:pt x="1143200" y="834113"/>
                  </a:lnTo>
                  <a:lnTo>
                    <a:pt x="1160173" y="786052"/>
                  </a:lnTo>
                  <a:lnTo>
                    <a:pt x="1166397" y="727198"/>
                  </a:lnTo>
                </a:path>
                <a:path w="1310639" h="1166495">
                  <a:moveTo>
                    <a:pt x="1022397" y="871198"/>
                  </a:moveTo>
                  <a:lnTo>
                    <a:pt x="1016173" y="812343"/>
                  </a:lnTo>
                  <a:lnTo>
                    <a:pt x="999200" y="764283"/>
                  </a:lnTo>
                  <a:lnTo>
                    <a:pt x="974026" y="731879"/>
                  </a:lnTo>
                  <a:lnTo>
                    <a:pt x="943197" y="719998"/>
                  </a:lnTo>
                  <a:lnTo>
                    <a:pt x="912369" y="731879"/>
                  </a:lnTo>
                  <a:lnTo>
                    <a:pt x="887194" y="764283"/>
                  </a:lnTo>
                  <a:lnTo>
                    <a:pt x="870221" y="812343"/>
                  </a:lnTo>
                  <a:lnTo>
                    <a:pt x="863997" y="871198"/>
                  </a:lnTo>
                  <a:lnTo>
                    <a:pt x="870221" y="930052"/>
                  </a:lnTo>
                  <a:lnTo>
                    <a:pt x="887194" y="978112"/>
                  </a:lnTo>
                  <a:lnTo>
                    <a:pt x="912369" y="1010515"/>
                  </a:lnTo>
                  <a:lnTo>
                    <a:pt x="943197" y="1022397"/>
                  </a:lnTo>
                  <a:lnTo>
                    <a:pt x="974026" y="1010515"/>
                  </a:lnTo>
                  <a:lnTo>
                    <a:pt x="999200" y="978112"/>
                  </a:lnTo>
                  <a:lnTo>
                    <a:pt x="1016173" y="930052"/>
                  </a:lnTo>
                  <a:lnTo>
                    <a:pt x="1022397" y="871198"/>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7"/>
            </a:p>
          </p:txBody>
        </p:sp>
        <p:sp>
          <p:nvSpPr>
            <p:cNvPr id="77" name="object 77"/>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78" name="object 78"/>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79" name="object 79"/>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sp>
          <p:nvSpPr>
            <p:cNvPr id="80" name="object 80"/>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7"/>
            </a:p>
          </p:txBody>
        </p:sp>
      </p:grpSp>
      <p:sp>
        <p:nvSpPr>
          <p:cNvPr id="82" name="object 82"/>
          <p:cNvSpPr txBox="1"/>
          <p:nvPr/>
        </p:nvSpPr>
        <p:spPr>
          <a:xfrm>
            <a:off x="4169995" y="1670343"/>
            <a:ext cx="598974"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16</a:t>
            </a:r>
            <a:r>
              <a:rPr sz="1189" spc="565" dirty="0">
                <a:solidFill>
                  <a:srgbClr val="0000FF"/>
                </a:solidFill>
                <a:latin typeface="Times New Roman"/>
                <a:cs typeface="Times New Roman"/>
              </a:rPr>
              <a:t>  </a:t>
            </a:r>
            <a:r>
              <a:rPr sz="1189" b="1" spc="-99" dirty="0">
                <a:latin typeface="Arial"/>
                <a:cs typeface="Arial"/>
              </a:rPr>
              <a:t>I</a:t>
            </a:r>
            <a:endParaRPr sz="1189">
              <a:latin typeface="Arial"/>
              <a:cs typeface="Arial"/>
            </a:endParaRPr>
          </a:p>
        </p:txBody>
      </p:sp>
      <p:grpSp>
        <p:nvGrpSpPr>
          <p:cNvPr id="83" name="object 83"/>
          <p:cNvGrpSpPr/>
          <p:nvPr/>
        </p:nvGrpSpPr>
        <p:grpSpPr>
          <a:xfrm>
            <a:off x="7347424" y="4488515"/>
            <a:ext cx="2882877" cy="459297"/>
            <a:chOff x="2936555" y="2265037"/>
            <a:chExt cx="1454785" cy="231775"/>
          </a:xfrm>
        </p:grpSpPr>
        <p:sp>
          <p:nvSpPr>
            <p:cNvPr id="84" name="object 84"/>
            <p:cNvSpPr/>
            <p:nvPr/>
          </p:nvSpPr>
          <p:spPr>
            <a:xfrm>
              <a:off x="2936555" y="2344628"/>
              <a:ext cx="1454785" cy="144145"/>
            </a:xfrm>
            <a:custGeom>
              <a:avLst/>
              <a:gdLst/>
              <a:ahLst/>
              <a:cxnLst/>
              <a:rect l="l" t="t" r="r" b="b"/>
              <a:pathLst>
                <a:path w="1454785" h="144144">
                  <a:moveTo>
                    <a:pt x="0" y="143999"/>
                  </a:moveTo>
                  <a:lnTo>
                    <a:pt x="1454396" y="143999"/>
                  </a:lnTo>
                </a:path>
                <a:path w="1454785" h="144144">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5" name="object 85"/>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7"/>
            </a:p>
          </p:txBody>
        </p:sp>
      </p:grpSp>
      <p:sp>
        <p:nvSpPr>
          <p:cNvPr id="86" name="object 86"/>
          <p:cNvSpPr/>
          <p:nvPr/>
        </p:nvSpPr>
        <p:spPr>
          <a:xfrm>
            <a:off x="7347424" y="43608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7" name="object 87"/>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8" name="object 98"/>
          <p:cNvSpPr txBox="1"/>
          <p:nvPr/>
        </p:nvSpPr>
        <p:spPr>
          <a:xfrm>
            <a:off x="7145385" y="4455344"/>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1</a:t>
            </a:r>
            <a:endParaRPr sz="1982">
              <a:latin typeface="Times New Roman"/>
              <a:cs typeface="Times New Roman"/>
            </a:endParaRPr>
          </a:p>
        </p:txBody>
      </p:sp>
      <p:sp>
        <p:nvSpPr>
          <p:cNvPr id="99" name="object 99"/>
          <p:cNvSpPr/>
          <p:nvPr/>
        </p:nvSpPr>
        <p:spPr>
          <a:xfrm>
            <a:off x="6193165" y="3263549"/>
            <a:ext cx="197561" cy="197561"/>
          </a:xfrm>
          <a:custGeom>
            <a:avLst/>
            <a:gdLst/>
            <a:ahLst/>
            <a:cxnLst/>
            <a:rect l="l" t="t" r="r" b="b"/>
            <a:pathLst>
              <a:path w="99694" h="99694">
                <a:moveTo>
                  <a:pt x="0" y="99447"/>
                </a:moveTo>
                <a:lnTo>
                  <a:pt x="99445" y="0"/>
                </a:lnTo>
              </a:path>
            </a:pathLst>
          </a:custGeom>
          <a:ln w="10122">
            <a:solidFill>
              <a:srgbClr val="0000FF"/>
            </a:solidFill>
          </a:ln>
        </p:spPr>
        <p:txBody>
          <a:bodyPr wrap="square" lIns="0" tIns="0" rIns="0" bIns="0" rtlCol="0"/>
          <a:lstStyle/>
          <a:p>
            <a:endParaRPr sz="3567"/>
          </a:p>
        </p:txBody>
      </p:sp>
      <p:sp>
        <p:nvSpPr>
          <p:cNvPr id="100" name="object 100"/>
          <p:cNvSpPr txBox="1"/>
          <p:nvPr/>
        </p:nvSpPr>
        <p:spPr>
          <a:xfrm>
            <a:off x="6089732" y="3097107"/>
            <a:ext cx="432872"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spc="404" dirty="0">
                <a:solidFill>
                  <a:srgbClr val="0000FF"/>
                </a:solidFill>
                <a:latin typeface="Times New Roman"/>
                <a:cs typeface="Times New Roman"/>
              </a:rPr>
              <a:t>  </a:t>
            </a:r>
            <a:r>
              <a:rPr sz="1189" b="1" spc="-99" dirty="0">
                <a:latin typeface="Arial"/>
                <a:cs typeface="Arial"/>
              </a:rPr>
              <a:t>M</a:t>
            </a:r>
            <a:endParaRPr sz="1189">
              <a:latin typeface="Arial"/>
              <a:cs typeface="Arial"/>
            </a:endParaRPr>
          </a:p>
        </p:txBody>
      </p:sp>
      <p:sp>
        <p:nvSpPr>
          <p:cNvPr id="101" name="object 101"/>
          <p:cNvSpPr/>
          <p:nvPr/>
        </p:nvSpPr>
        <p:spPr>
          <a:xfrm>
            <a:off x="6478355" y="3834112"/>
            <a:ext cx="197561" cy="197561"/>
          </a:xfrm>
          <a:custGeom>
            <a:avLst/>
            <a:gdLst/>
            <a:ahLst/>
            <a:cxnLst/>
            <a:rect l="l" t="t" r="r" b="b"/>
            <a:pathLst>
              <a:path w="99694" h="99694">
                <a:moveTo>
                  <a:pt x="99637" y="0"/>
                </a:moveTo>
                <a:lnTo>
                  <a:pt x="0" y="99621"/>
                </a:lnTo>
              </a:path>
            </a:pathLst>
          </a:custGeom>
          <a:ln w="10122">
            <a:solidFill>
              <a:srgbClr val="0000FF"/>
            </a:solidFill>
          </a:ln>
        </p:spPr>
        <p:txBody>
          <a:bodyPr wrap="square" lIns="0" tIns="0" rIns="0" bIns="0" rtlCol="0"/>
          <a:lstStyle/>
          <a:p>
            <a:endParaRPr sz="3567"/>
          </a:p>
        </p:txBody>
      </p:sp>
      <p:sp>
        <p:nvSpPr>
          <p:cNvPr id="102" name="object 102"/>
          <p:cNvSpPr txBox="1"/>
          <p:nvPr/>
        </p:nvSpPr>
        <p:spPr>
          <a:xfrm>
            <a:off x="6363122" y="3953163"/>
            <a:ext cx="416513"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T</a:t>
            </a:r>
            <a:r>
              <a:rPr sz="1189" b="1" spc="426" dirty="0">
                <a:latin typeface="Arial"/>
                <a:cs typeface="Arial"/>
              </a:rPr>
              <a:t>  </a:t>
            </a:r>
            <a:r>
              <a:rPr sz="1189" spc="-99" dirty="0">
                <a:solidFill>
                  <a:srgbClr val="0000FF"/>
                </a:solidFill>
                <a:latin typeface="Times New Roman"/>
                <a:cs typeface="Times New Roman"/>
              </a:rPr>
              <a:t>2</a:t>
            </a:r>
            <a:endParaRPr sz="1189">
              <a:latin typeface="Times New Roman"/>
              <a:cs typeface="Times New Roman"/>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3320062625"/>
      </p:ext>
    </p:extLst>
  </p:cSld>
  <p:clrMapOvr>
    <a:masterClrMapping/>
  </p:clrMapOvr>
  <p:transition>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323369" y="375169"/>
            <a:ext cx="7912933"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3"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0" name="object 50"/>
          <p:cNvPicPr/>
          <p:nvPr/>
        </p:nvPicPr>
        <p:blipFill>
          <a:blip r:embed="rId4"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2"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4" name="object 74"/>
          <p:cNvGrpSpPr/>
          <p:nvPr/>
        </p:nvGrpSpPr>
        <p:grpSpPr>
          <a:xfrm>
            <a:off x="3599184" y="1582853"/>
            <a:ext cx="3288065" cy="3330849"/>
            <a:chOff x="1045082" y="798754"/>
            <a:chExt cx="1659255" cy="1680845"/>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78" name="object 78"/>
            <p:cNvSpPr/>
            <p:nvPr/>
          </p:nvSpPr>
          <p:spPr>
            <a:xfrm>
              <a:off x="1388559" y="969432"/>
              <a:ext cx="1310640" cy="1166495"/>
            </a:xfrm>
            <a:custGeom>
              <a:avLst/>
              <a:gdLst/>
              <a:ahLst/>
              <a:cxnLst/>
              <a:rect l="l" t="t" r="r" b="b"/>
              <a:pathLst>
                <a:path w="1310639" h="1166495">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 w="1310639" h="1166495">
                  <a:moveTo>
                    <a:pt x="1310397" y="871198"/>
                  </a:moveTo>
                  <a:lnTo>
                    <a:pt x="1304173" y="812343"/>
                  </a:lnTo>
                  <a:lnTo>
                    <a:pt x="1287200" y="764283"/>
                  </a:lnTo>
                  <a:lnTo>
                    <a:pt x="1262025" y="731879"/>
                  </a:lnTo>
                  <a:lnTo>
                    <a:pt x="1231196" y="719998"/>
                  </a:lnTo>
                  <a:lnTo>
                    <a:pt x="1200368" y="731879"/>
                  </a:lnTo>
                  <a:lnTo>
                    <a:pt x="1175193" y="764283"/>
                  </a:lnTo>
                  <a:lnTo>
                    <a:pt x="1158220" y="812343"/>
                  </a:lnTo>
                  <a:lnTo>
                    <a:pt x="1151996" y="871198"/>
                  </a:lnTo>
                  <a:lnTo>
                    <a:pt x="1158220" y="930052"/>
                  </a:lnTo>
                  <a:lnTo>
                    <a:pt x="1175193" y="978112"/>
                  </a:lnTo>
                  <a:lnTo>
                    <a:pt x="1200368" y="1010515"/>
                  </a:lnTo>
                  <a:lnTo>
                    <a:pt x="1231196" y="1022397"/>
                  </a:lnTo>
                  <a:lnTo>
                    <a:pt x="1262025" y="1010515"/>
                  </a:lnTo>
                  <a:lnTo>
                    <a:pt x="1287200" y="978112"/>
                  </a:lnTo>
                  <a:lnTo>
                    <a:pt x="1304173" y="930052"/>
                  </a:lnTo>
                  <a:lnTo>
                    <a:pt x="1310397" y="871198"/>
                  </a:lnTo>
                </a:path>
                <a:path w="1310639" h="1166495">
                  <a:moveTo>
                    <a:pt x="1166397" y="1015197"/>
                  </a:moveTo>
                  <a:lnTo>
                    <a:pt x="1160173" y="956343"/>
                  </a:lnTo>
                  <a:lnTo>
                    <a:pt x="1143200" y="908282"/>
                  </a:lnTo>
                  <a:lnTo>
                    <a:pt x="1118025" y="875879"/>
                  </a:lnTo>
                  <a:lnTo>
                    <a:pt x="1087197" y="863997"/>
                  </a:lnTo>
                  <a:lnTo>
                    <a:pt x="1056369" y="875879"/>
                  </a:lnTo>
                  <a:lnTo>
                    <a:pt x="1031194" y="908282"/>
                  </a:lnTo>
                  <a:lnTo>
                    <a:pt x="1014221" y="956343"/>
                  </a:lnTo>
                  <a:lnTo>
                    <a:pt x="1007997" y="1015197"/>
                  </a:lnTo>
                  <a:lnTo>
                    <a:pt x="1014221" y="1074051"/>
                  </a:lnTo>
                  <a:lnTo>
                    <a:pt x="1031194" y="1122112"/>
                  </a:lnTo>
                  <a:lnTo>
                    <a:pt x="1056369" y="1154515"/>
                  </a:lnTo>
                  <a:lnTo>
                    <a:pt x="1087197" y="1166397"/>
                  </a:lnTo>
                  <a:lnTo>
                    <a:pt x="1118025" y="1154515"/>
                  </a:lnTo>
                  <a:lnTo>
                    <a:pt x="1143200" y="1122112"/>
                  </a:lnTo>
                  <a:lnTo>
                    <a:pt x="1160173" y="1074051"/>
                  </a:lnTo>
                  <a:lnTo>
                    <a:pt x="1166397" y="1015197"/>
                  </a:lnTo>
                </a:path>
              </a:pathLst>
            </a:custGeom>
            <a:ln w="10122">
              <a:solidFill>
                <a:srgbClr val="FF0000"/>
              </a:solidFill>
              <a:prstDash val="dash"/>
            </a:ln>
          </p:spPr>
          <p:txBody>
            <a:bodyPr wrap="square" lIns="0" tIns="0" rIns="0" bIns="0" rtlCol="0"/>
            <a:lstStyle/>
            <a:p>
              <a:endParaRPr sz="3567"/>
            </a:p>
          </p:txBody>
        </p:sp>
        <p:sp>
          <p:nvSpPr>
            <p:cNvPr id="79" name="object 79"/>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0" name="object 80"/>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sp>
          <p:nvSpPr>
            <p:cNvPr id="82" name="object 82"/>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2375681" y="1761011"/>
              <a:ext cx="56515" cy="15240"/>
            </a:xfrm>
            <a:custGeom>
              <a:avLst/>
              <a:gdLst/>
              <a:ahLst/>
              <a:cxnLst/>
              <a:rect l="l" t="t" r="r" b="b"/>
              <a:pathLst>
                <a:path w="56514" h="15239">
                  <a:moveTo>
                    <a:pt x="56242" y="0"/>
                  </a:moveTo>
                  <a:lnTo>
                    <a:pt x="0" y="0"/>
                  </a:lnTo>
                  <a:lnTo>
                    <a:pt x="0" y="15160"/>
                  </a:lnTo>
                  <a:lnTo>
                    <a:pt x="56242" y="15160"/>
                  </a:lnTo>
                  <a:lnTo>
                    <a:pt x="56242" y="0"/>
                  </a:lnTo>
                  <a:close/>
                </a:path>
              </a:pathLst>
            </a:custGeom>
            <a:solidFill>
              <a:srgbClr val="FF0000"/>
            </a:solidFill>
          </p:spPr>
          <p:txBody>
            <a:bodyPr wrap="square" lIns="0" tIns="0" rIns="0" bIns="0" rtlCol="0"/>
            <a:lstStyle/>
            <a:p>
              <a:endParaRPr sz="3567"/>
            </a:p>
          </p:txBody>
        </p:sp>
        <p:sp>
          <p:nvSpPr>
            <p:cNvPr id="84" name="object 84"/>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7"/>
            </a:p>
          </p:txBody>
        </p:sp>
      </p:grpSp>
      <p:sp>
        <p:nvSpPr>
          <p:cNvPr id="85" name="object 85"/>
          <p:cNvSpPr txBox="1"/>
          <p:nvPr/>
        </p:nvSpPr>
        <p:spPr>
          <a:xfrm>
            <a:off x="4169995" y="1670343"/>
            <a:ext cx="598974"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16</a:t>
            </a:r>
            <a:r>
              <a:rPr sz="1189" spc="565" dirty="0">
                <a:solidFill>
                  <a:srgbClr val="0000FF"/>
                </a:solidFill>
                <a:latin typeface="Times New Roman"/>
                <a:cs typeface="Times New Roman"/>
              </a:rPr>
              <a:t>  </a:t>
            </a:r>
            <a:r>
              <a:rPr sz="1189" b="1" spc="-99" dirty="0">
                <a:latin typeface="Arial"/>
                <a:cs typeface="Arial"/>
              </a:rPr>
              <a:t>I</a:t>
            </a:r>
            <a:endParaRPr sz="1189">
              <a:latin typeface="Arial"/>
              <a:cs typeface="Arial"/>
            </a:endParaRPr>
          </a:p>
        </p:txBody>
      </p:sp>
      <p:grpSp>
        <p:nvGrpSpPr>
          <p:cNvPr id="86" name="object 86"/>
          <p:cNvGrpSpPr/>
          <p:nvPr/>
        </p:nvGrpSpPr>
        <p:grpSpPr>
          <a:xfrm>
            <a:off x="7347424" y="4303811"/>
            <a:ext cx="2882877" cy="643016"/>
            <a:chOff x="2936555" y="2171830"/>
            <a:chExt cx="1454785" cy="324485"/>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7"/>
            </a:p>
          </p:txBody>
        </p:sp>
        <p:sp>
          <p:nvSpPr>
            <p:cNvPr id="89" name="object 89"/>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90" name="object 90"/>
            <p:cNvSpPr/>
            <p:nvPr/>
          </p:nvSpPr>
          <p:spPr>
            <a:xfrm>
              <a:off x="3879753" y="2200629"/>
              <a:ext cx="144145" cy="144145"/>
            </a:xfrm>
            <a:custGeom>
              <a:avLst/>
              <a:gdLst/>
              <a:ahLst/>
              <a:cxnLst/>
              <a:rect l="l" t="t" r="r" b="b"/>
              <a:pathLst>
                <a:path w="144145" h="144144">
                  <a:moveTo>
                    <a:pt x="0" y="143999"/>
                  </a:moveTo>
                  <a:lnTo>
                    <a:pt x="0" y="0"/>
                  </a:lnTo>
                  <a:lnTo>
                    <a:pt x="143999" y="0"/>
                  </a:lnTo>
                  <a:lnTo>
                    <a:pt x="143999" y="143999"/>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3" name="object 103"/>
          <p:cNvSpPr/>
          <p:nvPr/>
        </p:nvSpPr>
        <p:spPr>
          <a:xfrm>
            <a:off x="6478355" y="3834112"/>
            <a:ext cx="197561" cy="197561"/>
          </a:xfrm>
          <a:custGeom>
            <a:avLst/>
            <a:gdLst/>
            <a:ahLst/>
            <a:cxnLst/>
            <a:rect l="l" t="t" r="r" b="b"/>
            <a:pathLst>
              <a:path w="99694" h="99694">
                <a:moveTo>
                  <a:pt x="99637" y="0"/>
                </a:moveTo>
                <a:lnTo>
                  <a:pt x="0" y="99621"/>
                </a:lnTo>
              </a:path>
            </a:pathLst>
          </a:custGeom>
          <a:ln w="10122">
            <a:solidFill>
              <a:srgbClr val="0000FF"/>
            </a:solidFill>
          </a:ln>
        </p:spPr>
        <p:txBody>
          <a:bodyPr wrap="square" lIns="0" tIns="0" rIns="0" bIns="0" rtlCol="0"/>
          <a:lstStyle/>
          <a:p>
            <a:endParaRPr sz="3567"/>
          </a:p>
        </p:txBody>
      </p:sp>
      <p:sp>
        <p:nvSpPr>
          <p:cNvPr id="104" name="object 104"/>
          <p:cNvSpPr txBox="1"/>
          <p:nvPr/>
        </p:nvSpPr>
        <p:spPr>
          <a:xfrm>
            <a:off x="6363122" y="3953163"/>
            <a:ext cx="416513"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T</a:t>
            </a:r>
            <a:r>
              <a:rPr sz="1189" b="1" spc="426" dirty="0">
                <a:latin typeface="Arial"/>
                <a:cs typeface="Arial"/>
              </a:rPr>
              <a:t>  </a:t>
            </a:r>
            <a:r>
              <a:rPr sz="1189" spc="-99" dirty="0">
                <a:solidFill>
                  <a:srgbClr val="0000FF"/>
                </a:solidFill>
                <a:latin typeface="Times New Roman"/>
                <a:cs typeface="Times New Roman"/>
              </a:rPr>
              <a:t>2</a:t>
            </a:r>
            <a:endParaRPr sz="1189">
              <a:latin typeface="Times New Roman"/>
              <a:cs typeface="Times New Roman"/>
            </a:endParaRPr>
          </a:p>
        </p:txBody>
      </p:sp>
    </p:spTree>
    <p:extLst>
      <p:ext uri="{BB962C8B-B14F-4D97-AF65-F5344CB8AC3E}">
        <p14:creationId xmlns:p14="http://schemas.microsoft.com/office/powerpoint/2010/main" val="2999164205"/>
      </p:ext>
    </p:extLst>
  </p:cSld>
  <p:clrMapOvr>
    <a:masterClrMapping/>
  </p:clrMapOvr>
  <p:transition>
    <p:cut/>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0" name="object 50"/>
          <p:cNvPicPr/>
          <p:nvPr/>
        </p:nvPicPr>
        <p:blipFill>
          <a:blip r:embed="rId6"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4"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8" name="object 78"/>
          <p:cNvGrpSpPr/>
          <p:nvPr/>
        </p:nvGrpSpPr>
        <p:grpSpPr>
          <a:xfrm>
            <a:off x="3599220" y="1582891"/>
            <a:ext cx="3135805" cy="3330849"/>
            <a:chOff x="1045101" y="798773"/>
            <a:chExt cx="1582420" cy="1680845"/>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0" name="object 80"/>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sp>
          <p:nvSpPr>
            <p:cNvPr id="84" name="object 84"/>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7"/>
            </a:p>
          </p:txBody>
        </p:sp>
        <p:sp>
          <p:nvSpPr>
            <p:cNvPr id="86" name="object 86"/>
            <p:cNvSpPr/>
            <p:nvPr/>
          </p:nvSpPr>
          <p:spPr>
            <a:xfrm>
              <a:off x="2251752" y="1560913"/>
              <a:ext cx="304165" cy="415925"/>
            </a:xfrm>
            <a:custGeom>
              <a:avLst/>
              <a:gdLst/>
              <a:ahLst/>
              <a:cxnLst/>
              <a:rect l="l" t="t" r="r" b="b"/>
              <a:pathLst>
                <a:path w="304164" h="415925">
                  <a:moveTo>
                    <a:pt x="251770" y="265317"/>
                  </a:moveTo>
                  <a:lnTo>
                    <a:pt x="278832" y="210215"/>
                  </a:lnTo>
                  <a:lnTo>
                    <a:pt x="296294" y="156745"/>
                  </a:lnTo>
                  <a:lnTo>
                    <a:pt x="304009" y="107355"/>
                  </a:lnTo>
                  <a:lnTo>
                    <a:pt x="301830" y="64498"/>
                  </a:lnTo>
                  <a:lnTo>
                    <a:pt x="289611" y="30624"/>
                  </a:lnTo>
                  <a:lnTo>
                    <a:pt x="267204" y="8185"/>
                  </a:lnTo>
                  <a:lnTo>
                    <a:pt x="236567" y="0"/>
                  </a:lnTo>
                  <a:lnTo>
                    <a:pt x="201122" y="6354"/>
                  </a:lnTo>
                  <a:lnTo>
                    <a:pt x="162918" y="25896"/>
                  </a:lnTo>
                  <a:lnTo>
                    <a:pt x="124003" y="57273"/>
                  </a:lnTo>
                  <a:lnTo>
                    <a:pt x="86427" y="99130"/>
                  </a:lnTo>
                  <a:lnTo>
                    <a:pt x="52238" y="150117"/>
                  </a:lnTo>
                  <a:lnTo>
                    <a:pt x="25177" y="205219"/>
                  </a:lnTo>
                  <a:lnTo>
                    <a:pt x="7715" y="258689"/>
                  </a:lnTo>
                  <a:lnTo>
                    <a:pt x="0" y="308079"/>
                  </a:lnTo>
                  <a:lnTo>
                    <a:pt x="2178" y="350936"/>
                  </a:lnTo>
                  <a:lnTo>
                    <a:pt x="14397" y="384809"/>
                  </a:lnTo>
                  <a:lnTo>
                    <a:pt x="36804" y="407249"/>
                  </a:lnTo>
                  <a:lnTo>
                    <a:pt x="67441" y="415434"/>
                  </a:lnTo>
                  <a:lnTo>
                    <a:pt x="102886" y="409080"/>
                  </a:lnTo>
                  <a:lnTo>
                    <a:pt x="141091" y="389538"/>
                  </a:lnTo>
                  <a:lnTo>
                    <a:pt x="180006" y="358161"/>
                  </a:lnTo>
                  <a:lnTo>
                    <a:pt x="217582" y="316303"/>
                  </a:lnTo>
                  <a:lnTo>
                    <a:pt x="251770" y="265317"/>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7"/>
            </a:p>
          </p:txBody>
        </p:sp>
      </p:grpSp>
      <p:sp>
        <p:nvSpPr>
          <p:cNvPr id="88" name="object 88"/>
          <p:cNvSpPr txBox="1"/>
          <p:nvPr/>
        </p:nvSpPr>
        <p:spPr>
          <a:xfrm>
            <a:off x="4169995" y="1670343"/>
            <a:ext cx="598974"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16</a:t>
            </a:r>
            <a:r>
              <a:rPr sz="1189" spc="565" dirty="0">
                <a:solidFill>
                  <a:srgbClr val="0000FF"/>
                </a:solidFill>
                <a:latin typeface="Times New Roman"/>
                <a:cs typeface="Times New Roman"/>
              </a:rPr>
              <a:t>  </a:t>
            </a:r>
            <a:r>
              <a:rPr sz="1189" b="1" spc="-99" dirty="0">
                <a:latin typeface="Arial"/>
                <a:cs typeface="Arial"/>
              </a:rPr>
              <a:t>I</a:t>
            </a:r>
            <a:endParaRPr sz="1189">
              <a:latin typeface="Arial"/>
              <a:cs typeface="Arial"/>
            </a:endParaRPr>
          </a:p>
        </p:txBody>
      </p:sp>
      <p:grpSp>
        <p:nvGrpSpPr>
          <p:cNvPr id="89" name="object 89"/>
          <p:cNvGrpSpPr/>
          <p:nvPr/>
        </p:nvGrpSpPr>
        <p:grpSpPr>
          <a:xfrm>
            <a:off x="7347424" y="4303811"/>
            <a:ext cx="2882877" cy="643016"/>
            <a:chOff x="2936555" y="2171830"/>
            <a:chExt cx="1454785" cy="324485"/>
          </a:xfrm>
        </p:grpSpPr>
        <p:sp>
          <p:nvSpPr>
            <p:cNvPr id="90" name="object 90"/>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2979755" y="2272629"/>
              <a:ext cx="1368425" cy="216535"/>
            </a:xfrm>
            <a:custGeom>
              <a:avLst/>
              <a:gdLst/>
              <a:ahLst/>
              <a:cxnLst/>
              <a:rect l="l" t="t" r="r" b="b"/>
              <a:pathLst>
                <a:path w="1368425" h="216535">
                  <a:moveTo>
                    <a:pt x="0" y="215999"/>
                  </a:moveTo>
                  <a:lnTo>
                    <a:pt x="0" y="71999"/>
                  </a:lnTo>
                  <a:lnTo>
                    <a:pt x="71999" y="71999"/>
                  </a:lnTo>
                  <a:lnTo>
                    <a:pt x="71999" y="215999"/>
                  </a:lnTo>
                </a:path>
                <a:path w="1368425" h="216535">
                  <a:moveTo>
                    <a:pt x="143999" y="215999"/>
                  </a:moveTo>
                  <a:lnTo>
                    <a:pt x="143999" y="71999"/>
                  </a:lnTo>
                  <a:lnTo>
                    <a:pt x="215999" y="71999"/>
                  </a:lnTo>
                  <a:lnTo>
                    <a:pt x="215999" y="215999"/>
                  </a:lnTo>
                </a:path>
                <a:path w="1368425" h="216535">
                  <a:moveTo>
                    <a:pt x="359999" y="215999"/>
                  </a:moveTo>
                  <a:lnTo>
                    <a:pt x="359999" y="71999"/>
                  </a:lnTo>
                  <a:lnTo>
                    <a:pt x="431998" y="71999"/>
                  </a:lnTo>
                  <a:lnTo>
                    <a:pt x="431998" y="215999"/>
                  </a:lnTo>
                </a:path>
                <a:path w="1368425" h="216535">
                  <a:moveTo>
                    <a:pt x="503998" y="215999"/>
                  </a:moveTo>
                  <a:lnTo>
                    <a:pt x="503998" y="71999"/>
                  </a:lnTo>
                  <a:lnTo>
                    <a:pt x="575998" y="71999"/>
                  </a:lnTo>
                  <a:lnTo>
                    <a:pt x="575998" y="215999"/>
                  </a:lnTo>
                </a:path>
                <a:path w="1368425" h="216535">
                  <a:moveTo>
                    <a:pt x="863997" y="215999"/>
                  </a:moveTo>
                  <a:lnTo>
                    <a:pt x="863997" y="71999"/>
                  </a:lnTo>
                  <a:lnTo>
                    <a:pt x="935997" y="71999"/>
                  </a:lnTo>
                  <a:lnTo>
                    <a:pt x="935997" y="215999"/>
                  </a:lnTo>
                </a:path>
                <a:path w="1368425" h="216535">
                  <a:moveTo>
                    <a:pt x="1007997" y="215999"/>
                  </a:moveTo>
                  <a:lnTo>
                    <a:pt x="1007997" y="71999"/>
                  </a:lnTo>
                  <a:lnTo>
                    <a:pt x="1079997" y="71999"/>
                  </a:lnTo>
                  <a:lnTo>
                    <a:pt x="1079997" y="215999"/>
                  </a:lnTo>
                </a:path>
                <a:path w="1368425" h="216535">
                  <a:moveTo>
                    <a:pt x="1151996" y="215999"/>
                  </a:moveTo>
                  <a:lnTo>
                    <a:pt x="1151996" y="71999"/>
                  </a:lnTo>
                  <a:lnTo>
                    <a:pt x="1223996" y="71999"/>
                  </a:lnTo>
                  <a:lnTo>
                    <a:pt x="1223996" y="215999"/>
                  </a:lnTo>
                </a:path>
                <a:path w="1368425" h="216535">
                  <a:moveTo>
                    <a:pt x="1295996" y="215999"/>
                  </a:moveTo>
                  <a:lnTo>
                    <a:pt x="1295996" y="71999"/>
                  </a:lnTo>
                  <a:lnTo>
                    <a:pt x="1367996" y="71999"/>
                  </a:lnTo>
                  <a:lnTo>
                    <a:pt x="1367996" y="215999"/>
                  </a:lnTo>
                </a:path>
                <a:path w="1368425" h="216535">
                  <a:moveTo>
                    <a:pt x="35999" y="71999"/>
                  </a:moveTo>
                  <a:lnTo>
                    <a:pt x="35999" y="0"/>
                  </a:lnTo>
                  <a:lnTo>
                    <a:pt x="179999" y="0"/>
                  </a:lnTo>
                  <a:lnTo>
                    <a:pt x="179999" y="71999"/>
                  </a:lnTo>
                </a:path>
                <a:path w="1368425" h="216535">
                  <a:moveTo>
                    <a:pt x="539998" y="71999"/>
                  </a:moveTo>
                  <a:lnTo>
                    <a:pt x="539998" y="0"/>
                  </a:lnTo>
                  <a:lnTo>
                    <a:pt x="647998" y="0"/>
                  </a:lnTo>
                  <a:lnTo>
                    <a:pt x="647998" y="215999"/>
                  </a:lnTo>
                </a:path>
              </a:pathLst>
            </a:custGeom>
            <a:ln w="15183">
              <a:solidFill>
                <a:srgbClr val="FF0000"/>
              </a:solidFill>
            </a:ln>
          </p:spPr>
          <p:txBody>
            <a:bodyPr wrap="square" lIns="0" tIns="0" rIns="0" bIns="0" rtlCol="0"/>
            <a:lstStyle/>
            <a:p>
              <a:endParaRPr sz="3567"/>
            </a:p>
          </p:txBody>
        </p:sp>
        <p:sp>
          <p:nvSpPr>
            <p:cNvPr id="92" name="object 92"/>
            <p:cNvSpPr/>
            <p:nvPr/>
          </p:nvSpPr>
          <p:spPr>
            <a:xfrm>
              <a:off x="2936555" y="2171830"/>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93" name="object 93"/>
            <p:cNvSpPr/>
            <p:nvPr/>
          </p:nvSpPr>
          <p:spPr>
            <a:xfrm>
              <a:off x="3879753" y="2200629"/>
              <a:ext cx="432434" cy="144145"/>
            </a:xfrm>
            <a:custGeom>
              <a:avLst/>
              <a:gdLst/>
              <a:ahLst/>
              <a:cxnLst/>
              <a:rect l="l" t="t" r="r" b="b"/>
              <a:pathLst>
                <a:path w="432435" h="144144">
                  <a:moveTo>
                    <a:pt x="0" y="143999"/>
                  </a:moveTo>
                  <a:lnTo>
                    <a:pt x="0" y="0"/>
                  </a:lnTo>
                  <a:lnTo>
                    <a:pt x="143999" y="0"/>
                  </a:lnTo>
                  <a:lnTo>
                    <a:pt x="143999" y="143999"/>
                  </a:lnTo>
                </a:path>
                <a:path w="432435" h="144144">
                  <a:moveTo>
                    <a:pt x="287999" y="143999"/>
                  </a:moveTo>
                  <a:lnTo>
                    <a:pt x="287999" y="0"/>
                  </a:lnTo>
                  <a:lnTo>
                    <a:pt x="431998" y="0"/>
                  </a:lnTo>
                  <a:lnTo>
                    <a:pt x="431998" y="143999"/>
                  </a:lnTo>
                </a:path>
              </a:pathLst>
            </a:custGeom>
            <a:ln w="15183">
              <a:solidFill>
                <a:srgbClr val="FF0000"/>
              </a:solidFill>
            </a:ln>
          </p:spPr>
          <p:txBody>
            <a:bodyPr wrap="square" lIns="0" tIns="0" rIns="0" bIns="0" rtlCol="0"/>
            <a:lstStyle/>
            <a:p>
              <a:endParaRPr sz="3567"/>
            </a:p>
          </p:txBody>
        </p:sp>
      </p:grpSp>
      <p:sp>
        <p:nvSpPr>
          <p:cNvPr id="94" name="object 94"/>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2" name="object 102"/>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3" name="object 103"/>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4" name="object 104"/>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5" name="object 105"/>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6" name="object 106"/>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3857364184"/>
      </p:ext>
    </p:extLst>
  </p:cSld>
  <p:clrMapOvr>
    <a:masterClrMapping/>
  </p:clrMapOvr>
  <p:transition>
    <p:cut/>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0" name="object 50"/>
          <p:cNvPicPr/>
          <p:nvPr/>
        </p:nvPicPr>
        <p:blipFill>
          <a:blip r:embed="rId6"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4"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4" name="object 74"/>
          <p:cNvGrpSpPr/>
          <p:nvPr/>
        </p:nvGrpSpPr>
        <p:grpSpPr>
          <a:xfrm>
            <a:off x="3599184" y="1582853"/>
            <a:ext cx="3289321" cy="3330849"/>
            <a:chOff x="1045082" y="798754"/>
            <a:chExt cx="1659889" cy="1680845"/>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7" name="object 77"/>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78" name="object 78"/>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7"/>
            </a:p>
          </p:txBody>
        </p:sp>
        <p:sp>
          <p:nvSpPr>
            <p:cNvPr id="79" name="object 79"/>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0" name="object 80"/>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sp>
          <p:nvSpPr>
            <p:cNvPr id="82" name="object 82"/>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7"/>
            </a:p>
          </p:txBody>
        </p:sp>
        <p:sp>
          <p:nvSpPr>
            <p:cNvPr id="84" name="object 84"/>
            <p:cNvSpPr/>
            <p:nvPr/>
          </p:nvSpPr>
          <p:spPr>
            <a:xfrm>
              <a:off x="2251752" y="1560913"/>
              <a:ext cx="448309" cy="559435"/>
            </a:xfrm>
            <a:custGeom>
              <a:avLst/>
              <a:gdLst/>
              <a:ahLst/>
              <a:cxnLst/>
              <a:rect l="l" t="t" r="r" b="b"/>
              <a:pathLst>
                <a:path w="448310" h="559435">
                  <a:moveTo>
                    <a:pt x="251770" y="265317"/>
                  </a:moveTo>
                  <a:lnTo>
                    <a:pt x="278832" y="210215"/>
                  </a:lnTo>
                  <a:lnTo>
                    <a:pt x="296294" y="156745"/>
                  </a:lnTo>
                  <a:lnTo>
                    <a:pt x="304009" y="107355"/>
                  </a:lnTo>
                  <a:lnTo>
                    <a:pt x="301830" y="64498"/>
                  </a:lnTo>
                  <a:lnTo>
                    <a:pt x="289611" y="30624"/>
                  </a:lnTo>
                  <a:lnTo>
                    <a:pt x="267204" y="8185"/>
                  </a:lnTo>
                  <a:lnTo>
                    <a:pt x="236567" y="0"/>
                  </a:lnTo>
                  <a:lnTo>
                    <a:pt x="201122" y="6354"/>
                  </a:lnTo>
                  <a:lnTo>
                    <a:pt x="162918" y="25896"/>
                  </a:lnTo>
                  <a:lnTo>
                    <a:pt x="124003" y="57273"/>
                  </a:lnTo>
                  <a:lnTo>
                    <a:pt x="86427" y="99130"/>
                  </a:lnTo>
                  <a:lnTo>
                    <a:pt x="52238" y="150117"/>
                  </a:lnTo>
                  <a:lnTo>
                    <a:pt x="25177" y="205219"/>
                  </a:lnTo>
                  <a:lnTo>
                    <a:pt x="7715" y="258689"/>
                  </a:lnTo>
                  <a:lnTo>
                    <a:pt x="0" y="308079"/>
                  </a:lnTo>
                  <a:lnTo>
                    <a:pt x="2178" y="350936"/>
                  </a:lnTo>
                  <a:lnTo>
                    <a:pt x="14397" y="384809"/>
                  </a:lnTo>
                  <a:lnTo>
                    <a:pt x="36804" y="407249"/>
                  </a:lnTo>
                  <a:lnTo>
                    <a:pt x="67441" y="415434"/>
                  </a:lnTo>
                  <a:lnTo>
                    <a:pt x="102886" y="409080"/>
                  </a:lnTo>
                  <a:lnTo>
                    <a:pt x="141091" y="389538"/>
                  </a:lnTo>
                  <a:lnTo>
                    <a:pt x="180006" y="358161"/>
                  </a:lnTo>
                  <a:lnTo>
                    <a:pt x="217582" y="316303"/>
                  </a:lnTo>
                  <a:lnTo>
                    <a:pt x="251770" y="265317"/>
                  </a:lnTo>
                </a:path>
                <a:path w="448310" h="559435">
                  <a:moveTo>
                    <a:pt x="395770" y="409317"/>
                  </a:moveTo>
                  <a:lnTo>
                    <a:pt x="422832" y="354215"/>
                  </a:lnTo>
                  <a:lnTo>
                    <a:pt x="440293" y="300744"/>
                  </a:lnTo>
                  <a:lnTo>
                    <a:pt x="448009" y="251355"/>
                  </a:lnTo>
                  <a:lnTo>
                    <a:pt x="445830" y="208498"/>
                  </a:lnTo>
                  <a:lnTo>
                    <a:pt x="433611" y="174624"/>
                  </a:lnTo>
                  <a:lnTo>
                    <a:pt x="411204" y="152184"/>
                  </a:lnTo>
                  <a:lnTo>
                    <a:pt x="380567" y="143999"/>
                  </a:lnTo>
                  <a:lnTo>
                    <a:pt x="345122" y="150354"/>
                  </a:lnTo>
                  <a:lnTo>
                    <a:pt x="306917" y="169896"/>
                  </a:lnTo>
                  <a:lnTo>
                    <a:pt x="268003" y="201272"/>
                  </a:lnTo>
                  <a:lnTo>
                    <a:pt x="230426" y="243130"/>
                  </a:lnTo>
                  <a:lnTo>
                    <a:pt x="196238" y="294117"/>
                  </a:lnTo>
                  <a:lnTo>
                    <a:pt x="169176" y="349218"/>
                  </a:lnTo>
                  <a:lnTo>
                    <a:pt x="151715" y="402689"/>
                  </a:lnTo>
                  <a:lnTo>
                    <a:pt x="143999" y="452078"/>
                  </a:lnTo>
                  <a:lnTo>
                    <a:pt x="146178" y="494935"/>
                  </a:lnTo>
                  <a:lnTo>
                    <a:pt x="158397" y="528809"/>
                  </a:lnTo>
                  <a:lnTo>
                    <a:pt x="180804" y="551249"/>
                  </a:lnTo>
                  <a:lnTo>
                    <a:pt x="211441" y="559434"/>
                  </a:lnTo>
                  <a:lnTo>
                    <a:pt x="246886" y="553079"/>
                  </a:lnTo>
                  <a:lnTo>
                    <a:pt x="285091" y="533537"/>
                  </a:lnTo>
                  <a:lnTo>
                    <a:pt x="324005" y="502161"/>
                  </a:lnTo>
                  <a:lnTo>
                    <a:pt x="361582" y="460303"/>
                  </a:lnTo>
                  <a:lnTo>
                    <a:pt x="395770" y="409317"/>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7"/>
            </a:p>
          </p:txBody>
        </p:sp>
      </p:grpSp>
      <p:sp>
        <p:nvSpPr>
          <p:cNvPr id="86" name="object 86"/>
          <p:cNvSpPr txBox="1"/>
          <p:nvPr/>
        </p:nvSpPr>
        <p:spPr>
          <a:xfrm>
            <a:off x="4169995" y="1670343"/>
            <a:ext cx="598974"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16</a:t>
            </a:r>
            <a:r>
              <a:rPr sz="1189" spc="565" dirty="0">
                <a:solidFill>
                  <a:srgbClr val="0000FF"/>
                </a:solidFill>
                <a:latin typeface="Times New Roman"/>
                <a:cs typeface="Times New Roman"/>
              </a:rPr>
              <a:t>  </a:t>
            </a:r>
            <a:r>
              <a:rPr sz="1189" b="1" spc="-99" dirty="0">
                <a:latin typeface="Arial"/>
                <a:cs typeface="Arial"/>
              </a:rPr>
              <a:t>I</a:t>
            </a:r>
            <a:endParaRPr sz="1189">
              <a:latin typeface="Arial"/>
              <a:cs typeface="Arial"/>
            </a:endParaRPr>
          </a:p>
        </p:txBody>
      </p:sp>
      <p:grpSp>
        <p:nvGrpSpPr>
          <p:cNvPr id="87" name="object 87"/>
          <p:cNvGrpSpPr/>
          <p:nvPr/>
        </p:nvGrpSpPr>
        <p:grpSpPr>
          <a:xfrm>
            <a:off x="7347424" y="4345835"/>
            <a:ext cx="2882877" cy="601491"/>
            <a:chOff x="2936555" y="2193037"/>
            <a:chExt cx="1454785" cy="303530"/>
          </a:xfrm>
        </p:grpSpPr>
        <p:sp>
          <p:nvSpPr>
            <p:cNvPr id="88" name="object 88"/>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2979755" y="2200629"/>
              <a:ext cx="1368425" cy="288290"/>
            </a:xfrm>
            <a:custGeom>
              <a:avLst/>
              <a:gdLst/>
              <a:ahLst/>
              <a:cxnLst/>
              <a:rect l="l" t="t" r="r" b="b"/>
              <a:pathLst>
                <a:path w="1368425" h="288289">
                  <a:moveTo>
                    <a:pt x="0" y="287999"/>
                  </a:moveTo>
                  <a:lnTo>
                    <a:pt x="0" y="143999"/>
                  </a:lnTo>
                  <a:lnTo>
                    <a:pt x="71999" y="143999"/>
                  </a:lnTo>
                  <a:lnTo>
                    <a:pt x="71999" y="287999"/>
                  </a:lnTo>
                </a:path>
                <a:path w="1368425" h="288289">
                  <a:moveTo>
                    <a:pt x="143999" y="287999"/>
                  </a:moveTo>
                  <a:lnTo>
                    <a:pt x="143999" y="143999"/>
                  </a:lnTo>
                  <a:lnTo>
                    <a:pt x="215999" y="143999"/>
                  </a:lnTo>
                  <a:lnTo>
                    <a:pt x="215999" y="287999"/>
                  </a:lnTo>
                </a:path>
                <a:path w="1368425" h="288289">
                  <a:moveTo>
                    <a:pt x="359999" y="287999"/>
                  </a:moveTo>
                  <a:lnTo>
                    <a:pt x="359999" y="143999"/>
                  </a:lnTo>
                  <a:lnTo>
                    <a:pt x="431998" y="143999"/>
                  </a:lnTo>
                  <a:lnTo>
                    <a:pt x="431998" y="287999"/>
                  </a:lnTo>
                </a:path>
                <a:path w="1368425" h="288289">
                  <a:moveTo>
                    <a:pt x="503998" y="287999"/>
                  </a:moveTo>
                  <a:lnTo>
                    <a:pt x="503998" y="143999"/>
                  </a:lnTo>
                  <a:lnTo>
                    <a:pt x="575998" y="143999"/>
                  </a:lnTo>
                  <a:lnTo>
                    <a:pt x="575998" y="287999"/>
                  </a:lnTo>
                </a:path>
                <a:path w="1368425" h="288289">
                  <a:moveTo>
                    <a:pt x="863997" y="287999"/>
                  </a:moveTo>
                  <a:lnTo>
                    <a:pt x="863997" y="143999"/>
                  </a:lnTo>
                  <a:lnTo>
                    <a:pt x="935997" y="143999"/>
                  </a:lnTo>
                  <a:lnTo>
                    <a:pt x="935997" y="287999"/>
                  </a:lnTo>
                </a:path>
                <a:path w="1368425" h="288289">
                  <a:moveTo>
                    <a:pt x="1007997" y="287999"/>
                  </a:moveTo>
                  <a:lnTo>
                    <a:pt x="1007997" y="143999"/>
                  </a:lnTo>
                  <a:lnTo>
                    <a:pt x="1079997" y="143999"/>
                  </a:lnTo>
                  <a:lnTo>
                    <a:pt x="1079997" y="287999"/>
                  </a:lnTo>
                </a:path>
                <a:path w="1368425" h="288289">
                  <a:moveTo>
                    <a:pt x="1151996" y="287999"/>
                  </a:moveTo>
                  <a:lnTo>
                    <a:pt x="1151996" y="143999"/>
                  </a:lnTo>
                  <a:lnTo>
                    <a:pt x="1223996" y="143999"/>
                  </a:lnTo>
                  <a:lnTo>
                    <a:pt x="1223996" y="287999"/>
                  </a:lnTo>
                </a:path>
                <a:path w="1368425" h="288289">
                  <a:moveTo>
                    <a:pt x="1295996" y="287999"/>
                  </a:moveTo>
                  <a:lnTo>
                    <a:pt x="1295996" y="143999"/>
                  </a:lnTo>
                  <a:lnTo>
                    <a:pt x="1367996" y="143999"/>
                  </a:lnTo>
                  <a:lnTo>
                    <a:pt x="1367996" y="287999"/>
                  </a:lnTo>
                </a:path>
                <a:path w="1368425" h="288289">
                  <a:moveTo>
                    <a:pt x="35999" y="143999"/>
                  </a:moveTo>
                  <a:lnTo>
                    <a:pt x="35999" y="71999"/>
                  </a:lnTo>
                  <a:lnTo>
                    <a:pt x="179999" y="71999"/>
                  </a:lnTo>
                  <a:lnTo>
                    <a:pt x="179999" y="143999"/>
                  </a:lnTo>
                </a:path>
                <a:path w="1368425" h="288289">
                  <a:moveTo>
                    <a:pt x="539998" y="143999"/>
                  </a:moveTo>
                  <a:lnTo>
                    <a:pt x="539998" y="71999"/>
                  </a:lnTo>
                  <a:lnTo>
                    <a:pt x="647998" y="71999"/>
                  </a:lnTo>
                  <a:lnTo>
                    <a:pt x="647998" y="287999"/>
                  </a:lnTo>
                </a:path>
                <a:path w="1368425" h="288289">
                  <a:moveTo>
                    <a:pt x="899997" y="143999"/>
                  </a:moveTo>
                  <a:lnTo>
                    <a:pt x="899997" y="0"/>
                  </a:lnTo>
                  <a:lnTo>
                    <a:pt x="1043997" y="0"/>
                  </a:lnTo>
                  <a:lnTo>
                    <a:pt x="1043997" y="143999"/>
                  </a:lnTo>
                </a:path>
                <a:path w="1368425" h="288289">
                  <a:moveTo>
                    <a:pt x="1187996" y="143999"/>
                  </a:moveTo>
                  <a:lnTo>
                    <a:pt x="1187996" y="0"/>
                  </a:lnTo>
                  <a:lnTo>
                    <a:pt x="1331996" y="0"/>
                  </a:lnTo>
                  <a:lnTo>
                    <a:pt x="1331996" y="143999"/>
                  </a:lnTo>
                </a:path>
              </a:pathLst>
            </a:custGeom>
            <a:ln w="15183">
              <a:solidFill>
                <a:srgbClr val="FF0000"/>
              </a:solidFill>
            </a:ln>
          </p:spPr>
          <p:txBody>
            <a:bodyPr wrap="square" lIns="0" tIns="0" rIns="0" bIns="0" rtlCol="0"/>
            <a:lstStyle/>
            <a:p>
              <a:endParaRPr sz="3567"/>
            </a:p>
          </p:txBody>
        </p:sp>
      </p:grpSp>
      <p:sp>
        <p:nvSpPr>
          <p:cNvPr id="90" name="object 90"/>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1" name="object 101"/>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2" name="object 102"/>
          <p:cNvSpPr/>
          <p:nvPr/>
        </p:nvSpPr>
        <p:spPr>
          <a:xfrm>
            <a:off x="6192995" y="3834050"/>
            <a:ext cx="197561" cy="197561"/>
          </a:xfrm>
          <a:custGeom>
            <a:avLst/>
            <a:gdLst/>
            <a:ahLst/>
            <a:cxnLst/>
            <a:rect l="l" t="t" r="r" b="b"/>
            <a:pathLst>
              <a:path w="99694" h="99694">
                <a:moveTo>
                  <a:pt x="0" y="0"/>
                </a:moveTo>
                <a:lnTo>
                  <a:pt x="99627" y="99647"/>
                </a:lnTo>
              </a:path>
            </a:pathLst>
          </a:custGeom>
          <a:ln w="10122">
            <a:solidFill>
              <a:srgbClr val="0000FF"/>
            </a:solidFill>
          </a:ln>
        </p:spPr>
        <p:txBody>
          <a:bodyPr wrap="square" lIns="0" tIns="0" rIns="0" bIns="0" rtlCol="0"/>
          <a:lstStyle/>
          <a:p>
            <a:endParaRPr sz="3567"/>
          </a:p>
        </p:txBody>
      </p:sp>
      <p:sp>
        <p:nvSpPr>
          <p:cNvPr id="103" name="object 103"/>
          <p:cNvSpPr txBox="1"/>
          <p:nvPr/>
        </p:nvSpPr>
        <p:spPr>
          <a:xfrm>
            <a:off x="5806983" y="3953164"/>
            <a:ext cx="698383"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125</a:t>
            </a:r>
            <a:r>
              <a:rPr sz="1189" spc="466" dirty="0">
                <a:solidFill>
                  <a:srgbClr val="0000FF"/>
                </a:solidFill>
                <a:latin typeface="Times New Roman"/>
                <a:cs typeface="Times New Roman"/>
              </a:rPr>
              <a:t>  </a:t>
            </a:r>
            <a:r>
              <a:rPr sz="1189" b="1" spc="-99" dirty="0">
                <a:latin typeface="Arial"/>
                <a:cs typeface="Arial"/>
              </a:rPr>
              <a:t>T</a:t>
            </a:r>
            <a:endParaRPr sz="1189">
              <a:latin typeface="Arial"/>
              <a:cs typeface="Arial"/>
            </a:endParaRPr>
          </a:p>
        </p:txBody>
      </p:sp>
      <p:sp>
        <p:nvSpPr>
          <p:cNvPr id="104" name="object 104"/>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979472313"/>
      </p:ext>
    </p:extLst>
  </p:cSld>
  <p:clrMapOvr>
    <a:masterClrMapping/>
  </p:clrMapOvr>
  <p:transition>
    <p:cut/>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7" y="1680642"/>
            <a:ext cx="795276" cy="509631"/>
            <a:chOff x="1411218" y="848101"/>
            <a:chExt cx="401320"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sp>
          <p:nvSpPr>
            <p:cNvPr id="47" name="object 47"/>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8" name="object 48"/>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9" name="object 49"/>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0" name="object 50"/>
          <p:cNvPicPr/>
          <p:nvPr/>
        </p:nvPicPr>
        <p:blipFill>
          <a:blip r:embed="rId6" cstate="print"/>
          <a:stretch>
            <a:fillRect/>
          </a:stretch>
        </p:blipFill>
        <p:spPr>
          <a:xfrm>
            <a:off x="5466185" y="1966000"/>
            <a:ext cx="224051" cy="224051"/>
          </a:xfrm>
          <a:prstGeom prst="rect">
            <a:avLst/>
          </a:prstGeom>
        </p:spPr>
      </p:pic>
      <p:sp>
        <p:nvSpPr>
          <p:cNvPr id="51" name="object 51"/>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2" name="object 52"/>
          <p:cNvPicPr/>
          <p:nvPr/>
        </p:nvPicPr>
        <p:blipFill>
          <a:blip r:embed="rId4" cstate="print"/>
          <a:stretch>
            <a:fillRect/>
          </a:stretch>
        </p:blipFill>
        <p:spPr>
          <a:xfrm>
            <a:off x="6322256" y="2251355"/>
            <a:ext cx="224051" cy="224051"/>
          </a:xfrm>
          <a:prstGeom prst="rect">
            <a:avLst/>
          </a:prstGeom>
        </p:spPr>
      </p:pic>
      <p:sp>
        <p:nvSpPr>
          <p:cNvPr id="53" name="object 53"/>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4" name="object 54"/>
          <p:cNvGrpSpPr/>
          <p:nvPr/>
        </p:nvGrpSpPr>
        <p:grpSpPr>
          <a:xfrm>
            <a:off x="6322235" y="3107408"/>
            <a:ext cx="225242" cy="225242"/>
            <a:chOff x="2419215" y="1568090"/>
            <a:chExt cx="113664" cy="113664"/>
          </a:xfrm>
        </p:grpSpPr>
        <p:sp>
          <p:nvSpPr>
            <p:cNvPr id="55" name="object 55"/>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6" name="object 56"/>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7" name="object 57"/>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58" name="object 58"/>
          <p:cNvGrpSpPr/>
          <p:nvPr/>
        </p:nvGrpSpPr>
        <p:grpSpPr>
          <a:xfrm>
            <a:off x="6036880" y="3392764"/>
            <a:ext cx="795276" cy="225242"/>
            <a:chOff x="2275216" y="1712089"/>
            <a:chExt cx="401320" cy="113664"/>
          </a:xfrm>
        </p:grpSpPr>
        <p:sp>
          <p:nvSpPr>
            <p:cNvPr id="59" name="object 59"/>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1" name="object 61"/>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5" name="object 65"/>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6" name="object 66"/>
          <p:cNvGrpSpPr/>
          <p:nvPr/>
        </p:nvGrpSpPr>
        <p:grpSpPr>
          <a:xfrm>
            <a:off x="6036880" y="3678122"/>
            <a:ext cx="795276" cy="225242"/>
            <a:chOff x="2275216" y="1856089"/>
            <a:chExt cx="401320" cy="113664"/>
          </a:xfrm>
        </p:grpSpPr>
        <p:sp>
          <p:nvSpPr>
            <p:cNvPr id="67" name="object 67"/>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69" name="object 69"/>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3" name="object 73"/>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4" name="object 74"/>
          <p:cNvGrpSpPr/>
          <p:nvPr/>
        </p:nvGrpSpPr>
        <p:grpSpPr>
          <a:xfrm>
            <a:off x="6322235" y="3963477"/>
            <a:ext cx="225242" cy="225242"/>
            <a:chOff x="2419215" y="2000088"/>
            <a:chExt cx="113664" cy="113664"/>
          </a:xfrm>
        </p:grpSpPr>
        <p:sp>
          <p:nvSpPr>
            <p:cNvPr id="75" name="object 75"/>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7" name="object 77"/>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78" name="object 78"/>
          <p:cNvGrpSpPr/>
          <p:nvPr/>
        </p:nvGrpSpPr>
        <p:grpSpPr>
          <a:xfrm>
            <a:off x="3599220" y="1582891"/>
            <a:ext cx="3135805" cy="3330849"/>
            <a:chOff x="1045101" y="798773"/>
            <a:chExt cx="1582420" cy="1680845"/>
          </a:xfrm>
        </p:grpSpPr>
        <p:sp>
          <p:nvSpPr>
            <p:cNvPr id="79" name="object 79"/>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0" name="object 80"/>
            <p:cNvSpPr/>
            <p:nvPr/>
          </p:nvSpPr>
          <p:spPr>
            <a:xfrm>
              <a:off x="1388559" y="969432"/>
              <a:ext cx="158750" cy="302895"/>
            </a:xfrm>
            <a:custGeom>
              <a:avLst/>
              <a:gdLst/>
              <a:ahLst/>
              <a:cxnLst/>
              <a:rect l="l" t="t" r="r" b="b"/>
              <a:pathLst>
                <a:path w="158750" h="302894">
                  <a:moveTo>
                    <a:pt x="158400" y="151199"/>
                  </a:moveTo>
                  <a:lnTo>
                    <a:pt x="152176" y="92345"/>
                  </a:lnTo>
                  <a:lnTo>
                    <a:pt x="135203" y="44285"/>
                  </a:lnTo>
                  <a:lnTo>
                    <a:pt x="110028" y="11881"/>
                  </a:lnTo>
                  <a:lnTo>
                    <a:pt x="79200" y="0"/>
                  </a:lnTo>
                  <a:lnTo>
                    <a:pt x="48371" y="11881"/>
                  </a:lnTo>
                  <a:lnTo>
                    <a:pt x="23197" y="44285"/>
                  </a:lnTo>
                  <a:lnTo>
                    <a:pt x="6223" y="92345"/>
                  </a:lnTo>
                  <a:lnTo>
                    <a:pt x="0" y="151199"/>
                  </a:lnTo>
                  <a:lnTo>
                    <a:pt x="6223" y="210054"/>
                  </a:lnTo>
                  <a:lnTo>
                    <a:pt x="23197" y="258114"/>
                  </a:lnTo>
                  <a:lnTo>
                    <a:pt x="48371" y="290518"/>
                  </a:lnTo>
                  <a:lnTo>
                    <a:pt x="79200" y="302399"/>
                  </a:lnTo>
                  <a:lnTo>
                    <a:pt x="110028" y="290518"/>
                  </a:lnTo>
                  <a:lnTo>
                    <a:pt x="135203" y="258114"/>
                  </a:lnTo>
                  <a:lnTo>
                    <a:pt x="152176" y="210054"/>
                  </a:lnTo>
                  <a:lnTo>
                    <a:pt x="158400" y="151199"/>
                  </a:lnTo>
                </a:path>
              </a:pathLst>
            </a:custGeom>
            <a:ln w="10122">
              <a:solidFill>
                <a:srgbClr val="FF0000"/>
              </a:solidFill>
              <a:prstDash val="dash"/>
            </a:ln>
          </p:spPr>
          <p:txBody>
            <a:bodyPr wrap="square" lIns="0" tIns="0" rIns="0" bIns="0" rtlCol="0"/>
            <a:lstStyle/>
            <a:p>
              <a:endParaRPr sz="3567"/>
            </a:p>
          </p:txBody>
        </p:sp>
        <p:sp>
          <p:nvSpPr>
            <p:cNvPr id="81" name="object 81"/>
            <p:cNvSpPr/>
            <p:nvPr/>
          </p:nvSpPr>
          <p:spPr>
            <a:xfrm>
              <a:off x="1316178" y="2244500"/>
              <a:ext cx="15240" cy="56515"/>
            </a:xfrm>
            <a:custGeom>
              <a:avLst/>
              <a:gdLst/>
              <a:ahLst/>
              <a:cxnLst/>
              <a:rect l="l" t="t" r="r" b="b"/>
              <a:pathLst>
                <a:path w="15240" h="56514">
                  <a:moveTo>
                    <a:pt x="15190" y="0"/>
                  </a:moveTo>
                  <a:lnTo>
                    <a:pt x="0" y="0"/>
                  </a:lnTo>
                  <a:lnTo>
                    <a:pt x="0" y="56242"/>
                  </a:lnTo>
                  <a:lnTo>
                    <a:pt x="15190" y="56242"/>
                  </a:lnTo>
                  <a:lnTo>
                    <a:pt x="15190" y="0"/>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9" y="948460"/>
              <a:ext cx="15240" cy="56515"/>
            </a:xfrm>
            <a:custGeom>
              <a:avLst/>
              <a:gdLst/>
              <a:ahLst/>
              <a:cxnLst/>
              <a:rect l="l" t="t" r="r" b="b"/>
              <a:pathLst>
                <a:path w="15240" h="56515">
                  <a:moveTo>
                    <a:pt x="15200" y="0"/>
                  </a:moveTo>
                  <a:lnTo>
                    <a:pt x="0" y="0"/>
                  </a:lnTo>
                  <a:lnTo>
                    <a:pt x="0" y="56242"/>
                  </a:lnTo>
                  <a:lnTo>
                    <a:pt x="15200" y="56242"/>
                  </a:lnTo>
                  <a:lnTo>
                    <a:pt x="15200" y="0"/>
                  </a:lnTo>
                  <a:close/>
                </a:path>
              </a:pathLst>
            </a:custGeom>
            <a:solidFill>
              <a:srgbClr val="FF0000"/>
            </a:solidFill>
          </p:spPr>
          <p:txBody>
            <a:bodyPr wrap="square" lIns="0" tIns="0" rIns="0" bIns="0" rtlCol="0"/>
            <a:lstStyle/>
            <a:p>
              <a:endParaRPr sz="3567"/>
            </a:p>
          </p:txBody>
        </p:sp>
        <p:sp>
          <p:nvSpPr>
            <p:cNvPr id="84" name="object 84"/>
            <p:cNvSpPr/>
            <p:nvPr/>
          </p:nvSpPr>
          <p:spPr>
            <a:xfrm>
              <a:off x="1510960" y="803834"/>
              <a:ext cx="346075" cy="346075"/>
            </a:xfrm>
            <a:custGeom>
              <a:avLst/>
              <a:gdLst/>
              <a:ahLst/>
              <a:cxnLst/>
              <a:rect l="l" t="t" r="r" b="b"/>
              <a:pathLst>
                <a:path w="346075" h="346075">
                  <a:moveTo>
                    <a:pt x="345597" y="172798"/>
                  </a:moveTo>
                  <a:lnTo>
                    <a:pt x="339425" y="126861"/>
                  </a:lnTo>
                  <a:lnTo>
                    <a:pt x="322005" y="85583"/>
                  </a:lnTo>
                  <a:lnTo>
                    <a:pt x="294986" y="50611"/>
                  </a:lnTo>
                  <a:lnTo>
                    <a:pt x="260014" y="23591"/>
                  </a:lnTo>
                  <a:lnTo>
                    <a:pt x="218736" y="6172"/>
                  </a:lnTo>
                  <a:lnTo>
                    <a:pt x="172798" y="0"/>
                  </a:lnTo>
                  <a:lnTo>
                    <a:pt x="126861" y="6172"/>
                  </a:lnTo>
                  <a:lnTo>
                    <a:pt x="85583" y="23591"/>
                  </a:lnTo>
                  <a:lnTo>
                    <a:pt x="50611" y="50611"/>
                  </a:lnTo>
                  <a:lnTo>
                    <a:pt x="23591" y="85583"/>
                  </a:lnTo>
                  <a:lnTo>
                    <a:pt x="6172" y="126861"/>
                  </a:lnTo>
                  <a:lnTo>
                    <a:pt x="0" y="172798"/>
                  </a:lnTo>
                  <a:lnTo>
                    <a:pt x="6172" y="218735"/>
                  </a:lnTo>
                  <a:lnTo>
                    <a:pt x="23591" y="260014"/>
                  </a:lnTo>
                  <a:lnTo>
                    <a:pt x="50611" y="294986"/>
                  </a:lnTo>
                  <a:lnTo>
                    <a:pt x="85583" y="322005"/>
                  </a:lnTo>
                  <a:lnTo>
                    <a:pt x="126861" y="339425"/>
                  </a:lnTo>
                  <a:lnTo>
                    <a:pt x="172798" y="345597"/>
                  </a:lnTo>
                  <a:lnTo>
                    <a:pt x="218736" y="339425"/>
                  </a:lnTo>
                  <a:lnTo>
                    <a:pt x="260014" y="322005"/>
                  </a:lnTo>
                  <a:lnTo>
                    <a:pt x="294986" y="294986"/>
                  </a:lnTo>
                  <a:lnTo>
                    <a:pt x="322005" y="260014"/>
                  </a:lnTo>
                  <a:lnTo>
                    <a:pt x="339425" y="218735"/>
                  </a:lnTo>
                  <a:lnTo>
                    <a:pt x="345597" y="172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2375674" y="1761020"/>
              <a:ext cx="200660" cy="159385"/>
            </a:xfrm>
            <a:custGeom>
              <a:avLst/>
              <a:gdLst/>
              <a:ahLst/>
              <a:cxnLst/>
              <a:rect l="l" t="t" r="r" b="b"/>
              <a:pathLst>
                <a:path w="200660" h="159385">
                  <a:moveTo>
                    <a:pt x="56248" y="0"/>
                  </a:moveTo>
                  <a:lnTo>
                    <a:pt x="0" y="0"/>
                  </a:lnTo>
                  <a:lnTo>
                    <a:pt x="0" y="15163"/>
                  </a:lnTo>
                  <a:lnTo>
                    <a:pt x="56248" y="15163"/>
                  </a:lnTo>
                  <a:lnTo>
                    <a:pt x="56248" y="0"/>
                  </a:lnTo>
                  <a:close/>
                </a:path>
                <a:path w="200660" h="159385">
                  <a:moveTo>
                    <a:pt x="107772" y="51473"/>
                  </a:moveTo>
                  <a:lnTo>
                    <a:pt x="92544" y="51473"/>
                  </a:lnTo>
                  <a:lnTo>
                    <a:pt x="92544" y="107721"/>
                  </a:lnTo>
                  <a:lnTo>
                    <a:pt x="107772" y="107721"/>
                  </a:lnTo>
                  <a:lnTo>
                    <a:pt x="107772" y="51473"/>
                  </a:lnTo>
                  <a:close/>
                </a:path>
                <a:path w="200660" h="159385">
                  <a:moveTo>
                    <a:pt x="200253" y="144005"/>
                  </a:moveTo>
                  <a:lnTo>
                    <a:pt x="144005" y="144005"/>
                  </a:lnTo>
                  <a:lnTo>
                    <a:pt x="144005" y="159169"/>
                  </a:lnTo>
                  <a:lnTo>
                    <a:pt x="200253" y="159169"/>
                  </a:lnTo>
                  <a:lnTo>
                    <a:pt x="200253" y="144005"/>
                  </a:lnTo>
                  <a:close/>
                </a:path>
              </a:pathLst>
            </a:custGeom>
            <a:solidFill>
              <a:srgbClr val="FF0000"/>
            </a:solidFill>
          </p:spPr>
          <p:txBody>
            <a:bodyPr wrap="square" lIns="0" tIns="0" rIns="0" bIns="0" rtlCol="0"/>
            <a:lstStyle/>
            <a:p>
              <a:endParaRPr sz="3567"/>
            </a:p>
          </p:txBody>
        </p:sp>
        <p:sp>
          <p:nvSpPr>
            <p:cNvPr id="86" name="object 86"/>
            <p:cNvSpPr/>
            <p:nvPr/>
          </p:nvSpPr>
          <p:spPr>
            <a:xfrm>
              <a:off x="1489950" y="926767"/>
              <a:ext cx="99695" cy="99695"/>
            </a:xfrm>
            <a:custGeom>
              <a:avLst/>
              <a:gdLst/>
              <a:ahLst/>
              <a:cxnLst/>
              <a:rect l="l" t="t" r="r" b="b"/>
              <a:pathLst>
                <a:path w="99694" h="99694">
                  <a:moveTo>
                    <a:pt x="0" y="99624"/>
                  </a:moveTo>
                  <a:lnTo>
                    <a:pt x="99635" y="0"/>
                  </a:lnTo>
                </a:path>
              </a:pathLst>
            </a:custGeom>
            <a:ln w="10122">
              <a:solidFill>
                <a:srgbClr val="0000FF"/>
              </a:solidFill>
            </a:ln>
          </p:spPr>
          <p:txBody>
            <a:bodyPr wrap="square" lIns="0" tIns="0" rIns="0" bIns="0" rtlCol="0"/>
            <a:lstStyle/>
            <a:p>
              <a:endParaRPr sz="3567"/>
            </a:p>
          </p:txBody>
        </p:sp>
      </p:grpSp>
      <p:sp>
        <p:nvSpPr>
          <p:cNvPr id="87" name="object 87"/>
          <p:cNvSpPr txBox="1"/>
          <p:nvPr/>
        </p:nvSpPr>
        <p:spPr>
          <a:xfrm>
            <a:off x="4169995" y="1670343"/>
            <a:ext cx="598974" cy="207141"/>
          </a:xfrm>
          <a:prstGeom prst="rect">
            <a:avLst/>
          </a:prstGeom>
        </p:spPr>
        <p:txBody>
          <a:bodyPr vert="horz" wrap="square" lIns="0" tIns="23909" rIns="0" bIns="0" rtlCol="0">
            <a:spAutoFit/>
          </a:bodyPr>
          <a:lstStyle/>
          <a:p>
            <a:pPr marL="25168">
              <a:spcBef>
                <a:spcPts val="188"/>
              </a:spcBef>
            </a:pPr>
            <a:r>
              <a:rPr sz="1189" dirty="0">
                <a:solidFill>
                  <a:srgbClr val="0000FF"/>
                </a:solidFill>
                <a:latin typeface="Times New Roman"/>
                <a:cs typeface="Times New Roman"/>
              </a:rPr>
              <a:t>2</a:t>
            </a:r>
            <a:r>
              <a:rPr sz="1189" i="1" dirty="0">
                <a:solidFill>
                  <a:srgbClr val="0000FF"/>
                </a:solidFill>
                <a:latin typeface="Trebuchet MS"/>
                <a:cs typeface="Trebuchet MS"/>
              </a:rPr>
              <a:t>.</a:t>
            </a:r>
            <a:r>
              <a:rPr sz="1189" dirty="0">
                <a:solidFill>
                  <a:srgbClr val="0000FF"/>
                </a:solidFill>
                <a:latin typeface="Times New Roman"/>
                <a:cs typeface="Times New Roman"/>
              </a:rPr>
              <a:t>16</a:t>
            </a:r>
            <a:r>
              <a:rPr sz="1189" spc="565" dirty="0">
                <a:solidFill>
                  <a:srgbClr val="0000FF"/>
                </a:solidFill>
                <a:latin typeface="Times New Roman"/>
                <a:cs typeface="Times New Roman"/>
              </a:rPr>
              <a:t>  </a:t>
            </a:r>
            <a:r>
              <a:rPr sz="1189" b="1" spc="-99" dirty="0">
                <a:latin typeface="Arial"/>
                <a:cs typeface="Arial"/>
              </a:rPr>
              <a:t>I</a:t>
            </a:r>
            <a:endParaRPr sz="1189">
              <a:latin typeface="Arial"/>
              <a:cs typeface="Arial"/>
            </a:endParaRPr>
          </a:p>
        </p:txBody>
      </p:sp>
      <p:grpSp>
        <p:nvGrpSpPr>
          <p:cNvPr id="88" name="object 88"/>
          <p:cNvGrpSpPr/>
          <p:nvPr/>
        </p:nvGrpSpPr>
        <p:grpSpPr>
          <a:xfrm>
            <a:off x="7347424" y="4218202"/>
            <a:ext cx="2882877" cy="728584"/>
            <a:chOff x="2936555" y="2128629"/>
            <a:chExt cx="1454785" cy="367665"/>
          </a:xfrm>
        </p:grpSpPr>
        <p:sp>
          <p:nvSpPr>
            <p:cNvPr id="89" name="object 8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2979755" y="2200629"/>
              <a:ext cx="1368425" cy="288290"/>
            </a:xfrm>
            <a:custGeom>
              <a:avLst/>
              <a:gdLst/>
              <a:ahLst/>
              <a:cxnLst/>
              <a:rect l="l" t="t" r="r" b="b"/>
              <a:pathLst>
                <a:path w="1368425" h="288289">
                  <a:moveTo>
                    <a:pt x="0" y="287999"/>
                  </a:moveTo>
                  <a:lnTo>
                    <a:pt x="0" y="143999"/>
                  </a:lnTo>
                  <a:lnTo>
                    <a:pt x="71999" y="143999"/>
                  </a:lnTo>
                  <a:lnTo>
                    <a:pt x="71999" y="287999"/>
                  </a:lnTo>
                </a:path>
                <a:path w="1368425" h="288289">
                  <a:moveTo>
                    <a:pt x="143999" y="287999"/>
                  </a:moveTo>
                  <a:lnTo>
                    <a:pt x="143999" y="143999"/>
                  </a:lnTo>
                  <a:lnTo>
                    <a:pt x="215999" y="143999"/>
                  </a:lnTo>
                  <a:lnTo>
                    <a:pt x="215999" y="287999"/>
                  </a:lnTo>
                </a:path>
                <a:path w="1368425" h="288289">
                  <a:moveTo>
                    <a:pt x="359999" y="287999"/>
                  </a:moveTo>
                  <a:lnTo>
                    <a:pt x="359999" y="143999"/>
                  </a:lnTo>
                  <a:lnTo>
                    <a:pt x="431998" y="143999"/>
                  </a:lnTo>
                  <a:lnTo>
                    <a:pt x="431998" y="287999"/>
                  </a:lnTo>
                </a:path>
                <a:path w="1368425" h="288289">
                  <a:moveTo>
                    <a:pt x="503998" y="287999"/>
                  </a:moveTo>
                  <a:lnTo>
                    <a:pt x="503998" y="143999"/>
                  </a:lnTo>
                  <a:lnTo>
                    <a:pt x="575998" y="143999"/>
                  </a:lnTo>
                  <a:lnTo>
                    <a:pt x="575998" y="287999"/>
                  </a:lnTo>
                </a:path>
                <a:path w="1368425" h="288289">
                  <a:moveTo>
                    <a:pt x="863997" y="287999"/>
                  </a:moveTo>
                  <a:lnTo>
                    <a:pt x="863997" y="143999"/>
                  </a:lnTo>
                  <a:lnTo>
                    <a:pt x="935997" y="143999"/>
                  </a:lnTo>
                  <a:lnTo>
                    <a:pt x="935997" y="287999"/>
                  </a:lnTo>
                </a:path>
                <a:path w="1368425" h="288289">
                  <a:moveTo>
                    <a:pt x="1007997" y="287999"/>
                  </a:moveTo>
                  <a:lnTo>
                    <a:pt x="1007997" y="143999"/>
                  </a:lnTo>
                  <a:lnTo>
                    <a:pt x="1079997" y="143999"/>
                  </a:lnTo>
                  <a:lnTo>
                    <a:pt x="1079997" y="287999"/>
                  </a:lnTo>
                </a:path>
                <a:path w="1368425" h="288289">
                  <a:moveTo>
                    <a:pt x="1151996" y="287999"/>
                  </a:moveTo>
                  <a:lnTo>
                    <a:pt x="1151996" y="143999"/>
                  </a:lnTo>
                  <a:lnTo>
                    <a:pt x="1223996" y="143999"/>
                  </a:lnTo>
                  <a:lnTo>
                    <a:pt x="1223996" y="287999"/>
                  </a:lnTo>
                </a:path>
                <a:path w="1368425" h="288289">
                  <a:moveTo>
                    <a:pt x="1295996" y="287999"/>
                  </a:moveTo>
                  <a:lnTo>
                    <a:pt x="1295996" y="143999"/>
                  </a:lnTo>
                  <a:lnTo>
                    <a:pt x="1367996" y="143999"/>
                  </a:lnTo>
                  <a:lnTo>
                    <a:pt x="1367996" y="287999"/>
                  </a:lnTo>
                </a:path>
                <a:path w="1368425" h="288289">
                  <a:moveTo>
                    <a:pt x="35999" y="143999"/>
                  </a:moveTo>
                  <a:lnTo>
                    <a:pt x="35999" y="71999"/>
                  </a:lnTo>
                  <a:lnTo>
                    <a:pt x="179999" y="71999"/>
                  </a:lnTo>
                  <a:lnTo>
                    <a:pt x="179999" y="143999"/>
                  </a:lnTo>
                </a:path>
                <a:path w="1368425" h="288289">
                  <a:moveTo>
                    <a:pt x="539998" y="143999"/>
                  </a:moveTo>
                  <a:lnTo>
                    <a:pt x="539998" y="71999"/>
                  </a:lnTo>
                  <a:lnTo>
                    <a:pt x="647998" y="71999"/>
                  </a:lnTo>
                  <a:lnTo>
                    <a:pt x="647998" y="287999"/>
                  </a:lnTo>
                </a:path>
                <a:path w="1368425" h="288289">
                  <a:moveTo>
                    <a:pt x="899997" y="143999"/>
                  </a:moveTo>
                  <a:lnTo>
                    <a:pt x="899997" y="0"/>
                  </a:lnTo>
                  <a:lnTo>
                    <a:pt x="1043997" y="0"/>
                  </a:lnTo>
                  <a:lnTo>
                    <a:pt x="1043997" y="143999"/>
                  </a:lnTo>
                </a:path>
                <a:path w="1368425" h="288289">
                  <a:moveTo>
                    <a:pt x="1187996" y="143999"/>
                  </a:moveTo>
                  <a:lnTo>
                    <a:pt x="1187996" y="0"/>
                  </a:lnTo>
                  <a:lnTo>
                    <a:pt x="1331996" y="0"/>
                  </a:lnTo>
                  <a:lnTo>
                    <a:pt x="1331996" y="143999"/>
                  </a:lnTo>
                </a:path>
              </a:pathLst>
            </a:custGeom>
            <a:ln w="15183">
              <a:solidFill>
                <a:srgbClr val="FF0000"/>
              </a:solidFill>
            </a:ln>
          </p:spPr>
          <p:txBody>
            <a:bodyPr wrap="square" lIns="0" tIns="0" rIns="0" bIns="0" rtlCol="0"/>
            <a:lstStyle/>
            <a:p>
              <a:endParaRPr sz="3567"/>
            </a:p>
          </p:txBody>
        </p:sp>
        <p:sp>
          <p:nvSpPr>
            <p:cNvPr id="91" name="object 91"/>
            <p:cNvSpPr/>
            <p:nvPr/>
          </p:nvSpPr>
          <p:spPr>
            <a:xfrm>
              <a:off x="2936555" y="2128629"/>
              <a:ext cx="1454785" cy="72390"/>
            </a:xfrm>
            <a:custGeom>
              <a:avLst/>
              <a:gdLst/>
              <a:ahLst/>
              <a:cxnLst/>
              <a:rect l="l" t="t" r="r" b="b"/>
              <a:pathLst>
                <a:path w="1454785" h="72389">
                  <a:moveTo>
                    <a:pt x="1454396" y="0"/>
                  </a:moveTo>
                  <a:lnTo>
                    <a:pt x="0" y="0"/>
                  </a:lnTo>
                  <a:lnTo>
                    <a:pt x="0" y="71999"/>
                  </a:lnTo>
                  <a:lnTo>
                    <a:pt x="1454396" y="71999"/>
                  </a:lnTo>
                  <a:lnTo>
                    <a:pt x="1454396" y="0"/>
                  </a:lnTo>
                  <a:close/>
                </a:path>
              </a:pathLst>
            </a:custGeom>
            <a:solidFill>
              <a:srgbClr val="0000FF">
                <a:alpha val="19999"/>
              </a:srgbClr>
            </a:solidFill>
          </p:spPr>
          <p:txBody>
            <a:bodyPr wrap="square" lIns="0" tIns="0" rIns="0" bIns="0" rtlCol="0"/>
            <a:lstStyle/>
            <a:p>
              <a:endParaRPr sz="3567"/>
            </a:p>
          </p:txBody>
        </p:sp>
        <p:sp>
          <p:nvSpPr>
            <p:cNvPr id="92" name="object 92"/>
            <p:cNvSpPr/>
            <p:nvPr/>
          </p:nvSpPr>
          <p:spPr>
            <a:xfrm>
              <a:off x="3951752" y="2183350"/>
              <a:ext cx="288290" cy="17780"/>
            </a:xfrm>
            <a:custGeom>
              <a:avLst/>
              <a:gdLst/>
              <a:ahLst/>
              <a:cxnLst/>
              <a:rect l="l" t="t" r="r" b="b"/>
              <a:pathLst>
                <a:path w="288289" h="17780">
                  <a:moveTo>
                    <a:pt x="0" y="17278"/>
                  </a:moveTo>
                  <a:lnTo>
                    <a:pt x="0" y="0"/>
                  </a:lnTo>
                  <a:lnTo>
                    <a:pt x="287999" y="0"/>
                  </a:lnTo>
                  <a:lnTo>
                    <a:pt x="287999" y="17278"/>
                  </a:lnTo>
                </a:path>
              </a:pathLst>
            </a:custGeom>
            <a:ln w="15183">
              <a:solidFill>
                <a:srgbClr val="FF0000"/>
              </a:solidFill>
            </a:ln>
          </p:spPr>
          <p:txBody>
            <a:bodyPr wrap="square" lIns="0" tIns="0" rIns="0" bIns="0" rtlCol="0"/>
            <a:lstStyle/>
            <a:p>
              <a:endParaRPr sz="3567"/>
            </a:p>
          </p:txBody>
        </p:sp>
      </p:grpSp>
      <p:sp>
        <p:nvSpPr>
          <p:cNvPr id="93" name="object 93"/>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2" name="object 10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3" name="object 10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4" name="object 104"/>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3802804386"/>
      </p:ext>
    </p:extLst>
  </p:cSld>
  <p:clrMapOvr>
    <a:masterClrMapping/>
  </p:clrMapOvr>
  <p:transition>
    <p:cut/>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221" y="1879518"/>
            <a:ext cx="3301905" cy="3033879"/>
            <a:chOff x="1045101" y="948460"/>
            <a:chExt cx="1666239"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7"/>
            </a:p>
          </p:txBody>
        </p:sp>
        <p:sp>
          <p:nvSpPr>
            <p:cNvPr id="84" name="object 84"/>
            <p:cNvSpPr/>
            <p:nvPr/>
          </p:nvSpPr>
          <p:spPr>
            <a:xfrm>
              <a:off x="2245356" y="1523831"/>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511654" y="1040984"/>
              <a:ext cx="56515" cy="15240"/>
            </a:xfrm>
            <a:custGeom>
              <a:avLst/>
              <a:gdLst/>
              <a:ahLst/>
              <a:cxnLst/>
              <a:rect l="l" t="t" r="r" b="b"/>
              <a:pathLst>
                <a:path w="56515" h="15240">
                  <a:moveTo>
                    <a:pt x="56242" y="0"/>
                  </a:moveTo>
                  <a:lnTo>
                    <a:pt x="0" y="0"/>
                  </a:lnTo>
                  <a:lnTo>
                    <a:pt x="0" y="15139"/>
                  </a:lnTo>
                  <a:lnTo>
                    <a:pt x="56242" y="15139"/>
                  </a:lnTo>
                  <a:lnTo>
                    <a:pt x="56242" y="0"/>
                  </a:lnTo>
                  <a:close/>
                </a:path>
              </a:pathLst>
            </a:custGeom>
            <a:solidFill>
              <a:srgbClr val="FF0000"/>
            </a:solidFill>
          </p:spPr>
          <p:txBody>
            <a:bodyPr wrap="square" lIns="0" tIns="0" rIns="0" bIns="0" rtlCol="0"/>
            <a:lstStyle/>
            <a:p>
              <a:endParaRPr sz="3567"/>
            </a:p>
          </p:txBody>
        </p:sp>
      </p:grpSp>
      <p:grpSp>
        <p:nvGrpSpPr>
          <p:cNvPr id="86" name="object 86"/>
          <p:cNvGrpSpPr/>
          <p:nvPr/>
        </p:nvGrpSpPr>
        <p:grpSpPr>
          <a:xfrm>
            <a:off x="7347424" y="4300178"/>
            <a:ext cx="2882877" cy="646791"/>
            <a:chOff x="2936555" y="2169997"/>
            <a:chExt cx="1454785" cy="326390"/>
          </a:xfrm>
        </p:grpSpPr>
        <p:sp>
          <p:nvSpPr>
            <p:cNvPr id="87" name="object 87"/>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8" name="object 88"/>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7"/>
            </a:p>
          </p:txBody>
        </p:sp>
      </p:grpSp>
      <p:sp>
        <p:nvSpPr>
          <p:cNvPr id="89" name="object 89"/>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0" name="object 100"/>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1" name="object 101"/>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465414259"/>
      </p:ext>
    </p:extLst>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7"/>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511654" y="1040984"/>
              <a:ext cx="56515" cy="15240"/>
            </a:xfrm>
            <a:custGeom>
              <a:avLst/>
              <a:gdLst/>
              <a:ahLst/>
              <a:cxnLst/>
              <a:rect l="l" t="t" r="r" b="b"/>
              <a:pathLst>
                <a:path w="56515" h="15240">
                  <a:moveTo>
                    <a:pt x="56242" y="0"/>
                  </a:moveTo>
                  <a:lnTo>
                    <a:pt x="0" y="0"/>
                  </a:lnTo>
                  <a:lnTo>
                    <a:pt x="0" y="15139"/>
                  </a:lnTo>
                  <a:lnTo>
                    <a:pt x="56242" y="15139"/>
                  </a:lnTo>
                  <a:lnTo>
                    <a:pt x="56242" y="0"/>
                  </a:lnTo>
                  <a:close/>
                </a:path>
              </a:pathLst>
            </a:custGeom>
            <a:solidFill>
              <a:srgbClr val="FF0000"/>
            </a:solidFill>
          </p:spPr>
          <p:txBody>
            <a:bodyPr wrap="square" lIns="0" tIns="0" rIns="0" bIns="0" rtlCol="0"/>
            <a:lstStyle/>
            <a:p>
              <a:endParaRPr sz="3567"/>
            </a:p>
          </p:txBody>
        </p:sp>
        <p:sp>
          <p:nvSpPr>
            <p:cNvPr id="86" name="object 86"/>
            <p:cNvSpPr/>
            <p:nvPr/>
          </p:nvSpPr>
          <p:spPr>
            <a:xfrm>
              <a:off x="1309361" y="803834"/>
              <a:ext cx="547370" cy="547370"/>
            </a:xfrm>
            <a:custGeom>
              <a:avLst/>
              <a:gdLst/>
              <a:ahLst/>
              <a:cxnLst/>
              <a:rect l="l" t="t" r="r" b="b"/>
              <a:pathLst>
                <a:path w="547369" h="547369">
                  <a:moveTo>
                    <a:pt x="547196" y="273598"/>
                  </a:moveTo>
                  <a:lnTo>
                    <a:pt x="542788" y="224418"/>
                  </a:lnTo>
                  <a:lnTo>
                    <a:pt x="530079" y="178130"/>
                  </a:lnTo>
                  <a:lnTo>
                    <a:pt x="509842" y="135507"/>
                  </a:lnTo>
                  <a:lnTo>
                    <a:pt x="482850" y="97321"/>
                  </a:lnTo>
                  <a:lnTo>
                    <a:pt x="449874" y="64346"/>
                  </a:lnTo>
                  <a:lnTo>
                    <a:pt x="411689" y="37353"/>
                  </a:lnTo>
                  <a:lnTo>
                    <a:pt x="369066" y="17116"/>
                  </a:lnTo>
                  <a:lnTo>
                    <a:pt x="322778" y="4407"/>
                  </a:lnTo>
                  <a:lnTo>
                    <a:pt x="273598" y="0"/>
                  </a:lnTo>
                  <a:lnTo>
                    <a:pt x="224418" y="4407"/>
                  </a:lnTo>
                  <a:lnTo>
                    <a:pt x="178130" y="17116"/>
                  </a:lnTo>
                  <a:lnTo>
                    <a:pt x="135507" y="37353"/>
                  </a:lnTo>
                  <a:lnTo>
                    <a:pt x="97321" y="64346"/>
                  </a:lnTo>
                  <a:lnTo>
                    <a:pt x="64346" y="97321"/>
                  </a:lnTo>
                  <a:lnTo>
                    <a:pt x="37353" y="135507"/>
                  </a:lnTo>
                  <a:lnTo>
                    <a:pt x="17116" y="178130"/>
                  </a:lnTo>
                  <a:lnTo>
                    <a:pt x="4407" y="224418"/>
                  </a:lnTo>
                  <a:lnTo>
                    <a:pt x="0" y="273598"/>
                  </a:lnTo>
                  <a:lnTo>
                    <a:pt x="4407" y="322778"/>
                  </a:lnTo>
                  <a:lnTo>
                    <a:pt x="17116" y="369066"/>
                  </a:lnTo>
                  <a:lnTo>
                    <a:pt x="37353" y="411689"/>
                  </a:lnTo>
                  <a:lnTo>
                    <a:pt x="64346" y="449874"/>
                  </a:lnTo>
                  <a:lnTo>
                    <a:pt x="97321" y="482850"/>
                  </a:lnTo>
                  <a:lnTo>
                    <a:pt x="135507" y="509842"/>
                  </a:lnTo>
                  <a:lnTo>
                    <a:pt x="178130" y="530079"/>
                  </a:lnTo>
                  <a:lnTo>
                    <a:pt x="224418" y="542788"/>
                  </a:lnTo>
                  <a:lnTo>
                    <a:pt x="273598" y="547196"/>
                  </a:lnTo>
                  <a:lnTo>
                    <a:pt x="322778" y="542788"/>
                  </a:lnTo>
                  <a:lnTo>
                    <a:pt x="369066" y="530079"/>
                  </a:lnTo>
                  <a:lnTo>
                    <a:pt x="411689" y="509842"/>
                  </a:lnTo>
                  <a:lnTo>
                    <a:pt x="449874" y="482850"/>
                  </a:lnTo>
                  <a:lnTo>
                    <a:pt x="482850" y="449874"/>
                  </a:lnTo>
                  <a:lnTo>
                    <a:pt x="509842" y="411689"/>
                  </a:lnTo>
                  <a:lnTo>
                    <a:pt x="530079" y="369066"/>
                  </a:lnTo>
                  <a:lnTo>
                    <a:pt x="542788" y="322778"/>
                  </a:lnTo>
                  <a:lnTo>
                    <a:pt x="547196" y="273598"/>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1787011" y="1043514"/>
              <a:ext cx="226060" cy="10160"/>
            </a:xfrm>
            <a:custGeom>
              <a:avLst/>
              <a:gdLst/>
              <a:ahLst/>
              <a:cxnLst/>
              <a:rect l="l" t="t" r="r" b="b"/>
              <a:pathLst>
                <a:path w="226060" h="10159">
                  <a:moveTo>
                    <a:pt x="225552" y="0"/>
                  </a:moveTo>
                  <a:lnTo>
                    <a:pt x="0" y="0"/>
                  </a:lnTo>
                  <a:lnTo>
                    <a:pt x="0" y="10117"/>
                  </a:lnTo>
                  <a:lnTo>
                    <a:pt x="225552" y="10117"/>
                  </a:lnTo>
                  <a:lnTo>
                    <a:pt x="225552" y="0"/>
                  </a:lnTo>
                  <a:close/>
                </a:path>
              </a:pathLst>
            </a:custGeom>
            <a:solidFill>
              <a:srgbClr val="0000FF"/>
            </a:solidFill>
          </p:spPr>
          <p:txBody>
            <a:bodyPr wrap="square" lIns="0" tIns="0" rIns="0" bIns="0" rtlCol="0"/>
            <a:lstStyle/>
            <a:p>
              <a:endParaRPr sz="3567"/>
            </a:p>
          </p:txBody>
        </p:sp>
      </p:grpSp>
      <p:grpSp>
        <p:nvGrpSpPr>
          <p:cNvPr id="88" name="object 88"/>
          <p:cNvGrpSpPr/>
          <p:nvPr/>
        </p:nvGrpSpPr>
        <p:grpSpPr>
          <a:xfrm>
            <a:off x="7347424" y="4300178"/>
            <a:ext cx="2882877" cy="646791"/>
            <a:chOff x="2936555" y="2169997"/>
            <a:chExt cx="1454785" cy="326390"/>
          </a:xfrm>
        </p:grpSpPr>
        <p:sp>
          <p:nvSpPr>
            <p:cNvPr id="89" name="object 89"/>
            <p:cNvSpPr/>
            <p:nvPr/>
          </p:nvSpPr>
          <p:spPr>
            <a:xfrm>
              <a:off x="2936555" y="2200629"/>
              <a:ext cx="1454785" cy="288290"/>
            </a:xfrm>
            <a:custGeom>
              <a:avLst/>
              <a:gdLst/>
              <a:ahLst/>
              <a:cxnLst/>
              <a:rect l="l" t="t" r="r" b="b"/>
              <a:pathLst>
                <a:path w="1454785" h="288289">
                  <a:moveTo>
                    <a:pt x="0" y="287999"/>
                  </a:moveTo>
                  <a:lnTo>
                    <a:pt x="1454396" y="287999"/>
                  </a:lnTo>
                </a:path>
                <a:path w="1454785" h="288289">
                  <a:moveTo>
                    <a:pt x="0" y="143999"/>
                  </a:moveTo>
                  <a:lnTo>
                    <a:pt x="1454396" y="143999"/>
                  </a:lnTo>
                </a:path>
                <a:path w="1454785" h="2882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4075522"/>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7145385" y="4169975"/>
            <a:ext cx="176169" cy="614048"/>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3" name="object 103"/>
          <p:cNvSpPr txBox="1"/>
          <p:nvPr/>
        </p:nvSpPr>
        <p:spPr>
          <a:xfrm>
            <a:off x="5163941" y="1799297"/>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3</a:t>
            </a:r>
            <a:r>
              <a:rPr sz="1189" i="1" spc="-50" dirty="0">
                <a:solidFill>
                  <a:srgbClr val="0000FF"/>
                </a:solidFill>
                <a:latin typeface="Trebuchet MS"/>
                <a:cs typeface="Trebuchet MS"/>
              </a:rPr>
              <a:t>.</a:t>
            </a:r>
            <a:r>
              <a:rPr sz="1189" spc="-50" dirty="0">
                <a:solidFill>
                  <a:srgbClr val="0000FF"/>
                </a:solidFill>
                <a:latin typeface="Times New Roman"/>
                <a:cs typeface="Times New Roman"/>
              </a:rPr>
              <a:t>6</a:t>
            </a:r>
            <a:endParaRPr sz="1189">
              <a:latin typeface="Times New Roman"/>
              <a:cs typeface="Times New Roman"/>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7"/>
          </a:p>
        </p:txBody>
      </p:sp>
      <p:sp>
        <p:nvSpPr>
          <p:cNvPr id="105" name="object 105"/>
          <p:cNvSpPr txBox="1"/>
          <p:nvPr/>
        </p:nvSpPr>
        <p:spPr>
          <a:xfrm>
            <a:off x="5999484" y="1800857"/>
            <a:ext cx="125835" cy="207141"/>
          </a:xfrm>
          <a:prstGeom prst="rect">
            <a:avLst/>
          </a:prstGeom>
        </p:spPr>
        <p:txBody>
          <a:bodyPr vert="horz" wrap="square" lIns="0" tIns="23909" rIns="0" bIns="0" rtlCol="0">
            <a:spAutoFit/>
          </a:bodyPr>
          <a:lstStyle/>
          <a:p>
            <a:pPr marL="25168">
              <a:spcBef>
                <a:spcPts val="188"/>
              </a:spcBef>
            </a:pPr>
            <a:r>
              <a:rPr sz="1189" spc="-99" dirty="0">
                <a:solidFill>
                  <a:srgbClr val="0000FF"/>
                </a:solidFill>
                <a:latin typeface="Times New Roman"/>
                <a:cs typeface="Times New Roman"/>
              </a:rPr>
              <a:t>4</a:t>
            </a:r>
            <a:endParaRPr sz="1189">
              <a:latin typeface="Times New Roman"/>
              <a:cs typeface="Times New Roman"/>
            </a:endParaRPr>
          </a:p>
        </p:txBody>
      </p:sp>
      <p:sp>
        <p:nvSpPr>
          <p:cNvPr id="106" name="object 106"/>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sp>
        <p:nvSpPr>
          <p:cNvPr id="107" name="object 107"/>
          <p:cNvSpPr txBox="1"/>
          <p:nvPr/>
        </p:nvSpPr>
        <p:spPr>
          <a:xfrm>
            <a:off x="4102549" y="2808695"/>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8</a:t>
            </a:r>
            <a:endParaRPr sz="1189">
              <a:latin typeface="Times New Roman"/>
              <a:cs typeface="Times New Roman"/>
            </a:endParaRPr>
          </a:p>
        </p:txBody>
      </p:sp>
      <p:sp>
        <p:nvSpPr>
          <p:cNvPr id="108" name="object 108"/>
          <p:cNvSpPr/>
          <p:nvPr/>
        </p:nvSpPr>
        <p:spPr>
          <a:xfrm>
            <a:off x="4213326" y="3566644"/>
            <a:ext cx="223986" cy="795276"/>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7"/>
          </a:p>
        </p:txBody>
      </p:sp>
      <p:sp>
        <p:nvSpPr>
          <p:cNvPr id="109" name="object 109"/>
          <p:cNvSpPr txBox="1"/>
          <p:nvPr/>
        </p:nvSpPr>
        <p:spPr>
          <a:xfrm>
            <a:off x="4513149" y="3863492"/>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10" name="object 110"/>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7"/>
          </a:p>
        </p:txBody>
      </p:sp>
      <p:sp>
        <p:nvSpPr>
          <p:cNvPr id="111" name="object 111"/>
          <p:cNvSpPr txBox="1"/>
          <p:nvPr/>
        </p:nvSpPr>
        <p:spPr>
          <a:xfrm>
            <a:off x="6510727" y="266599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12" name="object 112"/>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759793565"/>
      </p:ext>
    </p:extLst>
  </p:cSld>
  <p:clrMapOvr>
    <a:masterClrMapping/>
  </p:clrMapOvr>
  <p:transition>
    <p:cut/>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184" y="1879518"/>
            <a:ext cx="3301905" cy="3033879"/>
            <a:chOff x="1045082" y="948460"/>
            <a:chExt cx="1666239" cy="153098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7"/>
            </a:p>
          </p:txBody>
        </p:sp>
        <p:sp>
          <p:nvSpPr>
            <p:cNvPr id="84" name="object 84"/>
            <p:cNvSpPr/>
            <p:nvPr/>
          </p:nvSpPr>
          <p:spPr>
            <a:xfrm>
              <a:off x="2245356" y="1523831"/>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7"/>
            </a:p>
          </p:txBody>
        </p:sp>
        <p:sp>
          <p:nvSpPr>
            <p:cNvPr id="86" name="object 86"/>
            <p:cNvSpPr/>
            <p:nvPr/>
          </p:nvSpPr>
          <p:spPr>
            <a:xfrm>
              <a:off x="1354997" y="1799834"/>
              <a:ext cx="113030" cy="401320"/>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7"/>
            </a:p>
          </p:txBody>
        </p:sp>
      </p:grpSp>
      <p:grpSp>
        <p:nvGrpSpPr>
          <p:cNvPr id="87" name="object 87"/>
          <p:cNvGrpSpPr/>
          <p:nvPr/>
        </p:nvGrpSpPr>
        <p:grpSpPr>
          <a:xfrm>
            <a:off x="7347424" y="3785150"/>
            <a:ext cx="2882877" cy="1162714"/>
            <a:chOff x="2936555" y="1910099"/>
            <a:chExt cx="1454785" cy="586740"/>
          </a:xfrm>
        </p:grpSpPr>
        <p:sp>
          <p:nvSpPr>
            <p:cNvPr id="88" name="object 88"/>
            <p:cNvSpPr/>
            <p:nvPr/>
          </p:nvSpPr>
          <p:spPr>
            <a:xfrm>
              <a:off x="2936555" y="1912629"/>
              <a:ext cx="1454785" cy="576580"/>
            </a:xfrm>
            <a:custGeom>
              <a:avLst/>
              <a:gdLst/>
              <a:ahLst/>
              <a:cxnLst/>
              <a:rect l="l" t="t" r="r" b="b"/>
              <a:pathLst>
                <a:path w="1454785" h="576580">
                  <a:moveTo>
                    <a:pt x="0" y="575998"/>
                  </a:moveTo>
                  <a:lnTo>
                    <a:pt x="1454396" y="575998"/>
                  </a:lnTo>
                </a:path>
                <a:path w="1454785" h="576580">
                  <a:moveTo>
                    <a:pt x="0" y="431999"/>
                  </a:moveTo>
                  <a:lnTo>
                    <a:pt x="1454396" y="431999"/>
                  </a:lnTo>
                </a:path>
                <a:path w="1454785" h="576580">
                  <a:moveTo>
                    <a:pt x="0" y="287999"/>
                  </a:moveTo>
                  <a:lnTo>
                    <a:pt x="1454396" y="287999"/>
                  </a:lnTo>
                </a:path>
                <a:path w="1454785" h="576580">
                  <a:moveTo>
                    <a:pt x="0" y="143999"/>
                  </a:moveTo>
                  <a:lnTo>
                    <a:pt x="1454396" y="143999"/>
                  </a:lnTo>
                </a:path>
                <a:path w="1454785" h="576580">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89" name="object 89"/>
            <p:cNvSpPr/>
            <p:nvPr/>
          </p:nvSpPr>
          <p:spPr>
            <a:xfrm>
              <a:off x="2979755" y="2177589"/>
              <a:ext cx="1368425" cy="311150"/>
            </a:xfrm>
            <a:custGeom>
              <a:avLst/>
              <a:gdLst/>
              <a:ahLst/>
              <a:cxnLst/>
              <a:rect l="l" t="t" r="r" b="b"/>
              <a:pathLst>
                <a:path w="1368425" h="311150">
                  <a:moveTo>
                    <a:pt x="0" y="311039"/>
                  </a:moveTo>
                  <a:lnTo>
                    <a:pt x="0" y="167039"/>
                  </a:lnTo>
                  <a:lnTo>
                    <a:pt x="71999" y="167039"/>
                  </a:lnTo>
                  <a:lnTo>
                    <a:pt x="71999" y="311039"/>
                  </a:lnTo>
                </a:path>
                <a:path w="1368425" h="311150">
                  <a:moveTo>
                    <a:pt x="143999" y="311039"/>
                  </a:moveTo>
                  <a:lnTo>
                    <a:pt x="143999" y="167039"/>
                  </a:lnTo>
                  <a:lnTo>
                    <a:pt x="215999" y="167039"/>
                  </a:lnTo>
                  <a:lnTo>
                    <a:pt x="215999" y="311039"/>
                  </a:lnTo>
                </a:path>
                <a:path w="1368425" h="311150">
                  <a:moveTo>
                    <a:pt x="359999" y="311039"/>
                  </a:moveTo>
                  <a:lnTo>
                    <a:pt x="359999" y="167039"/>
                  </a:lnTo>
                  <a:lnTo>
                    <a:pt x="431998" y="167039"/>
                  </a:lnTo>
                  <a:lnTo>
                    <a:pt x="431998" y="311039"/>
                  </a:lnTo>
                </a:path>
                <a:path w="1368425" h="311150">
                  <a:moveTo>
                    <a:pt x="503998" y="311039"/>
                  </a:moveTo>
                  <a:lnTo>
                    <a:pt x="503998" y="167039"/>
                  </a:lnTo>
                  <a:lnTo>
                    <a:pt x="575998" y="167039"/>
                  </a:lnTo>
                  <a:lnTo>
                    <a:pt x="575998" y="311039"/>
                  </a:lnTo>
                </a:path>
                <a:path w="1368425" h="311150">
                  <a:moveTo>
                    <a:pt x="863997" y="311039"/>
                  </a:moveTo>
                  <a:lnTo>
                    <a:pt x="863997" y="167039"/>
                  </a:lnTo>
                  <a:lnTo>
                    <a:pt x="935997" y="167039"/>
                  </a:lnTo>
                  <a:lnTo>
                    <a:pt x="935997" y="311039"/>
                  </a:lnTo>
                </a:path>
                <a:path w="1368425" h="311150">
                  <a:moveTo>
                    <a:pt x="1007997" y="311039"/>
                  </a:moveTo>
                  <a:lnTo>
                    <a:pt x="1007997" y="167039"/>
                  </a:lnTo>
                  <a:lnTo>
                    <a:pt x="1079997" y="167039"/>
                  </a:lnTo>
                  <a:lnTo>
                    <a:pt x="1079997" y="311039"/>
                  </a:lnTo>
                </a:path>
                <a:path w="1368425" h="311150">
                  <a:moveTo>
                    <a:pt x="1151996" y="311039"/>
                  </a:moveTo>
                  <a:lnTo>
                    <a:pt x="1151996" y="167039"/>
                  </a:lnTo>
                  <a:lnTo>
                    <a:pt x="1223996" y="167039"/>
                  </a:lnTo>
                  <a:lnTo>
                    <a:pt x="1223996" y="311039"/>
                  </a:lnTo>
                </a:path>
                <a:path w="1368425" h="311150">
                  <a:moveTo>
                    <a:pt x="1295996" y="311039"/>
                  </a:moveTo>
                  <a:lnTo>
                    <a:pt x="1295996" y="167039"/>
                  </a:lnTo>
                  <a:lnTo>
                    <a:pt x="1367996" y="167039"/>
                  </a:lnTo>
                  <a:lnTo>
                    <a:pt x="1367996" y="311039"/>
                  </a:lnTo>
                </a:path>
                <a:path w="1368425" h="311150">
                  <a:moveTo>
                    <a:pt x="35999" y="167039"/>
                  </a:moveTo>
                  <a:lnTo>
                    <a:pt x="35999" y="95040"/>
                  </a:lnTo>
                  <a:lnTo>
                    <a:pt x="179999" y="95040"/>
                  </a:lnTo>
                  <a:lnTo>
                    <a:pt x="179999" y="167039"/>
                  </a:lnTo>
                </a:path>
                <a:path w="1368425" h="311150">
                  <a:moveTo>
                    <a:pt x="539998" y="167039"/>
                  </a:moveTo>
                  <a:lnTo>
                    <a:pt x="539998" y="95040"/>
                  </a:lnTo>
                  <a:lnTo>
                    <a:pt x="647998" y="95040"/>
                  </a:lnTo>
                  <a:lnTo>
                    <a:pt x="647998" y="311039"/>
                  </a:lnTo>
                </a:path>
                <a:path w="1368425" h="311150">
                  <a:moveTo>
                    <a:pt x="899997" y="167039"/>
                  </a:moveTo>
                  <a:lnTo>
                    <a:pt x="899997" y="23040"/>
                  </a:lnTo>
                  <a:lnTo>
                    <a:pt x="1043997" y="23040"/>
                  </a:lnTo>
                  <a:lnTo>
                    <a:pt x="1043997" y="167039"/>
                  </a:lnTo>
                </a:path>
                <a:path w="1368425" h="311150">
                  <a:moveTo>
                    <a:pt x="1187996" y="167039"/>
                  </a:moveTo>
                  <a:lnTo>
                    <a:pt x="1187996" y="23040"/>
                  </a:lnTo>
                  <a:lnTo>
                    <a:pt x="1331996" y="23040"/>
                  </a:lnTo>
                  <a:lnTo>
                    <a:pt x="1331996" y="167039"/>
                  </a:lnTo>
                </a:path>
                <a:path w="1368425" h="311150">
                  <a:moveTo>
                    <a:pt x="971997" y="23040"/>
                  </a:moveTo>
                  <a:lnTo>
                    <a:pt x="971997" y="5761"/>
                  </a:lnTo>
                  <a:lnTo>
                    <a:pt x="1259996" y="5761"/>
                  </a:lnTo>
                  <a:lnTo>
                    <a:pt x="1259996" y="23040"/>
                  </a:lnTo>
                </a:path>
                <a:path w="1368425" h="311150">
                  <a:moveTo>
                    <a:pt x="395998" y="167039"/>
                  </a:moveTo>
                  <a:lnTo>
                    <a:pt x="395998" y="0"/>
                  </a:lnTo>
                  <a:lnTo>
                    <a:pt x="593998" y="0"/>
                  </a:lnTo>
                  <a:lnTo>
                    <a:pt x="593998" y="95040"/>
                  </a:lnTo>
                </a:path>
              </a:pathLst>
            </a:custGeom>
            <a:ln w="15183">
              <a:solidFill>
                <a:srgbClr val="FF0000"/>
              </a:solidFill>
            </a:ln>
          </p:spPr>
          <p:txBody>
            <a:bodyPr wrap="square" lIns="0" tIns="0" rIns="0" bIns="0" rtlCol="0"/>
            <a:lstStyle/>
            <a:p>
              <a:endParaRPr sz="3567"/>
            </a:p>
          </p:txBody>
        </p:sp>
        <p:sp>
          <p:nvSpPr>
            <p:cNvPr id="90" name="object 90"/>
            <p:cNvSpPr/>
            <p:nvPr/>
          </p:nvSpPr>
          <p:spPr>
            <a:xfrm>
              <a:off x="2936555" y="1941430"/>
              <a:ext cx="1454785" cy="57785"/>
            </a:xfrm>
            <a:custGeom>
              <a:avLst/>
              <a:gdLst/>
              <a:ahLst/>
              <a:cxnLst/>
              <a:rect l="l" t="t" r="r" b="b"/>
              <a:pathLst>
                <a:path w="1454785" h="57785">
                  <a:moveTo>
                    <a:pt x="1454396" y="0"/>
                  </a:moveTo>
                  <a:lnTo>
                    <a:pt x="0" y="0"/>
                  </a:lnTo>
                  <a:lnTo>
                    <a:pt x="0" y="57600"/>
                  </a:lnTo>
                  <a:lnTo>
                    <a:pt x="1454396" y="57600"/>
                  </a:lnTo>
                  <a:lnTo>
                    <a:pt x="1454396" y="0"/>
                  </a:lnTo>
                  <a:close/>
                </a:path>
              </a:pathLst>
            </a:custGeom>
            <a:solidFill>
              <a:srgbClr val="0000FF">
                <a:alpha val="19999"/>
              </a:srgbClr>
            </a:solidFill>
          </p:spPr>
          <p:txBody>
            <a:bodyPr wrap="square" lIns="0" tIns="0" rIns="0" bIns="0" rtlCol="0"/>
            <a:lstStyle/>
            <a:p>
              <a:endParaRPr sz="3567"/>
            </a:p>
          </p:txBody>
        </p:sp>
        <p:sp>
          <p:nvSpPr>
            <p:cNvPr id="91" name="object 91"/>
            <p:cNvSpPr/>
            <p:nvPr/>
          </p:nvSpPr>
          <p:spPr>
            <a:xfrm>
              <a:off x="3473673" y="1970229"/>
              <a:ext cx="226695" cy="518795"/>
            </a:xfrm>
            <a:custGeom>
              <a:avLst/>
              <a:gdLst/>
              <a:ahLst/>
              <a:cxnLst/>
              <a:rect l="l" t="t" r="r" b="b"/>
              <a:pathLst>
                <a:path w="226695" h="518794">
                  <a:moveTo>
                    <a:pt x="0" y="207359"/>
                  </a:moveTo>
                  <a:lnTo>
                    <a:pt x="0" y="0"/>
                  </a:lnTo>
                  <a:lnTo>
                    <a:pt x="226080" y="0"/>
                  </a:lnTo>
                  <a:lnTo>
                    <a:pt x="226080" y="518399"/>
                  </a:lnTo>
                </a:path>
              </a:pathLst>
            </a:custGeom>
            <a:ln w="15183">
              <a:solidFill>
                <a:srgbClr val="FF0000"/>
              </a:solidFill>
            </a:ln>
          </p:spPr>
          <p:txBody>
            <a:bodyPr wrap="square" lIns="0" tIns="0" rIns="0" bIns="0" rtlCol="0"/>
            <a:lstStyle/>
            <a:p>
              <a:endParaRPr sz="3567"/>
            </a:p>
          </p:txBody>
        </p:sp>
      </p:gr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1" name="object 101"/>
          <p:cNvSpPr txBox="1"/>
          <p:nvPr/>
        </p:nvSpPr>
        <p:spPr>
          <a:xfrm>
            <a:off x="7145385" y="3599265"/>
            <a:ext cx="176169" cy="1178305"/>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2" name="object 102"/>
          <p:cNvSpPr txBox="1"/>
          <p:nvPr/>
        </p:nvSpPr>
        <p:spPr>
          <a:xfrm>
            <a:off x="4513149" y="3863492"/>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3" name="object 103"/>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7"/>
          </a:p>
        </p:txBody>
      </p:sp>
      <p:sp>
        <p:nvSpPr>
          <p:cNvPr id="104" name="object 104"/>
          <p:cNvSpPr txBox="1"/>
          <p:nvPr/>
        </p:nvSpPr>
        <p:spPr>
          <a:xfrm>
            <a:off x="6510727" y="266599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997337941"/>
      </p:ext>
    </p:extLst>
  </p:cSld>
  <p:clrMapOvr>
    <a:masterClrMapping/>
  </p:clrMapOvr>
  <p:transition>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K-means clustering</a:t>
            </a:r>
          </a:p>
        </p:txBody>
      </p:sp>
      <p:pic>
        <p:nvPicPr>
          <p:cNvPr id="4" name="Content Placeholder 3"/>
          <p:cNvPicPr>
            <a:picLocks noGrp="1" noChangeAspect="1"/>
          </p:cNvPicPr>
          <p:nvPr>
            <p:ph idx="1"/>
          </p:nvPr>
        </p:nvPicPr>
        <p:blipFill rotWithShape="1">
          <a:blip r:embed="rId2"/>
          <a:srcRect b="10412"/>
          <a:stretch/>
        </p:blipFill>
        <p:spPr>
          <a:xfrm>
            <a:off x="420229" y="2005012"/>
            <a:ext cx="6247718" cy="4180635"/>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9</a:t>
            </a:fld>
            <a:endParaRPr lang="en-US"/>
          </a:p>
        </p:txBody>
      </p:sp>
      <p:sp>
        <p:nvSpPr>
          <p:cNvPr id="7" name="Rectangle 6"/>
          <p:cNvSpPr/>
          <p:nvPr/>
        </p:nvSpPr>
        <p:spPr>
          <a:xfrm>
            <a:off x="6667947" y="2345096"/>
            <a:ext cx="4685853" cy="267765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In </a:t>
            </a:r>
            <a:r>
              <a:rPr lang="en-US" sz="2800" dirty="0" smtClean="0">
                <a:latin typeface="Times New Roman" panose="02020603050405020304" pitchFamily="18" charset="0"/>
                <a:cs typeface="Times New Roman" panose="02020603050405020304" pitchFamily="18" charset="0"/>
              </a:rPr>
              <a:t>Figure, </a:t>
            </a:r>
            <a:r>
              <a:rPr lang="en-US" sz="2800" dirty="0">
                <a:latin typeface="Times New Roman" panose="02020603050405020304" pitchFamily="18" charset="0"/>
                <a:cs typeface="Times New Roman" panose="02020603050405020304" pitchFamily="18" charset="0"/>
              </a:rPr>
              <a:t>you can see that k-means placed the three centroids at the center of each sphere, which looks like a reasonable grouping given this dataset</a:t>
            </a:r>
          </a:p>
        </p:txBody>
      </p:sp>
    </p:spTree>
    <p:extLst>
      <p:ext uri="{BB962C8B-B14F-4D97-AF65-F5344CB8AC3E}">
        <p14:creationId xmlns:p14="http://schemas.microsoft.com/office/powerpoint/2010/main" val="22606342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7"/>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7"/>
            </a:p>
          </p:txBody>
        </p:sp>
        <p:sp>
          <p:nvSpPr>
            <p:cNvPr id="86" name="object 86"/>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1354997" y="1799834"/>
              <a:ext cx="113030" cy="401320"/>
            </a:xfrm>
            <a:custGeom>
              <a:avLst/>
              <a:gdLst/>
              <a:ahLst/>
              <a:cxnLst/>
              <a:rect l="l" t="t" r="r" b="b"/>
              <a:pathLst>
                <a:path w="113030" h="401319">
                  <a:moveTo>
                    <a:pt x="0" y="400783"/>
                  </a:moveTo>
                  <a:lnTo>
                    <a:pt x="112762" y="400794"/>
                  </a:lnTo>
                  <a:lnTo>
                    <a:pt x="112776" y="0"/>
                  </a:lnTo>
                </a:path>
              </a:pathLst>
            </a:custGeom>
            <a:ln w="10122">
              <a:solidFill>
                <a:srgbClr val="0000FF"/>
              </a:solidFill>
            </a:ln>
          </p:spPr>
          <p:txBody>
            <a:bodyPr wrap="square" lIns="0" tIns="0" rIns="0" bIns="0" rtlCol="0"/>
            <a:lstStyle/>
            <a:p>
              <a:endParaRPr sz="3567"/>
            </a:p>
          </p:txBody>
        </p:sp>
      </p:grpSp>
      <p:grpSp>
        <p:nvGrpSpPr>
          <p:cNvPr id="88" name="object 88"/>
          <p:cNvGrpSpPr/>
          <p:nvPr/>
        </p:nvGrpSpPr>
        <p:grpSpPr>
          <a:xfrm>
            <a:off x="7347424" y="3889263"/>
            <a:ext cx="2882877" cy="1058271"/>
            <a:chOff x="2936555" y="1962637"/>
            <a:chExt cx="1454785" cy="534035"/>
          </a:xfrm>
        </p:grpSpPr>
        <p:sp>
          <p:nvSpPr>
            <p:cNvPr id="89" name="object 89"/>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0" name="object 90"/>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grpSp>
      <p:sp>
        <p:nvSpPr>
          <p:cNvPr id="91" name="object 91"/>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1" name="object 101"/>
          <p:cNvSpPr txBox="1"/>
          <p:nvPr/>
        </p:nvSpPr>
        <p:spPr>
          <a:xfrm>
            <a:off x="7145385" y="3599265"/>
            <a:ext cx="176169" cy="1178305"/>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2" name="object 102"/>
          <p:cNvSpPr txBox="1"/>
          <p:nvPr/>
        </p:nvSpPr>
        <p:spPr>
          <a:xfrm>
            <a:off x="4513149" y="3863492"/>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3" name="object 103"/>
          <p:cNvSpPr/>
          <p:nvPr/>
        </p:nvSpPr>
        <p:spPr>
          <a:xfrm>
            <a:off x="6424357" y="2425179"/>
            <a:ext cx="20134" cy="732359"/>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7"/>
          </a:p>
        </p:txBody>
      </p:sp>
      <p:sp>
        <p:nvSpPr>
          <p:cNvPr id="104" name="object 104"/>
          <p:cNvSpPr txBox="1"/>
          <p:nvPr/>
        </p:nvSpPr>
        <p:spPr>
          <a:xfrm>
            <a:off x="6510727" y="266599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5" name="object 105"/>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7"/>
          </a:p>
        </p:txBody>
      </p:sp>
      <p:sp>
        <p:nvSpPr>
          <p:cNvPr id="106" name="object 106"/>
          <p:cNvSpPr txBox="1"/>
          <p:nvPr/>
        </p:nvSpPr>
        <p:spPr>
          <a:xfrm>
            <a:off x="5895722" y="1799373"/>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6</a:t>
            </a:r>
            <a:r>
              <a:rPr sz="1189" i="1" spc="-40" dirty="0">
                <a:solidFill>
                  <a:srgbClr val="0000FF"/>
                </a:solidFill>
                <a:latin typeface="Trebuchet MS"/>
                <a:cs typeface="Trebuchet MS"/>
              </a:rPr>
              <a:t>.</a:t>
            </a:r>
            <a:r>
              <a:rPr sz="1189" spc="-40" dirty="0">
                <a:solidFill>
                  <a:srgbClr val="0000FF"/>
                </a:solidFill>
                <a:latin typeface="Times New Roman"/>
                <a:cs typeface="Times New Roman"/>
              </a:rPr>
              <a:t>66</a:t>
            </a:r>
            <a:endParaRPr sz="1189">
              <a:latin typeface="Times New Roman"/>
              <a:cs typeface="Times New Roman"/>
            </a:endParaRPr>
          </a:p>
        </p:txBody>
      </p:sp>
      <p:sp>
        <p:nvSpPr>
          <p:cNvPr id="107" name="object 107"/>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sp>
        <p:nvSpPr>
          <p:cNvPr id="108" name="object 108"/>
          <p:cNvSpPr txBox="1"/>
          <p:nvPr/>
        </p:nvSpPr>
        <p:spPr>
          <a:xfrm>
            <a:off x="4027326" y="2808694"/>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6</a:t>
            </a:r>
            <a:r>
              <a:rPr sz="1189" i="1" spc="-40" dirty="0">
                <a:solidFill>
                  <a:srgbClr val="0000FF"/>
                </a:solidFill>
                <a:latin typeface="Trebuchet MS"/>
                <a:cs typeface="Trebuchet MS"/>
              </a:rPr>
              <a:t>.</a:t>
            </a:r>
            <a:r>
              <a:rPr sz="1189" spc="-40" dirty="0">
                <a:solidFill>
                  <a:srgbClr val="0000FF"/>
                </a:solidFill>
                <a:latin typeface="Times New Roman"/>
                <a:cs typeface="Times New Roman"/>
              </a:rPr>
              <a:t>33</a:t>
            </a:r>
            <a:endParaRPr sz="1189">
              <a:latin typeface="Times New Roman"/>
              <a:cs typeface="Times New Roman"/>
            </a:endParaRPr>
          </a:p>
        </p:txBody>
      </p:sp>
      <p:sp>
        <p:nvSpPr>
          <p:cNvPr id="109" name="object 109"/>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919711004"/>
      </p:ext>
    </p:extLst>
  </p:cSld>
  <p:clrMapOvr>
    <a:masterClrMapping/>
  </p:clrMapOvr>
  <p:transition>
    <p:cut/>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42"/>
            <a:ext cx="509631" cy="509631"/>
            <a:chOff x="1411218" y="848101"/>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46" name="object 46"/>
            <p:cNvPicPr/>
            <p:nvPr/>
          </p:nvPicPr>
          <p:blipFill>
            <a:blip r:embed="rId5" cstate="print"/>
            <a:stretch>
              <a:fillRect/>
            </a:stretch>
          </p:blipFill>
          <p:spPr>
            <a:xfrm>
              <a:off x="1555227" y="848101"/>
              <a:ext cx="113063" cy="113063"/>
            </a:xfrm>
            <a:prstGeom prst="rect">
              <a:avLst/>
            </a:prstGeom>
          </p:spPr>
        </p:pic>
      </p:grpSp>
      <p:sp>
        <p:nvSpPr>
          <p:cNvPr id="47" name="object 47"/>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8" name="object 48"/>
          <p:cNvGrpSpPr/>
          <p:nvPr/>
        </p:nvGrpSpPr>
        <p:grpSpPr>
          <a:xfrm>
            <a:off x="4895450" y="1965979"/>
            <a:ext cx="225242" cy="225242"/>
            <a:chOff x="1699217" y="992091"/>
            <a:chExt cx="113664" cy="113664"/>
          </a:xfrm>
        </p:grpSpPr>
        <p:sp>
          <p:nvSpPr>
            <p:cNvPr id="49" name="object 49"/>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0" name="object 50"/>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1" name="object 51"/>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2" name="object 52"/>
          <p:cNvPicPr/>
          <p:nvPr/>
        </p:nvPicPr>
        <p:blipFill>
          <a:blip r:embed="rId6" cstate="print"/>
          <a:stretch>
            <a:fillRect/>
          </a:stretch>
        </p:blipFill>
        <p:spPr>
          <a:xfrm>
            <a:off x="5466185" y="1966000"/>
            <a:ext cx="224051" cy="224051"/>
          </a:xfrm>
          <a:prstGeom prst="rect">
            <a:avLst/>
          </a:prstGeom>
        </p:spPr>
      </p:pic>
      <p:sp>
        <p:nvSpPr>
          <p:cNvPr id="53" name="object 53"/>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4" name="object 54"/>
          <p:cNvPicPr/>
          <p:nvPr/>
        </p:nvPicPr>
        <p:blipFill>
          <a:blip r:embed="rId4" cstate="print"/>
          <a:stretch>
            <a:fillRect/>
          </a:stretch>
        </p:blipFill>
        <p:spPr>
          <a:xfrm>
            <a:off x="6322256" y="2251355"/>
            <a:ext cx="224051" cy="224051"/>
          </a:xfrm>
          <a:prstGeom prst="rect">
            <a:avLst/>
          </a:prstGeom>
        </p:spPr>
      </p:pic>
      <p:sp>
        <p:nvSpPr>
          <p:cNvPr id="55" name="object 55"/>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6" name="object 56"/>
          <p:cNvGrpSpPr/>
          <p:nvPr/>
        </p:nvGrpSpPr>
        <p:grpSpPr>
          <a:xfrm>
            <a:off x="6322235" y="3107408"/>
            <a:ext cx="225242" cy="225242"/>
            <a:chOff x="2419215" y="1568090"/>
            <a:chExt cx="113664" cy="113664"/>
          </a:xfrm>
        </p:grpSpPr>
        <p:sp>
          <p:nvSpPr>
            <p:cNvPr id="57" name="object 57"/>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8" name="object 58"/>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59" name="object 59"/>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0" name="object 60"/>
          <p:cNvGrpSpPr/>
          <p:nvPr/>
        </p:nvGrpSpPr>
        <p:grpSpPr>
          <a:xfrm>
            <a:off x="6036880" y="3392764"/>
            <a:ext cx="795276" cy="225242"/>
            <a:chOff x="2275216" y="1712089"/>
            <a:chExt cx="401320" cy="113664"/>
          </a:xfrm>
        </p:grpSpPr>
        <p:sp>
          <p:nvSpPr>
            <p:cNvPr id="61" name="object 61"/>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2" name="object 62"/>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3" name="object 63"/>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7" name="object 67"/>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8" name="object 68"/>
          <p:cNvGrpSpPr/>
          <p:nvPr/>
        </p:nvGrpSpPr>
        <p:grpSpPr>
          <a:xfrm>
            <a:off x="6036880" y="3678122"/>
            <a:ext cx="795276" cy="225242"/>
            <a:chOff x="2275216" y="1856089"/>
            <a:chExt cx="401320" cy="113664"/>
          </a:xfrm>
        </p:grpSpPr>
        <p:sp>
          <p:nvSpPr>
            <p:cNvPr id="69" name="object 69"/>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0" name="object 70"/>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1" name="object 71"/>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5" name="object 75"/>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6" name="object 76"/>
          <p:cNvGrpSpPr/>
          <p:nvPr/>
        </p:nvGrpSpPr>
        <p:grpSpPr>
          <a:xfrm>
            <a:off x="6322235" y="3963477"/>
            <a:ext cx="225242" cy="225242"/>
            <a:chOff x="2419215" y="2000088"/>
            <a:chExt cx="113664" cy="113664"/>
          </a:xfrm>
        </p:grpSpPr>
        <p:sp>
          <p:nvSpPr>
            <p:cNvPr id="77" name="object 77"/>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8" name="object 78"/>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9" name="object 79"/>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0" name="object 80"/>
          <p:cNvGrpSpPr/>
          <p:nvPr/>
        </p:nvGrpSpPr>
        <p:grpSpPr>
          <a:xfrm>
            <a:off x="3599184" y="1582853"/>
            <a:ext cx="3301905" cy="3330849"/>
            <a:chOff x="1045082" y="798754"/>
            <a:chExt cx="1666239" cy="1680845"/>
          </a:xfrm>
        </p:grpSpPr>
        <p:sp>
          <p:nvSpPr>
            <p:cNvPr id="81" name="object 81"/>
            <p:cNvSpPr/>
            <p:nvPr/>
          </p:nvSpPr>
          <p:spPr>
            <a:xfrm>
              <a:off x="1223645" y="1040993"/>
              <a:ext cx="1403985" cy="1311275"/>
            </a:xfrm>
            <a:custGeom>
              <a:avLst/>
              <a:gdLst/>
              <a:ahLst/>
              <a:cxnLst/>
              <a:rect l="l" t="t" r="r" b="b"/>
              <a:pathLst>
                <a:path w="1403985" h="1311275">
                  <a:moveTo>
                    <a:pt x="56235" y="1296047"/>
                  </a:moveTo>
                  <a:lnTo>
                    <a:pt x="0" y="1296047"/>
                  </a:lnTo>
                  <a:lnTo>
                    <a:pt x="0" y="1311224"/>
                  </a:lnTo>
                  <a:lnTo>
                    <a:pt x="56235" y="1311224"/>
                  </a:lnTo>
                  <a:lnTo>
                    <a:pt x="56235" y="1296047"/>
                  </a:lnTo>
                  <a:close/>
                </a:path>
                <a:path w="1403985" h="1311275">
                  <a:moveTo>
                    <a:pt x="56235" y="1152042"/>
                  </a:moveTo>
                  <a:lnTo>
                    <a:pt x="0" y="1152042"/>
                  </a:lnTo>
                  <a:lnTo>
                    <a:pt x="0" y="1167218"/>
                  </a:lnTo>
                  <a:lnTo>
                    <a:pt x="56235" y="1167218"/>
                  </a:lnTo>
                  <a:lnTo>
                    <a:pt x="56235" y="1152042"/>
                  </a:lnTo>
                  <a:close/>
                </a:path>
                <a:path w="1403985" h="1311275">
                  <a:moveTo>
                    <a:pt x="107721" y="1203515"/>
                  </a:moveTo>
                  <a:lnTo>
                    <a:pt x="92532" y="1203515"/>
                  </a:lnTo>
                  <a:lnTo>
                    <a:pt x="92532" y="1259751"/>
                  </a:lnTo>
                  <a:lnTo>
                    <a:pt x="107721" y="1259751"/>
                  </a:lnTo>
                  <a:lnTo>
                    <a:pt x="107721" y="1203515"/>
                  </a:lnTo>
                  <a:close/>
                </a:path>
                <a:path w="1403985" h="1311275">
                  <a:moveTo>
                    <a:pt x="251726" y="51473"/>
                  </a:moveTo>
                  <a:lnTo>
                    <a:pt x="236537" y="51473"/>
                  </a:lnTo>
                  <a:lnTo>
                    <a:pt x="236537" y="107721"/>
                  </a:lnTo>
                  <a:lnTo>
                    <a:pt x="251726" y="107721"/>
                  </a:lnTo>
                  <a:lnTo>
                    <a:pt x="251726" y="51473"/>
                  </a:lnTo>
                  <a:close/>
                </a:path>
                <a:path w="1403985" h="1311275">
                  <a:moveTo>
                    <a:pt x="488251" y="0"/>
                  </a:moveTo>
                  <a:lnTo>
                    <a:pt x="432003" y="0"/>
                  </a:lnTo>
                  <a:lnTo>
                    <a:pt x="432003" y="15138"/>
                  </a:lnTo>
                  <a:lnTo>
                    <a:pt x="488251" y="15138"/>
                  </a:lnTo>
                  <a:lnTo>
                    <a:pt x="488251" y="0"/>
                  </a:lnTo>
                  <a:close/>
                </a:path>
                <a:path w="1403985" h="1311275">
                  <a:moveTo>
                    <a:pt x="1115783" y="771499"/>
                  </a:moveTo>
                  <a:lnTo>
                    <a:pt x="1100569" y="771499"/>
                  </a:lnTo>
                  <a:lnTo>
                    <a:pt x="1100569" y="827747"/>
                  </a:lnTo>
                  <a:lnTo>
                    <a:pt x="1115783" y="827747"/>
                  </a:lnTo>
                  <a:lnTo>
                    <a:pt x="1115783" y="771499"/>
                  </a:lnTo>
                  <a:close/>
                </a:path>
                <a:path w="1403985" h="1311275">
                  <a:moveTo>
                    <a:pt x="1259801" y="915504"/>
                  </a:moveTo>
                  <a:lnTo>
                    <a:pt x="1244574" y="915504"/>
                  </a:lnTo>
                  <a:lnTo>
                    <a:pt x="1244574" y="971753"/>
                  </a:lnTo>
                  <a:lnTo>
                    <a:pt x="1259801" y="971753"/>
                  </a:lnTo>
                  <a:lnTo>
                    <a:pt x="1259801" y="915504"/>
                  </a:lnTo>
                  <a:close/>
                </a:path>
                <a:path w="1403985" h="1311275">
                  <a:moveTo>
                    <a:pt x="1259801" y="627494"/>
                  </a:moveTo>
                  <a:lnTo>
                    <a:pt x="1244574" y="627494"/>
                  </a:lnTo>
                  <a:lnTo>
                    <a:pt x="1244574" y="683742"/>
                  </a:lnTo>
                  <a:lnTo>
                    <a:pt x="1259801" y="683742"/>
                  </a:lnTo>
                  <a:lnTo>
                    <a:pt x="1259801" y="627494"/>
                  </a:lnTo>
                  <a:close/>
                </a:path>
                <a:path w="1403985" h="1311275">
                  <a:moveTo>
                    <a:pt x="1403807" y="771499"/>
                  </a:moveTo>
                  <a:lnTo>
                    <a:pt x="1388579" y="771499"/>
                  </a:lnTo>
                  <a:lnTo>
                    <a:pt x="1388579" y="827747"/>
                  </a:lnTo>
                  <a:lnTo>
                    <a:pt x="1403807" y="827747"/>
                  </a:lnTo>
                  <a:lnTo>
                    <a:pt x="1403807" y="771499"/>
                  </a:lnTo>
                  <a:close/>
                </a:path>
              </a:pathLst>
            </a:custGeom>
            <a:solidFill>
              <a:srgbClr val="FF0000"/>
            </a:solidFill>
          </p:spPr>
          <p:txBody>
            <a:bodyPr wrap="square" lIns="0" tIns="0" rIns="0" bIns="0" rtlCol="0"/>
            <a:lstStyle/>
            <a:p>
              <a:endParaRPr sz="3567"/>
            </a:p>
          </p:txBody>
        </p:sp>
        <p:sp>
          <p:nvSpPr>
            <p:cNvPr id="82" name="object 82"/>
            <p:cNvSpPr/>
            <p:nvPr/>
          </p:nvSpPr>
          <p:spPr>
            <a:xfrm>
              <a:off x="1050162" y="2071030"/>
              <a:ext cx="403225" cy="403225"/>
            </a:xfrm>
            <a:custGeom>
              <a:avLst/>
              <a:gdLst/>
              <a:ahLst/>
              <a:cxnLst/>
              <a:rect l="l" t="t" r="r" b="b"/>
              <a:pathLst>
                <a:path w="403225" h="403225">
                  <a:moveTo>
                    <a:pt x="403196" y="201598"/>
                  </a:moveTo>
                  <a:lnTo>
                    <a:pt x="397872" y="155373"/>
                  </a:lnTo>
                  <a:lnTo>
                    <a:pt x="382706" y="112939"/>
                  </a:lnTo>
                  <a:lnTo>
                    <a:pt x="358908" y="75508"/>
                  </a:lnTo>
                  <a:lnTo>
                    <a:pt x="327688" y="44288"/>
                  </a:lnTo>
                  <a:lnTo>
                    <a:pt x="290256" y="20490"/>
                  </a:lnTo>
                  <a:lnTo>
                    <a:pt x="247823" y="5324"/>
                  </a:lnTo>
                  <a:lnTo>
                    <a:pt x="201598" y="0"/>
                  </a:lnTo>
                  <a:lnTo>
                    <a:pt x="155373" y="5324"/>
                  </a:lnTo>
                  <a:lnTo>
                    <a:pt x="112939" y="20490"/>
                  </a:lnTo>
                  <a:lnTo>
                    <a:pt x="75508" y="44288"/>
                  </a:lnTo>
                  <a:lnTo>
                    <a:pt x="44288" y="75508"/>
                  </a:lnTo>
                  <a:lnTo>
                    <a:pt x="20490" y="112939"/>
                  </a:lnTo>
                  <a:lnTo>
                    <a:pt x="5324" y="155373"/>
                  </a:lnTo>
                  <a:lnTo>
                    <a:pt x="0" y="201598"/>
                  </a:lnTo>
                  <a:lnTo>
                    <a:pt x="5324" y="247823"/>
                  </a:lnTo>
                  <a:lnTo>
                    <a:pt x="20490" y="290256"/>
                  </a:lnTo>
                  <a:lnTo>
                    <a:pt x="44288" y="327688"/>
                  </a:lnTo>
                  <a:lnTo>
                    <a:pt x="75508" y="358908"/>
                  </a:lnTo>
                  <a:lnTo>
                    <a:pt x="112939" y="382706"/>
                  </a:lnTo>
                  <a:lnTo>
                    <a:pt x="155373" y="397872"/>
                  </a:lnTo>
                  <a:lnTo>
                    <a:pt x="201598" y="403196"/>
                  </a:lnTo>
                  <a:lnTo>
                    <a:pt x="247823" y="397872"/>
                  </a:lnTo>
                  <a:lnTo>
                    <a:pt x="290256" y="382706"/>
                  </a:lnTo>
                  <a:lnTo>
                    <a:pt x="327688" y="358908"/>
                  </a:lnTo>
                  <a:lnTo>
                    <a:pt x="358908" y="327688"/>
                  </a:lnTo>
                  <a:lnTo>
                    <a:pt x="382706" y="290256"/>
                  </a:lnTo>
                  <a:lnTo>
                    <a:pt x="397872" y="247823"/>
                  </a:lnTo>
                  <a:lnTo>
                    <a:pt x="403196" y="201598"/>
                  </a:lnTo>
                </a:path>
              </a:pathLst>
            </a:custGeom>
            <a:ln w="10122">
              <a:solidFill>
                <a:srgbClr val="FF0000"/>
              </a:solidFill>
              <a:prstDash val="dash"/>
            </a:ln>
          </p:spPr>
          <p:txBody>
            <a:bodyPr wrap="square" lIns="0" tIns="0" rIns="0" bIns="0" rtlCol="0"/>
            <a:lstStyle/>
            <a:p>
              <a:endParaRPr sz="3567"/>
            </a:p>
          </p:txBody>
        </p:sp>
        <p:sp>
          <p:nvSpPr>
            <p:cNvPr id="83" name="object 83"/>
            <p:cNvSpPr/>
            <p:nvPr/>
          </p:nvSpPr>
          <p:spPr>
            <a:xfrm>
              <a:off x="1604187" y="948461"/>
              <a:ext cx="972185" cy="972185"/>
            </a:xfrm>
            <a:custGeom>
              <a:avLst/>
              <a:gdLst/>
              <a:ahLst/>
              <a:cxnLst/>
              <a:rect l="l" t="t" r="r" b="b"/>
              <a:pathLst>
                <a:path w="972185" h="972185">
                  <a:moveTo>
                    <a:pt x="15201" y="0"/>
                  </a:moveTo>
                  <a:lnTo>
                    <a:pt x="0" y="0"/>
                  </a:lnTo>
                  <a:lnTo>
                    <a:pt x="0" y="56248"/>
                  </a:lnTo>
                  <a:lnTo>
                    <a:pt x="15201" y="56248"/>
                  </a:lnTo>
                  <a:lnTo>
                    <a:pt x="15201" y="0"/>
                  </a:lnTo>
                  <a:close/>
                </a:path>
                <a:path w="972185" h="972185">
                  <a:moveTo>
                    <a:pt x="827735" y="812558"/>
                  </a:moveTo>
                  <a:lnTo>
                    <a:pt x="771486" y="812558"/>
                  </a:lnTo>
                  <a:lnTo>
                    <a:pt x="771486" y="827722"/>
                  </a:lnTo>
                  <a:lnTo>
                    <a:pt x="827735" y="827722"/>
                  </a:lnTo>
                  <a:lnTo>
                    <a:pt x="827735" y="812558"/>
                  </a:lnTo>
                  <a:close/>
                </a:path>
                <a:path w="972185" h="972185">
                  <a:moveTo>
                    <a:pt x="879259" y="864031"/>
                  </a:moveTo>
                  <a:lnTo>
                    <a:pt x="864031" y="864031"/>
                  </a:lnTo>
                  <a:lnTo>
                    <a:pt x="864031" y="920280"/>
                  </a:lnTo>
                  <a:lnTo>
                    <a:pt x="879259" y="920280"/>
                  </a:lnTo>
                  <a:lnTo>
                    <a:pt x="879259" y="864031"/>
                  </a:lnTo>
                  <a:close/>
                </a:path>
                <a:path w="972185" h="972185">
                  <a:moveTo>
                    <a:pt x="971740" y="956564"/>
                  </a:moveTo>
                  <a:lnTo>
                    <a:pt x="915492" y="956564"/>
                  </a:lnTo>
                  <a:lnTo>
                    <a:pt x="915492" y="971727"/>
                  </a:lnTo>
                  <a:lnTo>
                    <a:pt x="971740" y="971727"/>
                  </a:lnTo>
                  <a:lnTo>
                    <a:pt x="971740" y="956564"/>
                  </a:lnTo>
                  <a:close/>
                </a:path>
              </a:pathLst>
            </a:custGeom>
            <a:solidFill>
              <a:srgbClr val="FF0000"/>
            </a:solidFill>
          </p:spPr>
          <p:txBody>
            <a:bodyPr wrap="square" lIns="0" tIns="0" rIns="0" bIns="0" rtlCol="0"/>
            <a:lstStyle/>
            <a:p>
              <a:endParaRPr sz="3567"/>
            </a:p>
          </p:txBody>
        </p:sp>
        <p:sp>
          <p:nvSpPr>
            <p:cNvPr id="84" name="object 84"/>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7"/>
            </a:p>
          </p:txBody>
        </p:sp>
        <p:sp>
          <p:nvSpPr>
            <p:cNvPr id="86" name="object 86"/>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8" name="object 88"/>
            <p:cNvSpPr/>
            <p:nvPr/>
          </p:nvSpPr>
          <p:spPr>
            <a:xfrm>
              <a:off x="2470749" y="1223817"/>
              <a:ext cx="10160" cy="369570"/>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7"/>
            </a:p>
          </p:txBody>
        </p:sp>
      </p:grpSp>
      <p:grpSp>
        <p:nvGrpSpPr>
          <p:cNvPr id="89" name="object 89"/>
          <p:cNvGrpSpPr/>
          <p:nvPr/>
        </p:nvGrpSpPr>
        <p:grpSpPr>
          <a:xfrm>
            <a:off x="7347424" y="3889263"/>
            <a:ext cx="2882877" cy="1058271"/>
            <a:chOff x="2936555" y="1962637"/>
            <a:chExt cx="1454785" cy="534035"/>
          </a:xfrm>
        </p:grpSpPr>
        <p:sp>
          <p:nvSpPr>
            <p:cNvPr id="90" name="object 90"/>
            <p:cNvSpPr/>
            <p:nvPr/>
          </p:nvSpPr>
          <p:spPr>
            <a:xfrm>
              <a:off x="2936555" y="2056629"/>
              <a:ext cx="1454785" cy="432434"/>
            </a:xfrm>
            <a:custGeom>
              <a:avLst/>
              <a:gdLst/>
              <a:ahLst/>
              <a:cxnLst/>
              <a:rect l="l" t="t" r="r" b="b"/>
              <a:pathLst>
                <a:path w="1454785" h="432435">
                  <a:moveTo>
                    <a:pt x="0" y="431998"/>
                  </a:moveTo>
                  <a:lnTo>
                    <a:pt x="1454396" y="431998"/>
                  </a:lnTo>
                </a:path>
                <a:path w="1454785" h="432435">
                  <a:moveTo>
                    <a:pt x="0" y="287999"/>
                  </a:moveTo>
                  <a:lnTo>
                    <a:pt x="1454396" y="287999"/>
                  </a:lnTo>
                </a:path>
                <a:path w="1454785" h="432435">
                  <a:moveTo>
                    <a:pt x="0" y="143999"/>
                  </a:moveTo>
                  <a:lnTo>
                    <a:pt x="1454396" y="143999"/>
                  </a:lnTo>
                </a:path>
                <a:path w="1454785" h="4324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grpSp>
      <p:sp>
        <p:nvSpPr>
          <p:cNvPr id="92" name="object 92"/>
          <p:cNvSpPr/>
          <p:nvPr/>
        </p:nvSpPr>
        <p:spPr>
          <a:xfrm>
            <a:off x="7347424" y="379016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7347424" y="3504808"/>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7145385" y="3599265"/>
            <a:ext cx="176169" cy="1178305"/>
          </a:xfrm>
          <a:prstGeom prst="rect">
            <a:avLst/>
          </a:prstGeom>
        </p:spPr>
        <p:txBody>
          <a:bodyPr vert="horz" wrap="square" lIns="0" tIns="23909" rIns="0" bIns="0" rtlCol="0">
            <a:spAutoFit/>
          </a:bodyPr>
          <a:lstStyle/>
          <a:p>
            <a:pPr marL="25168">
              <a:lnSpc>
                <a:spcPts val="2309"/>
              </a:lnSpc>
              <a:spcBef>
                <a:spcPts val="188"/>
              </a:spcBef>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3" name="object 103"/>
          <p:cNvSpPr txBox="1"/>
          <p:nvPr/>
        </p:nvSpPr>
        <p:spPr>
          <a:xfrm>
            <a:off x="6510727" y="266599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7"/>
          </a:p>
        </p:txBody>
      </p:sp>
      <p:sp>
        <p:nvSpPr>
          <p:cNvPr id="105" name="object 105"/>
          <p:cNvSpPr txBox="1"/>
          <p:nvPr/>
        </p:nvSpPr>
        <p:spPr>
          <a:xfrm>
            <a:off x="5895722" y="1799373"/>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6</a:t>
            </a:r>
            <a:r>
              <a:rPr sz="1189" i="1" spc="-40" dirty="0">
                <a:solidFill>
                  <a:srgbClr val="0000FF"/>
                </a:solidFill>
                <a:latin typeface="Trebuchet MS"/>
                <a:cs typeface="Trebuchet MS"/>
              </a:rPr>
              <a:t>.</a:t>
            </a:r>
            <a:r>
              <a:rPr sz="1189" spc="-40" dirty="0">
                <a:solidFill>
                  <a:srgbClr val="0000FF"/>
                </a:solidFill>
                <a:latin typeface="Times New Roman"/>
                <a:cs typeface="Times New Roman"/>
              </a:rPr>
              <a:t>66</a:t>
            </a:r>
            <a:endParaRPr sz="1189">
              <a:latin typeface="Times New Roman"/>
              <a:cs typeface="Times New Roman"/>
            </a:endParaRPr>
          </a:p>
        </p:txBody>
      </p:sp>
      <p:sp>
        <p:nvSpPr>
          <p:cNvPr id="106" name="object 106"/>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232688928"/>
      </p:ext>
    </p:extLst>
  </p:cSld>
  <p:clrMapOvr>
    <a:masterClrMapping/>
  </p:clrMapOvr>
  <p:transition>
    <p:cut/>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5"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4"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87664" y="1582853"/>
            <a:ext cx="3314488" cy="3272965"/>
            <a:chOff x="1039269" y="798754"/>
            <a:chExt cx="1672589" cy="165163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2245357"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4" name="object 84"/>
            <p:cNvSpPr/>
            <p:nvPr/>
          </p:nvSpPr>
          <p:spPr>
            <a:xfrm>
              <a:off x="1511643"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7"/>
            </a:p>
          </p:txBody>
        </p:sp>
        <p:sp>
          <p:nvSpPr>
            <p:cNvPr id="85" name="object 85"/>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7"/>
            </a:p>
          </p:txBody>
        </p:sp>
        <p:sp>
          <p:nvSpPr>
            <p:cNvPr id="86" name="object 86"/>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7" name="object 87"/>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7"/>
            </a:p>
          </p:txBody>
        </p:sp>
        <p:sp>
          <p:nvSpPr>
            <p:cNvPr id="88" name="object 88"/>
            <p:cNvSpPr/>
            <p:nvPr/>
          </p:nvSpPr>
          <p:spPr>
            <a:xfrm>
              <a:off x="2470749" y="1223817"/>
              <a:ext cx="10160" cy="369570"/>
            </a:xfrm>
            <a:custGeom>
              <a:avLst/>
              <a:gdLst/>
              <a:ahLst/>
              <a:cxnLst/>
              <a:rect l="l" t="t" r="r" b="b"/>
              <a:pathLst>
                <a:path w="10160" h="369569">
                  <a:moveTo>
                    <a:pt x="10123" y="0"/>
                  </a:moveTo>
                  <a:lnTo>
                    <a:pt x="0" y="0"/>
                  </a:lnTo>
                  <a:lnTo>
                    <a:pt x="0" y="369556"/>
                  </a:lnTo>
                  <a:lnTo>
                    <a:pt x="10123" y="369556"/>
                  </a:lnTo>
                  <a:lnTo>
                    <a:pt x="10123" y="0"/>
                  </a:lnTo>
                  <a:close/>
                </a:path>
              </a:pathLst>
            </a:custGeom>
            <a:solidFill>
              <a:srgbClr val="0000FF"/>
            </a:solidFill>
          </p:spPr>
          <p:txBody>
            <a:bodyPr wrap="square" lIns="0" tIns="0" rIns="0" bIns="0" rtlCol="0"/>
            <a:lstStyle/>
            <a:p>
              <a:endParaRPr sz="3567"/>
            </a:p>
          </p:txBody>
        </p:sp>
      </p:grpSp>
      <p:grpSp>
        <p:nvGrpSpPr>
          <p:cNvPr id="89" name="object 89"/>
          <p:cNvGrpSpPr/>
          <p:nvPr/>
        </p:nvGrpSpPr>
        <p:grpSpPr>
          <a:xfrm>
            <a:off x="7347424" y="3447738"/>
            <a:ext cx="2882877" cy="1499952"/>
            <a:chOff x="2936555" y="1739831"/>
            <a:chExt cx="1454785" cy="756920"/>
          </a:xfrm>
        </p:grpSpPr>
        <p:sp>
          <p:nvSpPr>
            <p:cNvPr id="90" name="object 90"/>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sp>
          <p:nvSpPr>
            <p:cNvPr id="92" name="object 92"/>
            <p:cNvSpPr/>
            <p:nvPr/>
          </p:nvSpPr>
          <p:spPr>
            <a:xfrm>
              <a:off x="2936555" y="1739831"/>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93" name="object 93"/>
            <p:cNvSpPr/>
            <p:nvPr/>
          </p:nvSpPr>
          <p:spPr>
            <a:xfrm>
              <a:off x="3087755" y="1768630"/>
              <a:ext cx="180340" cy="720090"/>
            </a:xfrm>
            <a:custGeom>
              <a:avLst/>
              <a:gdLst/>
              <a:ahLst/>
              <a:cxnLst/>
              <a:rect l="l" t="t" r="r" b="b"/>
              <a:pathLst>
                <a:path w="180339" h="720089">
                  <a:moveTo>
                    <a:pt x="0" y="503998"/>
                  </a:moveTo>
                  <a:lnTo>
                    <a:pt x="0" y="0"/>
                  </a:lnTo>
                  <a:lnTo>
                    <a:pt x="179999" y="0"/>
                  </a:lnTo>
                  <a:lnTo>
                    <a:pt x="179999" y="719997"/>
                  </a:lnTo>
                </a:path>
              </a:pathLst>
            </a:custGeom>
            <a:ln w="15183">
              <a:solidFill>
                <a:srgbClr val="FF0000"/>
              </a:solidFill>
            </a:ln>
          </p:spPr>
          <p:txBody>
            <a:bodyPr wrap="square" lIns="0" tIns="0" rIns="0" bIns="0" rtlCol="0"/>
            <a:lstStyle/>
            <a:p>
              <a:endParaRPr sz="3567"/>
            </a:p>
          </p:txBody>
        </p:sp>
      </p:grpSp>
      <p:sp>
        <p:nvSpPr>
          <p:cNvPr id="94" name="object 94"/>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2" name="object 102"/>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3" name="object 103"/>
          <p:cNvSpPr txBox="1"/>
          <p:nvPr/>
        </p:nvSpPr>
        <p:spPr>
          <a:xfrm>
            <a:off x="6510727" y="2665998"/>
            <a:ext cx="257961" cy="207141"/>
          </a:xfrm>
          <a:prstGeom prst="rect">
            <a:avLst/>
          </a:prstGeom>
        </p:spPr>
        <p:txBody>
          <a:bodyPr vert="horz" wrap="square" lIns="0" tIns="23909" rIns="0" bIns="0" rtlCol="0">
            <a:spAutoFit/>
          </a:bodyPr>
          <a:lstStyle/>
          <a:p>
            <a:pPr marL="25168">
              <a:spcBef>
                <a:spcPts val="188"/>
              </a:spcBef>
            </a:pPr>
            <a:r>
              <a:rPr sz="1189" spc="-50" dirty="0">
                <a:solidFill>
                  <a:srgbClr val="0000FF"/>
                </a:solidFill>
                <a:latin typeface="Times New Roman"/>
                <a:cs typeface="Times New Roman"/>
              </a:rPr>
              <a:t>5</a:t>
            </a:r>
            <a:r>
              <a:rPr sz="1189" i="1" spc="-50" dirty="0">
                <a:solidFill>
                  <a:srgbClr val="0000FF"/>
                </a:solidFill>
                <a:latin typeface="Trebuchet MS"/>
                <a:cs typeface="Trebuchet MS"/>
              </a:rPr>
              <a:t>.</a:t>
            </a:r>
            <a:r>
              <a:rPr sz="1189" spc="-50" dirty="0">
                <a:solidFill>
                  <a:srgbClr val="0000FF"/>
                </a:solidFill>
                <a:latin typeface="Times New Roman"/>
                <a:cs typeface="Times New Roman"/>
              </a:rPr>
              <a:t>0</a:t>
            </a:r>
            <a:endParaRPr sz="1189">
              <a:latin typeface="Times New Roman"/>
              <a:cs typeface="Times New Roman"/>
            </a:endParaRPr>
          </a:p>
        </p:txBody>
      </p:sp>
      <p:sp>
        <p:nvSpPr>
          <p:cNvPr id="104" name="object 104"/>
          <p:cNvSpPr/>
          <p:nvPr/>
        </p:nvSpPr>
        <p:spPr>
          <a:xfrm>
            <a:off x="5640161" y="2077922"/>
            <a:ext cx="795276" cy="223986"/>
          </a:xfrm>
          <a:custGeom>
            <a:avLst/>
            <a:gdLst/>
            <a:ahLst/>
            <a:cxnLst/>
            <a:rect l="l" t="t" r="r" b="b"/>
            <a:pathLst>
              <a:path w="401319" h="113030">
                <a:moveTo>
                  <a:pt x="0" y="0"/>
                </a:moveTo>
                <a:lnTo>
                  <a:pt x="400737" y="50"/>
                </a:lnTo>
                <a:lnTo>
                  <a:pt x="400798" y="112779"/>
                </a:lnTo>
              </a:path>
            </a:pathLst>
          </a:custGeom>
          <a:ln w="10122">
            <a:solidFill>
              <a:srgbClr val="0000FF"/>
            </a:solidFill>
          </a:ln>
        </p:spPr>
        <p:txBody>
          <a:bodyPr wrap="square" lIns="0" tIns="0" rIns="0" bIns="0" rtlCol="0"/>
          <a:lstStyle/>
          <a:p>
            <a:endParaRPr sz="3567"/>
          </a:p>
        </p:txBody>
      </p:sp>
      <p:sp>
        <p:nvSpPr>
          <p:cNvPr id="105" name="object 105"/>
          <p:cNvSpPr txBox="1"/>
          <p:nvPr/>
        </p:nvSpPr>
        <p:spPr>
          <a:xfrm>
            <a:off x="5895722" y="1799373"/>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6</a:t>
            </a:r>
            <a:r>
              <a:rPr sz="1189" i="1" spc="-40" dirty="0">
                <a:solidFill>
                  <a:srgbClr val="0000FF"/>
                </a:solidFill>
                <a:latin typeface="Trebuchet MS"/>
                <a:cs typeface="Trebuchet MS"/>
              </a:rPr>
              <a:t>.</a:t>
            </a:r>
            <a:r>
              <a:rPr sz="1189" spc="-40" dirty="0">
                <a:solidFill>
                  <a:srgbClr val="0000FF"/>
                </a:solidFill>
                <a:latin typeface="Times New Roman"/>
                <a:cs typeface="Times New Roman"/>
              </a:rPr>
              <a:t>66</a:t>
            </a:r>
            <a:endParaRPr sz="1189">
              <a:latin typeface="Times New Roman"/>
              <a:cs typeface="Times New Roman"/>
            </a:endParaRPr>
          </a:p>
        </p:txBody>
      </p:sp>
      <p:sp>
        <p:nvSpPr>
          <p:cNvPr id="106" name="object 106"/>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sp>
        <p:nvSpPr>
          <p:cNvPr id="107" name="object 107"/>
          <p:cNvSpPr txBox="1"/>
          <p:nvPr/>
        </p:nvSpPr>
        <p:spPr>
          <a:xfrm>
            <a:off x="4027326" y="2807788"/>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9</a:t>
            </a:r>
            <a:r>
              <a:rPr sz="1189" i="1" spc="-40" dirty="0">
                <a:solidFill>
                  <a:srgbClr val="0000FF"/>
                </a:solidFill>
                <a:latin typeface="Trebuchet MS"/>
                <a:cs typeface="Trebuchet MS"/>
              </a:rPr>
              <a:t>.</a:t>
            </a:r>
            <a:r>
              <a:rPr sz="1189" spc="-40" dirty="0">
                <a:solidFill>
                  <a:srgbClr val="0000FF"/>
                </a:solidFill>
                <a:latin typeface="Times New Roman"/>
                <a:cs typeface="Times New Roman"/>
              </a:rPr>
              <a:t>33</a:t>
            </a:r>
            <a:endParaRPr sz="1189">
              <a:latin typeface="Times New Roman"/>
              <a:cs typeface="Times New Roman"/>
            </a:endParaRPr>
          </a:p>
        </p:txBody>
      </p:sp>
      <p:sp>
        <p:nvSpPr>
          <p:cNvPr id="108" name="object 108"/>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2997663321"/>
      </p:ext>
    </p:extLst>
  </p:cSld>
  <p:clrMapOvr>
    <a:masterClrMapping/>
  </p:clrMapOvr>
  <p:transition>
    <p:cut/>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pic>
        <p:nvPicPr>
          <p:cNvPr id="53" name="object 53"/>
          <p:cNvPicPr/>
          <p:nvPr/>
        </p:nvPicPr>
        <p:blipFill>
          <a:blip r:embed="rId5" cstate="print"/>
          <a:stretch>
            <a:fillRect/>
          </a:stretch>
        </p:blipFill>
        <p:spPr>
          <a:xfrm>
            <a:off x="5466185" y="1966000"/>
            <a:ext cx="224051" cy="224051"/>
          </a:xfrm>
          <a:prstGeom prst="rect">
            <a:avLst/>
          </a:prstGeom>
        </p:spPr>
      </p:pic>
      <p:sp>
        <p:nvSpPr>
          <p:cNvPr id="54" name="object 54"/>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5" name="object 55"/>
          <p:cNvPicPr/>
          <p:nvPr/>
        </p:nvPicPr>
        <p:blipFill>
          <a:blip r:embed="rId4" cstate="print"/>
          <a:stretch>
            <a:fillRect/>
          </a:stretch>
        </p:blipFill>
        <p:spPr>
          <a:xfrm>
            <a:off x="6322256" y="2251355"/>
            <a:ext cx="224051" cy="224051"/>
          </a:xfrm>
          <a:prstGeom prst="rect">
            <a:avLst/>
          </a:prstGeom>
        </p:spPr>
      </p:pic>
      <p:sp>
        <p:nvSpPr>
          <p:cNvPr id="56" name="object 56"/>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7" name="object 57"/>
          <p:cNvGrpSpPr/>
          <p:nvPr/>
        </p:nvGrpSpPr>
        <p:grpSpPr>
          <a:xfrm>
            <a:off x="6322235" y="3107408"/>
            <a:ext cx="225242" cy="225242"/>
            <a:chOff x="2419215" y="1568090"/>
            <a:chExt cx="113664" cy="113664"/>
          </a:xfrm>
        </p:grpSpPr>
        <p:sp>
          <p:nvSpPr>
            <p:cNvPr id="58" name="object 58"/>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9" name="object 59"/>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0" name="object 60"/>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1" name="object 61"/>
          <p:cNvGrpSpPr/>
          <p:nvPr/>
        </p:nvGrpSpPr>
        <p:grpSpPr>
          <a:xfrm>
            <a:off x="6036880" y="3392764"/>
            <a:ext cx="795276" cy="225242"/>
            <a:chOff x="2275216" y="1712089"/>
            <a:chExt cx="401320" cy="113664"/>
          </a:xfrm>
        </p:grpSpPr>
        <p:sp>
          <p:nvSpPr>
            <p:cNvPr id="62" name="object 62"/>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3" name="object 63"/>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4" name="object 64"/>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8" name="object 68"/>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69" name="object 69"/>
          <p:cNvGrpSpPr/>
          <p:nvPr/>
        </p:nvGrpSpPr>
        <p:grpSpPr>
          <a:xfrm>
            <a:off x="6036880" y="3678122"/>
            <a:ext cx="795276" cy="225242"/>
            <a:chOff x="2275216" y="1856089"/>
            <a:chExt cx="401320" cy="113664"/>
          </a:xfrm>
        </p:grpSpPr>
        <p:sp>
          <p:nvSpPr>
            <p:cNvPr id="70" name="object 70"/>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1" name="object 71"/>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2" name="object 72"/>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6" name="object 76"/>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7" name="object 77"/>
          <p:cNvGrpSpPr/>
          <p:nvPr/>
        </p:nvGrpSpPr>
        <p:grpSpPr>
          <a:xfrm>
            <a:off x="6322235" y="3963477"/>
            <a:ext cx="225242" cy="225242"/>
            <a:chOff x="2419215" y="2000088"/>
            <a:chExt cx="113664" cy="113664"/>
          </a:xfrm>
        </p:grpSpPr>
        <p:sp>
          <p:nvSpPr>
            <p:cNvPr id="78" name="object 78"/>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9" name="object 79"/>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0" name="object 80"/>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1" name="object 81"/>
          <p:cNvGrpSpPr/>
          <p:nvPr/>
        </p:nvGrpSpPr>
        <p:grpSpPr>
          <a:xfrm>
            <a:off x="3587702" y="1582890"/>
            <a:ext cx="3313232" cy="3272965"/>
            <a:chOff x="1039288" y="798773"/>
            <a:chExt cx="1671955" cy="1651635"/>
          </a:xfrm>
        </p:grpSpPr>
        <p:sp>
          <p:nvSpPr>
            <p:cNvPr id="82" name="object 82"/>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3" name="object 83"/>
            <p:cNvSpPr/>
            <p:nvPr/>
          </p:nvSpPr>
          <p:spPr>
            <a:xfrm>
              <a:off x="2245356" y="1523832"/>
              <a:ext cx="461009" cy="633730"/>
            </a:xfrm>
            <a:custGeom>
              <a:avLst/>
              <a:gdLst/>
              <a:ahLst/>
              <a:cxnLst/>
              <a:rect l="l" t="t" r="r" b="b"/>
              <a:pathLst>
                <a:path w="461010" h="633730">
                  <a:moveTo>
                    <a:pt x="460800" y="316798"/>
                  </a:moveTo>
                  <a:lnTo>
                    <a:pt x="457088" y="259853"/>
                  </a:lnTo>
                  <a:lnTo>
                    <a:pt x="446385" y="206256"/>
                  </a:lnTo>
                  <a:lnTo>
                    <a:pt x="429344" y="156903"/>
                  </a:lnTo>
                  <a:lnTo>
                    <a:pt x="406613" y="112688"/>
                  </a:lnTo>
                  <a:lnTo>
                    <a:pt x="378844" y="74506"/>
                  </a:lnTo>
                  <a:lnTo>
                    <a:pt x="346688" y="43251"/>
                  </a:lnTo>
                  <a:lnTo>
                    <a:pt x="310794" y="19819"/>
                  </a:lnTo>
                  <a:lnTo>
                    <a:pt x="271815" y="5103"/>
                  </a:lnTo>
                  <a:lnTo>
                    <a:pt x="230400" y="0"/>
                  </a:lnTo>
                  <a:lnTo>
                    <a:pt x="188984" y="5103"/>
                  </a:lnTo>
                  <a:lnTo>
                    <a:pt x="150005" y="19819"/>
                  </a:lnTo>
                  <a:lnTo>
                    <a:pt x="114112" y="43251"/>
                  </a:lnTo>
                  <a:lnTo>
                    <a:pt x="81955" y="74506"/>
                  </a:lnTo>
                  <a:lnTo>
                    <a:pt x="54186" y="112688"/>
                  </a:lnTo>
                  <a:lnTo>
                    <a:pt x="31456" y="156903"/>
                  </a:lnTo>
                  <a:lnTo>
                    <a:pt x="14414" y="206256"/>
                  </a:lnTo>
                  <a:lnTo>
                    <a:pt x="3712" y="259853"/>
                  </a:lnTo>
                  <a:lnTo>
                    <a:pt x="0" y="316798"/>
                  </a:lnTo>
                  <a:lnTo>
                    <a:pt x="3712" y="373744"/>
                  </a:lnTo>
                  <a:lnTo>
                    <a:pt x="14414" y="427340"/>
                  </a:lnTo>
                  <a:lnTo>
                    <a:pt x="31456" y="476693"/>
                  </a:lnTo>
                  <a:lnTo>
                    <a:pt x="54186" y="520908"/>
                  </a:lnTo>
                  <a:lnTo>
                    <a:pt x="81955" y="559090"/>
                  </a:lnTo>
                  <a:lnTo>
                    <a:pt x="114112" y="590345"/>
                  </a:lnTo>
                  <a:lnTo>
                    <a:pt x="150005" y="613777"/>
                  </a:lnTo>
                  <a:lnTo>
                    <a:pt x="188984" y="628493"/>
                  </a:lnTo>
                  <a:lnTo>
                    <a:pt x="230400" y="633597"/>
                  </a:lnTo>
                  <a:lnTo>
                    <a:pt x="271815" y="628493"/>
                  </a:lnTo>
                  <a:lnTo>
                    <a:pt x="310794" y="613777"/>
                  </a:lnTo>
                  <a:lnTo>
                    <a:pt x="346688" y="590345"/>
                  </a:lnTo>
                  <a:lnTo>
                    <a:pt x="378844" y="559090"/>
                  </a:lnTo>
                  <a:lnTo>
                    <a:pt x="406613" y="520908"/>
                  </a:lnTo>
                  <a:lnTo>
                    <a:pt x="429344" y="476693"/>
                  </a:lnTo>
                  <a:lnTo>
                    <a:pt x="446385" y="427340"/>
                  </a:lnTo>
                  <a:lnTo>
                    <a:pt x="457088" y="373744"/>
                  </a:lnTo>
                  <a:lnTo>
                    <a:pt x="460800" y="316798"/>
                  </a:lnTo>
                </a:path>
              </a:pathLst>
            </a:custGeom>
            <a:ln w="10122">
              <a:solidFill>
                <a:srgbClr val="FF0000"/>
              </a:solidFill>
              <a:prstDash val="dash"/>
            </a:ln>
          </p:spPr>
          <p:txBody>
            <a:bodyPr wrap="square" lIns="0" tIns="0" rIns="0" bIns="0" rtlCol="0"/>
            <a:lstStyle/>
            <a:p>
              <a:endParaRPr sz="3567"/>
            </a:p>
          </p:txBody>
        </p:sp>
        <p:sp>
          <p:nvSpPr>
            <p:cNvPr id="84" name="object 84"/>
            <p:cNvSpPr/>
            <p:nvPr/>
          </p:nvSpPr>
          <p:spPr>
            <a:xfrm>
              <a:off x="1511642" y="1040993"/>
              <a:ext cx="488315" cy="15240"/>
            </a:xfrm>
            <a:custGeom>
              <a:avLst/>
              <a:gdLst/>
              <a:ahLst/>
              <a:cxnLst/>
              <a:rect l="l" t="t" r="r" b="b"/>
              <a:pathLst>
                <a:path w="488314" h="15240">
                  <a:moveTo>
                    <a:pt x="56248" y="0"/>
                  </a:moveTo>
                  <a:lnTo>
                    <a:pt x="0" y="0"/>
                  </a:lnTo>
                  <a:lnTo>
                    <a:pt x="0" y="15138"/>
                  </a:lnTo>
                  <a:lnTo>
                    <a:pt x="56248" y="15138"/>
                  </a:lnTo>
                  <a:lnTo>
                    <a:pt x="56248" y="0"/>
                  </a:lnTo>
                  <a:close/>
                </a:path>
                <a:path w="488314" h="15240">
                  <a:moveTo>
                    <a:pt x="488264" y="0"/>
                  </a:moveTo>
                  <a:lnTo>
                    <a:pt x="288010" y="0"/>
                  </a:lnTo>
                  <a:lnTo>
                    <a:pt x="288010" y="15176"/>
                  </a:lnTo>
                  <a:lnTo>
                    <a:pt x="488264" y="15176"/>
                  </a:lnTo>
                  <a:lnTo>
                    <a:pt x="488264" y="0"/>
                  </a:lnTo>
                  <a:close/>
                </a:path>
              </a:pathLst>
            </a:custGeom>
            <a:solidFill>
              <a:srgbClr val="FF0000"/>
            </a:solidFill>
          </p:spPr>
          <p:txBody>
            <a:bodyPr wrap="square" lIns="0" tIns="0" rIns="0" bIns="0" rtlCol="0"/>
            <a:lstStyle/>
            <a:p>
              <a:endParaRPr sz="3567"/>
            </a:p>
          </p:txBody>
        </p:sp>
        <p:sp>
          <p:nvSpPr>
            <p:cNvPr id="85" name="object 85"/>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7"/>
            </a:p>
          </p:txBody>
        </p:sp>
        <p:sp>
          <p:nvSpPr>
            <p:cNvPr id="86" name="object 86"/>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7" name="object 87"/>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7"/>
            </a:p>
          </p:txBody>
        </p:sp>
        <p:sp>
          <p:nvSpPr>
            <p:cNvPr id="88" name="object 88"/>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7"/>
            </a:p>
          </p:txBody>
        </p:sp>
        <p:sp>
          <p:nvSpPr>
            <p:cNvPr id="89" name="object 89"/>
            <p:cNvSpPr/>
            <p:nvPr/>
          </p:nvSpPr>
          <p:spPr>
            <a:xfrm>
              <a:off x="1462713" y="1223817"/>
              <a:ext cx="10160" cy="513715"/>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grpSp>
      <p:grpSp>
        <p:nvGrpSpPr>
          <p:cNvPr id="90" name="object 90"/>
          <p:cNvGrpSpPr/>
          <p:nvPr/>
        </p:nvGrpSpPr>
        <p:grpSpPr>
          <a:xfrm>
            <a:off x="7347424" y="3447738"/>
            <a:ext cx="2882877" cy="1499952"/>
            <a:chOff x="2936555" y="1739831"/>
            <a:chExt cx="1454785" cy="756920"/>
          </a:xfrm>
        </p:grpSpPr>
        <p:sp>
          <p:nvSpPr>
            <p:cNvPr id="91" name="object 91"/>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sp>
          <p:nvSpPr>
            <p:cNvPr id="93" name="object 93"/>
            <p:cNvSpPr/>
            <p:nvPr/>
          </p:nvSpPr>
          <p:spPr>
            <a:xfrm>
              <a:off x="2936555" y="1739831"/>
              <a:ext cx="1454785" cy="57785"/>
            </a:xfrm>
            <a:custGeom>
              <a:avLst/>
              <a:gdLst/>
              <a:ahLst/>
              <a:cxnLst/>
              <a:rect l="l" t="t" r="r" b="b"/>
              <a:pathLst>
                <a:path w="1454785" h="57785">
                  <a:moveTo>
                    <a:pt x="1454396" y="0"/>
                  </a:moveTo>
                  <a:lnTo>
                    <a:pt x="0" y="0"/>
                  </a:lnTo>
                  <a:lnTo>
                    <a:pt x="0" y="57598"/>
                  </a:lnTo>
                  <a:lnTo>
                    <a:pt x="1454396" y="57598"/>
                  </a:lnTo>
                  <a:lnTo>
                    <a:pt x="1454396" y="0"/>
                  </a:lnTo>
                  <a:close/>
                </a:path>
              </a:pathLst>
            </a:custGeom>
            <a:solidFill>
              <a:srgbClr val="0000FF">
                <a:alpha val="19999"/>
              </a:srgbClr>
            </a:solidFill>
          </p:spPr>
          <p:txBody>
            <a:bodyPr wrap="square" lIns="0" tIns="0" rIns="0" bIns="0" rtlCol="0"/>
            <a:lstStyle/>
            <a:p>
              <a:endParaRPr sz="3567"/>
            </a:p>
          </p:txBody>
        </p:sp>
        <p:sp>
          <p:nvSpPr>
            <p:cNvPr id="94" name="object 94"/>
            <p:cNvSpPr/>
            <p:nvPr/>
          </p:nvSpPr>
          <p:spPr>
            <a:xfrm>
              <a:off x="3087755" y="1768630"/>
              <a:ext cx="1008380" cy="720090"/>
            </a:xfrm>
            <a:custGeom>
              <a:avLst/>
              <a:gdLst/>
              <a:ahLst/>
              <a:cxnLst/>
              <a:rect l="l" t="t" r="r" b="b"/>
              <a:pathLst>
                <a:path w="1008379" h="720089">
                  <a:moveTo>
                    <a:pt x="0" y="503998"/>
                  </a:moveTo>
                  <a:lnTo>
                    <a:pt x="0" y="0"/>
                  </a:lnTo>
                  <a:lnTo>
                    <a:pt x="179999" y="0"/>
                  </a:lnTo>
                  <a:lnTo>
                    <a:pt x="179999" y="719997"/>
                  </a:lnTo>
                </a:path>
                <a:path w="1008379" h="720089">
                  <a:moveTo>
                    <a:pt x="683998" y="719997"/>
                  </a:moveTo>
                  <a:lnTo>
                    <a:pt x="683998" y="0"/>
                  </a:lnTo>
                  <a:lnTo>
                    <a:pt x="1007997" y="0"/>
                  </a:lnTo>
                  <a:lnTo>
                    <a:pt x="1007997" y="414719"/>
                  </a:lnTo>
                </a:path>
              </a:pathLst>
            </a:custGeom>
            <a:ln w="15183">
              <a:solidFill>
                <a:srgbClr val="FF0000"/>
              </a:solidFill>
            </a:ln>
          </p:spPr>
          <p:txBody>
            <a:bodyPr wrap="square" lIns="0" tIns="0" rIns="0" bIns="0" rtlCol="0"/>
            <a:lstStyle/>
            <a:p>
              <a:endParaRPr sz="3567"/>
            </a:p>
          </p:txBody>
        </p:sp>
      </p:grpSp>
      <p:sp>
        <p:nvSpPr>
          <p:cNvPr id="95" name="object 95"/>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1" name="object 101"/>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2" name="object 102"/>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3" name="object 103"/>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4" name="object 104"/>
          <p:cNvSpPr txBox="1"/>
          <p:nvPr/>
        </p:nvSpPr>
        <p:spPr>
          <a:xfrm>
            <a:off x="4027326" y="2807788"/>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9</a:t>
            </a:r>
            <a:r>
              <a:rPr sz="1189" i="1" spc="-40" dirty="0">
                <a:solidFill>
                  <a:srgbClr val="0000FF"/>
                </a:solidFill>
                <a:latin typeface="Trebuchet MS"/>
                <a:cs typeface="Trebuchet MS"/>
              </a:rPr>
              <a:t>.</a:t>
            </a:r>
            <a:r>
              <a:rPr sz="1189" spc="-40" dirty="0">
                <a:solidFill>
                  <a:srgbClr val="0000FF"/>
                </a:solidFill>
                <a:latin typeface="Times New Roman"/>
                <a:cs typeface="Times New Roman"/>
              </a:rPr>
              <a:t>33</a:t>
            </a:r>
            <a:endParaRPr sz="1189">
              <a:latin typeface="Times New Roman"/>
              <a:cs typeface="Times New Roman"/>
            </a:endParaRPr>
          </a:p>
        </p:txBody>
      </p:sp>
      <p:sp>
        <p:nvSpPr>
          <p:cNvPr id="105" name="object 105"/>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035694163"/>
      </p:ext>
    </p:extLst>
  </p:cSld>
  <p:clrMapOvr>
    <a:masterClrMapping/>
  </p:clrMapOvr>
  <p:transition>
    <p:cut/>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53" name="object 53"/>
          <p:cNvGrpSpPr/>
          <p:nvPr/>
        </p:nvGrpSpPr>
        <p:grpSpPr>
          <a:xfrm>
            <a:off x="5466167" y="1965980"/>
            <a:ext cx="1080921" cy="509631"/>
            <a:chOff x="1987217" y="992091"/>
            <a:chExt cx="545465" cy="257175"/>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pic>
          <p:nvPicPr>
            <p:cNvPr id="56" name="object 56"/>
            <p:cNvPicPr/>
            <p:nvPr/>
          </p:nvPicPr>
          <p:blipFill>
            <a:blip r:embed="rId4" cstate="print"/>
            <a:stretch>
              <a:fillRect/>
            </a:stretch>
          </p:blipFill>
          <p:spPr>
            <a:xfrm>
              <a:off x="2419225" y="1136100"/>
              <a:ext cx="113063" cy="113063"/>
            </a:xfrm>
            <a:prstGeom prst="rect">
              <a:avLst/>
            </a:prstGeom>
          </p:spPr>
        </p:pic>
      </p:grpSp>
      <p:sp>
        <p:nvSpPr>
          <p:cNvPr id="57" name="object 57"/>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8" name="object 58"/>
          <p:cNvGrpSpPr/>
          <p:nvPr/>
        </p:nvGrpSpPr>
        <p:grpSpPr>
          <a:xfrm>
            <a:off x="6322235" y="3107408"/>
            <a:ext cx="225242" cy="225242"/>
            <a:chOff x="2419215" y="1568090"/>
            <a:chExt cx="113664" cy="113664"/>
          </a:xfrm>
        </p:grpSpPr>
        <p:sp>
          <p:nvSpPr>
            <p:cNvPr id="59" name="object 59"/>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0" name="object 60"/>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1" name="object 61"/>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2" name="object 62"/>
          <p:cNvGrpSpPr/>
          <p:nvPr/>
        </p:nvGrpSpPr>
        <p:grpSpPr>
          <a:xfrm>
            <a:off x="6036880" y="3392764"/>
            <a:ext cx="795276" cy="225242"/>
            <a:chOff x="2275216" y="1712089"/>
            <a:chExt cx="401320" cy="113664"/>
          </a:xfrm>
        </p:grpSpPr>
        <p:sp>
          <p:nvSpPr>
            <p:cNvPr id="63" name="object 63"/>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4" name="object 64"/>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5" name="object 65"/>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6" name="object 66"/>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7" name="object 67"/>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8" name="object 68"/>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69" name="object 69"/>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70" name="object 70"/>
          <p:cNvGrpSpPr/>
          <p:nvPr/>
        </p:nvGrpSpPr>
        <p:grpSpPr>
          <a:xfrm>
            <a:off x="6036880" y="3678122"/>
            <a:ext cx="795276" cy="225242"/>
            <a:chOff x="2275216" y="1856089"/>
            <a:chExt cx="401320" cy="113664"/>
          </a:xfrm>
        </p:grpSpPr>
        <p:sp>
          <p:nvSpPr>
            <p:cNvPr id="71" name="object 71"/>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2" name="object 72"/>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3" name="object 73"/>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4" name="object 74"/>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5" name="object 75"/>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6" name="object 76"/>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7" name="object 77"/>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8" name="object 78"/>
          <p:cNvGrpSpPr/>
          <p:nvPr/>
        </p:nvGrpSpPr>
        <p:grpSpPr>
          <a:xfrm>
            <a:off x="6322235" y="3963477"/>
            <a:ext cx="225242" cy="225242"/>
            <a:chOff x="2419215" y="2000088"/>
            <a:chExt cx="113664" cy="113664"/>
          </a:xfrm>
        </p:grpSpPr>
        <p:sp>
          <p:nvSpPr>
            <p:cNvPr id="79" name="object 79"/>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0" name="object 80"/>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1" name="object 81"/>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2" name="object 82"/>
          <p:cNvGrpSpPr/>
          <p:nvPr/>
        </p:nvGrpSpPr>
        <p:grpSpPr>
          <a:xfrm>
            <a:off x="3587664" y="1582853"/>
            <a:ext cx="3314488" cy="3272965"/>
            <a:chOff x="1039269" y="798754"/>
            <a:chExt cx="1672589" cy="1651635"/>
          </a:xfrm>
        </p:grpSpPr>
        <p:sp>
          <p:nvSpPr>
            <p:cNvPr id="83" name="object 83"/>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4" name="object 84"/>
            <p:cNvSpPr/>
            <p:nvPr/>
          </p:nvSpPr>
          <p:spPr>
            <a:xfrm>
              <a:off x="1309361" y="803834"/>
              <a:ext cx="835660" cy="547370"/>
            </a:xfrm>
            <a:custGeom>
              <a:avLst/>
              <a:gdLst/>
              <a:ahLst/>
              <a:cxnLst/>
              <a:rect l="l" t="t" r="r" b="b"/>
              <a:pathLst>
                <a:path w="835660" h="547369">
                  <a:moveTo>
                    <a:pt x="835195" y="273598"/>
                  </a:moveTo>
                  <a:lnTo>
                    <a:pt x="820278" y="200864"/>
                  </a:lnTo>
                  <a:lnTo>
                    <a:pt x="802379" y="167100"/>
                  </a:lnTo>
                  <a:lnTo>
                    <a:pt x="778181" y="135507"/>
                  </a:lnTo>
                  <a:lnTo>
                    <a:pt x="748184" y="106409"/>
                  </a:lnTo>
                  <a:lnTo>
                    <a:pt x="712885" y="80134"/>
                  </a:lnTo>
                  <a:lnTo>
                    <a:pt x="672780" y="57007"/>
                  </a:lnTo>
                  <a:lnTo>
                    <a:pt x="628368" y="37353"/>
                  </a:lnTo>
                  <a:lnTo>
                    <a:pt x="580146" y="21500"/>
                  </a:lnTo>
                  <a:lnTo>
                    <a:pt x="528612" y="9773"/>
                  </a:lnTo>
                  <a:lnTo>
                    <a:pt x="474263" y="2497"/>
                  </a:lnTo>
                  <a:lnTo>
                    <a:pt x="417597" y="0"/>
                  </a:lnTo>
                  <a:lnTo>
                    <a:pt x="360931" y="2497"/>
                  </a:lnTo>
                  <a:lnTo>
                    <a:pt x="306582" y="9773"/>
                  </a:lnTo>
                  <a:lnTo>
                    <a:pt x="255048" y="21500"/>
                  </a:lnTo>
                  <a:lnTo>
                    <a:pt x="206826" y="37353"/>
                  </a:lnTo>
                  <a:lnTo>
                    <a:pt x="162415" y="57007"/>
                  </a:lnTo>
                  <a:lnTo>
                    <a:pt x="122310" y="80134"/>
                  </a:lnTo>
                  <a:lnTo>
                    <a:pt x="87010" y="106409"/>
                  </a:lnTo>
                  <a:lnTo>
                    <a:pt x="57013" y="135507"/>
                  </a:lnTo>
                  <a:lnTo>
                    <a:pt x="32816" y="167100"/>
                  </a:lnTo>
                  <a:lnTo>
                    <a:pt x="14916" y="200864"/>
                  </a:lnTo>
                  <a:lnTo>
                    <a:pt x="0" y="273598"/>
                  </a:lnTo>
                  <a:lnTo>
                    <a:pt x="3812" y="310724"/>
                  </a:lnTo>
                  <a:lnTo>
                    <a:pt x="32816" y="380095"/>
                  </a:lnTo>
                  <a:lnTo>
                    <a:pt x="57013" y="411689"/>
                  </a:lnTo>
                  <a:lnTo>
                    <a:pt x="87010" y="440786"/>
                  </a:lnTo>
                  <a:lnTo>
                    <a:pt x="122310" y="467061"/>
                  </a:lnTo>
                  <a:lnTo>
                    <a:pt x="162415" y="490189"/>
                  </a:lnTo>
                  <a:lnTo>
                    <a:pt x="206826" y="509842"/>
                  </a:lnTo>
                  <a:lnTo>
                    <a:pt x="255048" y="525695"/>
                  </a:lnTo>
                  <a:lnTo>
                    <a:pt x="306582" y="537423"/>
                  </a:lnTo>
                  <a:lnTo>
                    <a:pt x="360931" y="544698"/>
                  </a:lnTo>
                  <a:lnTo>
                    <a:pt x="417597" y="547196"/>
                  </a:lnTo>
                  <a:lnTo>
                    <a:pt x="474263" y="544698"/>
                  </a:lnTo>
                  <a:lnTo>
                    <a:pt x="528612" y="537423"/>
                  </a:lnTo>
                  <a:lnTo>
                    <a:pt x="580146" y="525695"/>
                  </a:lnTo>
                  <a:lnTo>
                    <a:pt x="628368" y="509842"/>
                  </a:lnTo>
                  <a:lnTo>
                    <a:pt x="672780" y="490189"/>
                  </a:lnTo>
                  <a:lnTo>
                    <a:pt x="712885" y="467061"/>
                  </a:lnTo>
                  <a:lnTo>
                    <a:pt x="748184" y="440786"/>
                  </a:lnTo>
                  <a:lnTo>
                    <a:pt x="778181" y="411689"/>
                  </a:lnTo>
                  <a:lnTo>
                    <a:pt x="802379" y="380095"/>
                  </a:lnTo>
                  <a:lnTo>
                    <a:pt x="820278" y="346332"/>
                  </a:lnTo>
                  <a:lnTo>
                    <a:pt x="835195" y="273598"/>
                  </a:lnTo>
                </a:path>
              </a:pathLst>
            </a:custGeom>
            <a:ln w="10122">
              <a:solidFill>
                <a:srgbClr val="FF0000"/>
              </a:solidFill>
              <a:prstDash val="dash"/>
            </a:ln>
          </p:spPr>
          <p:txBody>
            <a:bodyPr wrap="square" lIns="0" tIns="0" rIns="0" bIns="0" rtlCol="0"/>
            <a:lstStyle/>
            <a:p>
              <a:endParaRPr sz="3567"/>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7"/>
            </a:p>
          </p:txBody>
        </p:sp>
        <p:sp>
          <p:nvSpPr>
            <p:cNvPr id="88" name="object 88"/>
            <p:cNvSpPr/>
            <p:nvPr/>
          </p:nvSpPr>
          <p:spPr>
            <a:xfrm>
              <a:off x="2245357" y="1063033"/>
              <a:ext cx="461009" cy="1123315"/>
            </a:xfrm>
            <a:custGeom>
              <a:avLst/>
              <a:gdLst/>
              <a:ahLst/>
              <a:cxnLst/>
              <a:rect l="l" t="t" r="r" b="b"/>
              <a:pathLst>
                <a:path w="461010" h="1123314">
                  <a:moveTo>
                    <a:pt x="460800" y="561597"/>
                  </a:moveTo>
                  <a:lnTo>
                    <a:pt x="459250" y="496102"/>
                  </a:lnTo>
                  <a:lnTo>
                    <a:pt x="454715" y="432827"/>
                  </a:lnTo>
                  <a:lnTo>
                    <a:pt x="447368" y="372192"/>
                  </a:lnTo>
                  <a:lnTo>
                    <a:pt x="437382" y="314619"/>
                  </a:lnTo>
                  <a:lnTo>
                    <a:pt x="424930" y="260530"/>
                  </a:lnTo>
                  <a:lnTo>
                    <a:pt x="410184" y="210345"/>
                  </a:lnTo>
                  <a:lnTo>
                    <a:pt x="393318" y="164486"/>
                  </a:lnTo>
                  <a:lnTo>
                    <a:pt x="374504" y="123375"/>
                  </a:lnTo>
                  <a:lnTo>
                    <a:pt x="353915" y="87433"/>
                  </a:lnTo>
                  <a:lnTo>
                    <a:pt x="308105" y="32739"/>
                  </a:lnTo>
                  <a:lnTo>
                    <a:pt x="257269" y="3778"/>
                  </a:lnTo>
                  <a:lnTo>
                    <a:pt x="230400" y="0"/>
                  </a:lnTo>
                  <a:lnTo>
                    <a:pt x="203530" y="3778"/>
                  </a:lnTo>
                  <a:lnTo>
                    <a:pt x="152695" y="32739"/>
                  </a:lnTo>
                  <a:lnTo>
                    <a:pt x="106884" y="87433"/>
                  </a:lnTo>
                  <a:lnTo>
                    <a:pt x="86295" y="123375"/>
                  </a:lnTo>
                  <a:lnTo>
                    <a:pt x="67482" y="164486"/>
                  </a:lnTo>
                  <a:lnTo>
                    <a:pt x="50615" y="210345"/>
                  </a:lnTo>
                  <a:lnTo>
                    <a:pt x="35870" y="260530"/>
                  </a:lnTo>
                  <a:lnTo>
                    <a:pt x="23417" y="314619"/>
                  </a:lnTo>
                  <a:lnTo>
                    <a:pt x="13431" y="372192"/>
                  </a:lnTo>
                  <a:lnTo>
                    <a:pt x="6084" y="432827"/>
                  </a:lnTo>
                  <a:lnTo>
                    <a:pt x="1550" y="496102"/>
                  </a:lnTo>
                  <a:lnTo>
                    <a:pt x="0" y="561597"/>
                  </a:lnTo>
                  <a:lnTo>
                    <a:pt x="1550" y="627092"/>
                  </a:lnTo>
                  <a:lnTo>
                    <a:pt x="6084" y="690367"/>
                  </a:lnTo>
                  <a:lnTo>
                    <a:pt x="13431" y="751002"/>
                  </a:lnTo>
                  <a:lnTo>
                    <a:pt x="23417" y="808575"/>
                  </a:lnTo>
                  <a:lnTo>
                    <a:pt x="35870" y="862665"/>
                  </a:lnTo>
                  <a:lnTo>
                    <a:pt x="50615" y="912849"/>
                  </a:lnTo>
                  <a:lnTo>
                    <a:pt x="67482" y="958708"/>
                  </a:lnTo>
                  <a:lnTo>
                    <a:pt x="86295" y="999819"/>
                  </a:lnTo>
                  <a:lnTo>
                    <a:pt x="106884" y="1035761"/>
                  </a:lnTo>
                  <a:lnTo>
                    <a:pt x="152695" y="1090455"/>
                  </a:lnTo>
                  <a:lnTo>
                    <a:pt x="203530" y="1119416"/>
                  </a:lnTo>
                  <a:lnTo>
                    <a:pt x="230400" y="1123194"/>
                  </a:lnTo>
                  <a:lnTo>
                    <a:pt x="257269" y="1119416"/>
                  </a:lnTo>
                  <a:lnTo>
                    <a:pt x="308105" y="1090455"/>
                  </a:lnTo>
                  <a:lnTo>
                    <a:pt x="353915" y="1035761"/>
                  </a:lnTo>
                  <a:lnTo>
                    <a:pt x="374504" y="999819"/>
                  </a:lnTo>
                  <a:lnTo>
                    <a:pt x="393318" y="958708"/>
                  </a:lnTo>
                  <a:lnTo>
                    <a:pt x="410184" y="912849"/>
                  </a:lnTo>
                  <a:lnTo>
                    <a:pt x="424930" y="862665"/>
                  </a:lnTo>
                  <a:lnTo>
                    <a:pt x="437382" y="808575"/>
                  </a:lnTo>
                  <a:lnTo>
                    <a:pt x="447368" y="751002"/>
                  </a:lnTo>
                  <a:lnTo>
                    <a:pt x="454715" y="690367"/>
                  </a:lnTo>
                  <a:lnTo>
                    <a:pt x="459250" y="627092"/>
                  </a:lnTo>
                  <a:lnTo>
                    <a:pt x="460800" y="561597"/>
                  </a:lnTo>
                </a:path>
              </a:pathLst>
            </a:custGeom>
            <a:ln w="10122">
              <a:solidFill>
                <a:srgbClr val="FF0000"/>
              </a:solidFill>
              <a:prstDash val="dash"/>
            </a:ln>
          </p:spPr>
          <p:txBody>
            <a:bodyPr wrap="square" lIns="0" tIns="0" rIns="0" bIns="0" rtlCol="0"/>
            <a:lstStyle/>
            <a:p>
              <a:endParaRPr sz="3567"/>
            </a:p>
          </p:txBody>
        </p:sp>
        <p:sp>
          <p:nvSpPr>
            <p:cNvPr id="89" name="object 89"/>
            <p:cNvSpPr/>
            <p:nvPr/>
          </p:nvSpPr>
          <p:spPr>
            <a:xfrm>
              <a:off x="1462713" y="1223817"/>
              <a:ext cx="10160" cy="513715"/>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grpSp>
      <p:grpSp>
        <p:nvGrpSpPr>
          <p:cNvPr id="90" name="object 90"/>
          <p:cNvGrpSpPr/>
          <p:nvPr/>
        </p:nvGrpSpPr>
        <p:grpSpPr>
          <a:xfrm>
            <a:off x="7347424" y="3489765"/>
            <a:ext cx="2882877" cy="1457168"/>
            <a:chOff x="2936555" y="1761039"/>
            <a:chExt cx="1454785" cy="735330"/>
          </a:xfrm>
        </p:grpSpPr>
        <p:sp>
          <p:nvSpPr>
            <p:cNvPr id="91" name="object 91"/>
            <p:cNvSpPr/>
            <p:nvPr/>
          </p:nvSpPr>
          <p:spPr>
            <a:xfrm>
              <a:off x="2936555" y="1768630"/>
              <a:ext cx="1454785" cy="720090"/>
            </a:xfrm>
            <a:custGeom>
              <a:avLst/>
              <a:gdLst/>
              <a:ahLst/>
              <a:cxnLst/>
              <a:rect l="l" t="t" r="r" b="b"/>
              <a:pathLst>
                <a:path w="1454785" h="720089">
                  <a:moveTo>
                    <a:pt x="0" y="719998"/>
                  </a:moveTo>
                  <a:lnTo>
                    <a:pt x="1454396" y="719998"/>
                  </a:lnTo>
                </a:path>
                <a:path w="1454785" h="720089">
                  <a:moveTo>
                    <a:pt x="0" y="575998"/>
                  </a:moveTo>
                  <a:lnTo>
                    <a:pt x="1454396" y="575998"/>
                  </a:lnTo>
                </a:path>
                <a:path w="1454785" h="720089">
                  <a:moveTo>
                    <a:pt x="0" y="431998"/>
                  </a:moveTo>
                  <a:lnTo>
                    <a:pt x="1454396" y="431998"/>
                  </a:lnTo>
                </a:path>
                <a:path w="1454785" h="720089">
                  <a:moveTo>
                    <a:pt x="0" y="287999"/>
                  </a:moveTo>
                  <a:lnTo>
                    <a:pt x="1454396" y="287999"/>
                  </a:lnTo>
                </a:path>
                <a:path w="1454785" h="720089">
                  <a:moveTo>
                    <a:pt x="0" y="143999"/>
                  </a:moveTo>
                  <a:lnTo>
                    <a:pt x="1454396" y="143999"/>
                  </a:lnTo>
                </a:path>
                <a:path w="1454785" h="720089">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2" name="object 92"/>
            <p:cNvSpPr/>
            <p:nvPr/>
          </p:nvSpPr>
          <p:spPr>
            <a:xfrm>
              <a:off x="2979755" y="1768630"/>
              <a:ext cx="1368425" cy="720090"/>
            </a:xfrm>
            <a:custGeom>
              <a:avLst/>
              <a:gdLst/>
              <a:ahLst/>
              <a:cxnLst/>
              <a:rect l="l" t="t" r="r" b="b"/>
              <a:pathLst>
                <a:path w="1368425" h="720089">
                  <a:moveTo>
                    <a:pt x="0" y="719997"/>
                  </a:moveTo>
                  <a:lnTo>
                    <a:pt x="0" y="575998"/>
                  </a:lnTo>
                  <a:lnTo>
                    <a:pt x="71999" y="575998"/>
                  </a:lnTo>
                  <a:lnTo>
                    <a:pt x="71999" y="719997"/>
                  </a:lnTo>
                </a:path>
                <a:path w="1368425" h="720089">
                  <a:moveTo>
                    <a:pt x="143999" y="719997"/>
                  </a:moveTo>
                  <a:lnTo>
                    <a:pt x="143999" y="575998"/>
                  </a:lnTo>
                  <a:lnTo>
                    <a:pt x="215999" y="575998"/>
                  </a:lnTo>
                  <a:lnTo>
                    <a:pt x="215999" y="719997"/>
                  </a:lnTo>
                </a:path>
                <a:path w="1368425" h="720089">
                  <a:moveTo>
                    <a:pt x="359999" y="719997"/>
                  </a:moveTo>
                  <a:lnTo>
                    <a:pt x="359999" y="575998"/>
                  </a:lnTo>
                  <a:lnTo>
                    <a:pt x="431998" y="575998"/>
                  </a:lnTo>
                  <a:lnTo>
                    <a:pt x="431998" y="719997"/>
                  </a:lnTo>
                </a:path>
                <a:path w="1368425" h="720089">
                  <a:moveTo>
                    <a:pt x="503998" y="719997"/>
                  </a:moveTo>
                  <a:lnTo>
                    <a:pt x="503998" y="575998"/>
                  </a:lnTo>
                  <a:lnTo>
                    <a:pt x="575998" y="575998"/>
                  </a:lnTo>
                  <a:lnTo>
                    <a:pt x="575998" y="719997"/>
                  </a:lnTo>
                </a:path>
                <a:path w="1368425" h="720089">
                  <a:moveTo>
                    <a:pt x="863997" y="719997"/>
                  </a:moveTo>
                  <a:lnTo>
                    <a:pt x="863997" y="575998"/>
                  </a:lnTo>
                  <a:lnTo>
                    <a:pt x="935997" y="575998"/>
                  </a:lnTo>
                  <a:lnTo>
                    <a:pt x="935997" y="719997"/>
                  </a:lnTo>
                </a:path>
                <a:path w="1368425" h="720089">
                  <a:moveTo>
                    <a:pt x="1007997" y="719997"/>
                  </a:moveTo>
                  <a:lnTo>
                    <a:pt x="1007997" y="575998"/>
                  </a:lnTo>
                  <a:lnTo>
                    <a:pt x="1079997" y="575998"/>
                  </a:lnTo>
                  <a:lnTo>
                    <a:pt x="1079997" y="719997"/>
                  </a:lnTo>
                </a:path>
                <a:path w="1368425" h="720089">
                  <a:moveTo>
                    <a:pt x="1151996" y="719997"/>
                  </a:moveTo>
                  <a:lnTo>
                    <a:pt x="1151996" y="575998"/>
                  </a:lnTo>
                  <a:lnTo>
                    <a:pt x="1223996" y="575998"/>
                  </a:lnTo>
                  <a:lnTo>
                    <a:pt x="1223996" y="719997"/>
                  </a:lnTo>
                </a:path>
                <a:path w="1368425" h="720089">
                  <a:moveTo>
                    <a:pt x="1295996" y="719997"/>
                  </a:moveTo>
                  <a:lnTo>
                    <a:pt x="1295996" y="575998"/>
                  </a:lnTo>
                  <a:lnTo>
                    <a:pt x="1367996" y="575998"/>
                  </a:lnTo>
                  <a:lnTo>
                    <a:pt x="1367996" y="719997"/>
                  </a:lnTo>
                </a:path>
                <a:path w="1368425" h="720089">
                  <a:moveTo>
                    <a:pt x="35999" y="575998"/>
                  </a:moveTo>
                  <a:lnTo>
                    <a:pt x="35999" y="503998"/>
                  </a:lnTo>
                  <a:lnTo>
                    <a:pt x="179999" y="503998"/>
                  </a:lnTo>
                  <a:lnTo>
                    <a:pt x="179999" y="575998"/>
                  </a:lnTo>
                </a:path>
                <a:path w="1368425" h="720089">
                  <a:moveTo>
                    <a:pt x="539998" y="575998"/>
                  </a:moveTo>
                  <a:lnTo>
                    <a:pt x="539998" y="503998"/>
                  </a:lnTo>
                  <a:lnTo>
                    <a:pt x="647998" y="503998"/>
                  </a:lnTo>
                  <a:lnTo>
                    <a:pt x="647998" y="719997"/>
                  </a:lnTo>
                </a:path>
                <a:path w="1368425" h="720089">
                  <a:moveTo>
                    <a:pt x="899997" y="575998"/>
                  </a:moveTo>
                  <a:lnTo>
                    <a:pt x="899997" y="431998"/>
                  </a:lnTo>
                  <a:lnTo>
                    <a:pt x="1043997" y="431998"/>
                  </a:lnTo>
                  <a:lnTo>
                    <a:pt x="1043997" y="575998"/>
                  </a:lnTo>
                </a:path>
                <a:path w="1368425" h="720089">
                  <a:moveTo>
                    <a:pt x="1187996" y="575998"/>
                  </a:moveTo>
                  <a:lnTo>
                    <a:pt x="1187996" y="431998"/>
                  </a:lnTo>
                  <a:lnTo>
                    <a:pt x="1331996" y="431998"/>
                  </a:lnTo>
                  <a:lnTo>
                    <a:pt x="1331996" y="575998"/>
                  </a:lnTo>
                </a:path>
                <a:path w="1368425" h="720089">
                  <a:moveTo>
                    <a:pt x="971997" y="431998"/>
                  </a:moveTo>
                  <a:lnTo>
                    <a:pt x="971997" y="414719"/>
                  </a:lnTo>
                  <a:lnTo>
                    <a:pt x="1259996" y="414719"/>
                  </a:lnTo>
                  <a:lnTo>
                    <a:pt x="1259996" y="431998"/>
                  </a:lnTo>
                </a:path>
                <a:path w="1368425" h="720089">
                  <a:moveTo>
                    <a:pt x="395998" y="575998"/>
                  </a:moveTo>
                  <a:lnTo>
                    <a:pt x="395998" y="408958"/>
                  </a:lnTo>
                  <a:lnTo>
                    <a:pt x="593998" y="408958"/>
                  </a:lnTo>
                  <a:lnTo>
                    <a:pt x="593998" y="503998"/>
                  </a:lnTo>
                </a:path>
                <a:path w="1368425" h="720089">
                  <a:moveTo>
                    <a:pt x="493917" y="408958"/>
                  </a:moveTo>
                  <a:lnTo>
                    <a:pt x="493917" y="201598"/>
                  </a:lnTo>
                  <a:lnTo>
                    <a:pt x="719997" y="201598"/>
                  </a:lnTo>
                  <a:lnTo>
                    <a:pt x="719997" y="719997"/>
                  </a:lnTo>
                </a:path>
                <a:path w="1368425" h="720089">
                  <a:moveTo>
                    <a:pt x="107999" y="503998"/>
                  </a:moveTo>
                  <a:lnTo>
                    <a:pt x="107999" y="0"/>
                  </a:lnTo>
                  <a:lnTo>
                    <a:pt x="287999" y="0"/>
                  </a:lnTo>
                  <a:lnTo>
                    <a:pt x="287999" y="719997"/>
                  </a:lnTo>
                </a:path>
                <a:path w="1368425" h="720089">
                  <a:moveTo>
                    <a:pt x="791997" y="719997"/>
                  </a:moveTo>
                  <a:lnTo>
                    <a:pt x="791997" y="0"/>
                  </a:lnTo>
                  <a:lnTo>
                    <a:pt x="1115996" y="0"/>
                  </a:lnTo>
                  <a:lnTo>
                    <a:pt x="1115996" y="414719"/>
                  </a:lnTo>
                </a:path>
              </a:pathLst>
            </a:custGeom>
            <a:ln w="15183">
              <a:solidFill>
                <a:srgbClr val="FF0000"/>
              </a:solidFill>
            </a:ln>
          </p:spPr>
          <p:txBody>
            <a:bodyPr wrap="square" lIns="0" tIns="0" rIns="0" bIns="0" rtlCol="0"/>
            <a:lstStyle/>
            <a:p>
              <a:endParaRPr sz="3567"/>
            </a:p>
          </p:txBody>
        </p:sp>
      </p:grpSp>
      <p:sp>
        <p:nvSpPr>
          <p:cNvPr id="93" name="object 93"/>
          <p:cNvSpPr/>
          <p:nvPr/>
        </p:nvSpPr>
        <p:spPr>
          <a:xfrm>
            <a:off x="7347424" y="3219450"/>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7347424" y="2934094"/>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5" name="object 95"/>
          <p:cNvSpPr/>
          <p:nvPr/>
        </p:nvSpPr>
        <p:spPr>
          <a:xfrm>
            <a:off x="7347424" y="264873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7347424" y="2363379"/>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7" name="object 97"/>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9" name="object 99"/>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100" name="object 100"/>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101" name="object 101"/>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2" name="object 102"/>
          <p:cNvSpPr txBox="1"/>
          <p:nvPr/>
        </p:nvSpPr>
        <p:spPr>
          <a:xfrm>
            <a:off x="4027326" y="2807788"/>
            <a:ext cx="333462" cy="207141"/>
          </a:xfrm>
          <a:prstGeom prst="rect">
            <a:avLst/>
          </a:prstGeom>
        </p:spPr>
        <p:txBody>
          <a:bodyPr vert="horz" wrap="square" lIns="0" tIns="23909" rIns="0" bIns="0" rtlCol="0">
            <a:spAutoFit/>
          </a:bodyPr>
          <a:lstStyle/>
          <a:p>
            <a:pPr marL="25168">
              <a:spcBef>
                <a:spcPts val="188"/>
              </a:spcBef>
            </a:pPr>
            <a:r>
              <a:rPr sz="1189" spc="-40" dirty="0">
                <a:solidFill>
                  <a:srgbClr val="0000FF"/>
                </a:solidFill>
                <a:latin typeface="Times New Roman"/>
                <a:cs typeface="Times New Roman"/>
              </a:rPr>
              <a:t>9</a:t>
            </a:r>
            <a:r>
              <a:rPr sz="1189" i="1" spc="-40" dirty="0">
                <a:solidFill>
                  <a:srgbClr val="0000FF"/>
                </a:solidFill>
                <a:latin typeface="Trebuchet MS"/>
                <a:cs typeface="Trebuchet MS"/>
              </a:rPr>
              <a:t>.</a:t>
            </a:r>
            <a:r>
              <a:rPr sz="1189" spc="-40" dirty="0">
                <a:solidFill>
                  <a:srgbClr val="0000FF"/>
                </a:solidFill>
                <a:latin typeface="Times New Roman"/>
                <a:cs typeface="Times New Roman"/>
              </a:rPr>
              <a:t>33</a:t>
            </a:r>
            <a:endParaRPr sz="1189">
              <a:latin typeface="Times New Roman"/>
              <a:cs typeface="Times New Roman"/>
            </a:endParaRPr>
          </a:p>
        </p:txBody>
      </p:sp>
      <p:sp>
        <p:nvSpPr>
          <p:cNvPr id="103" name="object 103"/>
          <p:cNvSpPr/>
          <p:nvPr/>
        </p:nvSpPr>
        <p:spPr>
          <a:xfrm>
            <a:off x="5637042" y="2097499"/>
            <a:ext cx="738651" cy="246636"/>
          </a:xfrm>
          <a:custGeom>
            <a:avLst/>
            <a:gdLst/>
            <a:ahLst/>
            <a:cxnLst/>
            <a:rect l="l" t="t" r="r" b="b"/>
            <a:pathLst>
              <a:path w="372744" h="124459">
                <a:moveTo>
                  <a:pt x="0" y="0"/>
                </a:moveTo>
                <a:lnTo>
                  <a:pt x="372703" y="124236"/>
                </a:lnTo>
              </a:path>
            </a:pathLst>
          </a:custGeom>
          <a:ln w="10122">
            <a:solidFill>
              <a:srgbClr val="0000FF"/>
            </a:solidFill>
          </a:ln>
        </p:spPr>
        <p:txBody>
          <a:bodyPr wrap="square" lIns="0" tIns="0" rIns="0" bIns="0" rtlCol="0"/>
          <a:lstStyle/>
          <a:p>
            <a:endParaRPr sz="3567"/>
          </a:p>
        </p:txBody>
      </p:sp>
      <p:sp>
        <p:nvSpPr>
          <p:cNvPr id="104" name="object 104"/>
          <p:cNvSpPr txBox="1"/>
          <p:nvPr/>
        </p:nvSpPr>
        <p:spPr>
          <a:xfrm>
            <a:off x="5498711" y="1955709"/>
            <a:ext cx="712225" cy="207206"/>
          </a:xfrm>
          <a:prstGeom prst="rect">
            <a:avLst/>
          </a:prstGeom>
        </p:spPr>
        <p:txBody>
          <a:bodyPr vert="horz" wrap="square" lIns="0" tIns="23909" rIns="0" bIns="0" rtlCol="0">
            <a:spAutoFit/>
          </a:bodyPr>
          <a:lstStyle/>
          <a:p>
            <a:pPr marL="25168">
              <a:spcBef>
                <a:spcPts val="188"/>
              </a:spcBef>
            </a:pPr>
            <a:r>
              <a:rPr sz="1189" b="1" dirty="0">
                <a:latin typeface="Arial"/>
                <a:cs typeface="Arial"/>
              </a:rPr>
              <a:t>K</a:t>
            </a:r>
            <a:r>
              <a:rPr sz="1189" b="1" spc="404" dirty="0">
                <a:latin typeface="Arial"/>
                <a:cs typeface="Arial"/>
              </a:rPr>
              <a:t>  </a:t>
            </a:r>
            <a:r>
              <a:rPr sz="1784" spc="-59" baseline="4629" dirty="0">
                <a:solidFill>
                  <a:srgbClr val="0000FF"/>
                </a:solidFill>
                <a:latin typeface="Times New Roman"/>
                <a:cs typeface="Times New Roman"/>
              </a:rPr>
              <a:t>10</a:t>
            </a:r>
            <a:r>
              <a:rPr sz="1784" i="1" spc="-59" baseline="4629" dirty="0">
                <a:solidFill>
                  <a:srgbClr val="0000FF"/>
                </a:solidFill>
                <a:latin typeface="Trebuchet MS"/>
                <a:cs typeface="Trebuchet MS"/>
              </a:rPr>
              <a:t>.</a:t>
            </a:r>
            <a:r>
              <a:rPr sz="1784" spc="-59" baseline="4629" dirty="0">
                <a:solidFill>
                  <a:srgbClr val="0000FF"/>
                </a:solidFill>
                <a:latin typeface="Times New Roman"/>
                <a:cs typeface="Times New Roman"/>
              </a:rPr>
              <a:t>67</a:t>
            </a:r>
            <a:endParaRPr sz="1784" baseline="4629">
              <a:latin typeface="Times New Roman"/>
              <a:cs typeface="Times New Roman"/>
            </a:endParaRPr>
          </a:p>
        </p:txBody>
      </p:sp>
      <p:sp>
        <p:nvSpPr>
          <p:cNvPr id="105" name="object 105"/>
          <p:cNvSpPr/>
          <p:nvPr/>
        </p:nvSpPr>
        <p:spPr>
          <a:xfrm>
            <a:off x="4497915" y="3514939"/>
            <a:ext cx="1590553" cy="265512"/>
          </a:xfrm>
          <a:custGeom>
            <a:avLst/>
            <a:gdLst/>
            <a:ahLst/>
            <a:cxnLst/>
            <a:rect l="l" t="t" r="r" b="b"/>
            <a:pathLst>
              <a:path w="802639" h="133985">
                <a:moveTo>
                  <a:pt x="0" y="0"/>
                </a:moveTo>
                <a:lnTo>
                  <a:pt x="802355" y="133728"/>
                </a:lnTo>
              </a:path>
            </a:pathLst>
          </a:custGeom>
          <a:ln w="10122">
            <a:solidFill>
              <a:srgbClr val="0000FF"/>
            </a:solidFill>
          </a:ln>
        </p:spPr>
        <p:txBody>
          <a:bodyPr wrap="square" lIns="0" tIns="0" rIns="0" bIns="0" rtlCol="0"/>
          <a:lstStyle/>
          <a:p>
            <a:endParaRPr sz="3567"/>
          </a:p>
        </p:txBody>
      </p:sp>
      <p:sp>
        <p:nvSpPr>
          <p:cNvPr id="106" name="object 106"/>
          <p:cNvSpPr txBox="1"/>
          <p:nvPr/>
        </p:nvSpPr>
        <p:spPr>
          <a:xfrm>
            <a:off x="5088718" y="3370320"/>
            <a:ext cx="408963" cy="207141"/>
          </a:xfrm>
          <a:prstGeom prst="rect">
            <a:avLst/>
          </a:prstGeom>
        </p:spPr>
        <p:txBody>
          <a:bodyPr vert="horz" wrap="square" lIns="0" tIns="23909" rIns="0" bIns="0" rtlCol="0">
            <a:spAutoFit/>
          </a:bodyPr>
          <a:lstStyle/>
          <a:p>
            <a:pPr marL="25168">
              <a:spcBef>
                <a:spcPts val="188"/>
              </a:spcBef>
            </a:pPr>
            <a:r>
              <a:rPr sz="1189" spc="-20" dirty="0">
                <a:solidFill>
                  <a:srgbClr val="0000FF"/>
                </a:solidFill>
                <a:latin typeface="Times New Roman"/>
                <a:cs typeface="Times New Roman"/>
              </a:rPr>
              <a:t>11</a:t>
            </a:r>
            <a:r>
              <a:rPr sz="1189" i="1" spc="-20" dirty="0">
                <a:solidFill>
                  <a:srgbClr val="0000FF"/>
                </a:solidFill>
                <a:latin typeface="Trebuchet MS"/>
                <a:cs typeface="Trebuchet MS"/>
              </a:rPr>
              <a:t>.</a:t>
            </a:r>
            <a:r>
              <a:rPr sz="1189" spc="-20" dirty="0">
                <a:solidFill>
                  <a:srgbClr val="0000FF"/>
                </a:solidFill>
                <a:latin typeface="Times New Roman"/>
                <a:cs typeface="Times New Roman"/>
              </a:rPr>
              <a:t>22</a:t>
            </a:r>
            <a:endParaRPr sz="1189">
              <a:latin typeface="Times New Roman"/>
              <a:cs typeface="Times New Roman"/>
            </a:endParaRPr>
          </a:p>
        </p:txBody>
      </p:sp>
      <p:sp>
        <p:nvSpPr>
          <p:cNvPr id="107" name="object 107"/>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4068211025"/>
      </p:ext>
    </p:extLst>
  </p:cSld>
  <p:clrMapOvr>
    <a:masterClrMapping/>
  </p:clrMapOvr>
  <p:transition>
    <p:cut/>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7" name="object 57"/>
          <p:cNvPicPr/>
          <p:nvPr/>
        </p:nvPicPr>
        <p:blipFill>
          <a:blip r:embed="rId4"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3" name="object 83"/>
          <p:cNvGrpSpPr/>
          <p:nvPr/>
        </p:nvGrpSpPr>
        <p:grpSpPr>
          <a:xfrm>
            <a:off x="3587701" y="1354601"/>
            <a:ext cx="3573710" cy="3500726"/>
            <a:chOff x="1039288" y="683572"/>
            <a:chExt cx="1803400" cy="1766570"/>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7"/>
            </a:p>
          </p:txBody>
        </p:sp>
        <p:sp>
          <p:nvSpPr>
            <p:cNvPr id="88" name="object 88"/>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7"/>
            </a:p>
          </p:txBody>
        </p:sp>
        <p:sp>
          <p:nvSpPr>
            <p:cNvPr id="89" name="object 89"/>
            <p:cNvSpPr/>
            <p:nvPr/>
          </p:nvSpPr>
          <p:spPr>
            <a:xfrm>
              <a:off x="1394427" y="688633"/>
              <a:ext cx="1442720" cy="1441450"/>
            </a:xfrm>
            <a:custGeom>
              <a:avLst/>
              <a:gdLst/>
              <a:ahLst/>
              <a:cxnLst/>
              <a:rect l="l" t="t" r="r" b="b"/>
              <a:pathLst>
                <a:path w="1442720" h="1441450">
                  <a:moveTo>
                    <a:pt x="337892" y="0"/>
                  </a:moveTo>
                  <a:lnTo>
                    <a:pt x="291705" y="5006"/>
                  </a:lnTo>
                  <a:lnTo>
                    <a:pt x="219846" y="23618"/>
                  </a:lnTo>
                  <a:lnTo>
                    <a:pt x="155622" y="54809"/>
                  </a:lnTo>
                  <a:lnTo>
                    <a:pt x="100211" y="98879"/>
                  </a:lnTo>
                  <a:lnTo>
                    <a:pt x="56141" y="154290"/>
                  </a:lnTo>
                  <a:lnTo>
                    <a:pt x="24951" y="218513"/>
                  </a:lnTo>
                  <a:lnTo>
                    <a:pt x="6338" y="290373"/>
                  </a:lnTo>
                  <a:lnTo>
                    <a:pt x="1653" y="328798"/>
                  </a:lnTo>
                  <a:lnTo>
                    <a:pt x="0" y="368691"/>
                  </a:lnTo>
                  <a:lnTo>
                    <a:pt x="1338" y="409905"/>
                  </a:lnTo>
                  <a:lnTo>
                    <a:pt x="5632" y="452292"/>
                  </a:lnTo>
                  <a:lnTo>
                    <a:pt x="12842" y="495705"/>
                  </a:lnTo>
                  <a:lnTo>
                    <a:pt x="22932" y="539998"/>
                  </a:lnTo>
                  <a:lnTo>
                    <a:pt x="35863" y="585023"/>
                  </a:lnTo>
                  <a:lnTo>
                    <a:pt x="51596" y="630634"/>
                  </a:lnTo>
                  <a:lnTo>
                    <a:pt x="70095" y="676682"/>
                  </a:lnTo>
                  <a:lnTo>
                    <a:pt x="91322" y="723021"/>
                  </a:lnTo>
                  <a:lnTo>
                    <a:pt x="115237" y="769504"/>
                  </a:lnTo>
                  <a:lnTo>
                    <a:pt x="141805" y="815984"/>
                  </a:lnTo>
                  <a:lnTo>
                    <a:pt x="170986" y="862314"/>
                  </a:lnTo>
                  <a:lnTo>
                    <a:pt x="202742" y="908346"/>
                  </a:lnTo>
                  <a:lnTo>
                    <a:pt x="237037" y="953934"/>
                  </a:lnTo>
                  <a:lnTo>
                    <a:pt x="273831" y="998930"/>
                  </a:lnTo>
                  <a:lnTo>
                    <a:pt x="313087" y="1043188"/>
                  </a:lnTo>
                  <a:lnTo>
                    <a:pt x="354768" y="1086559"/>
                  </a:lnTo>
                  <a:lnTo>
                    <a:pt x="398140" y="1128240"/>
                  </a:lnTo>
                  <a:lnTo>
                    <a:pt x="442397" y="1167496"/>
                  </a:lnTo>
                  <a:lnTo>
                    <a:pt x="487393" y="1204290"/>
                  </a:lnTo>
                  <a:lnTo>
                    <a:pt x="532981" y="1238585"/>
                  </a:lnTo>
                  <a:lnTo>
                    <a:pt x="579013" y="1270341"/>
                  </a:lnTo>
                  <a:lnTo>
                    <a:pt x="625343" y="1299522"/>
                  </a:lnTo>
                  <a:lnTo>
                    <a:pt x="671823" y="1326090"/>
                  </a:lnTo>
                  <a:lnTo>
                    <a:pt x="718306" y="1350005"/>
                  </a:lnTo>
                  <a:lnTo>
                    <a:pt x="764645" y="1371232"/>
                  </a:lnTo>
                  <a:lnTo>
                    <a:pt x="810693" y="1389731"/>
                  </a:lnTo>
                  <a:lnTo>
                    <a:pt x="856304" y="1405465"/>
                  </a:lnTo>
                  <a:lnTo>
                    <a:pt x="901329" y="1418395"/>
                  </a:lnTo>
                  <a:lnTo>
                    <a:pt x="945622" y="1428485"/>
                  </a:lnTo>
                  <a:lnTo>
                    <a:pt x="989035" y="1435695"/>
                  </a:lnTo>
                  <a:lnTo>
                    <a:pt x="1031422" y="1439989"/>
                  </a:lnTo>
                  <a:lnTo>
                    <a:pt x="1072636" y="1441328"/>
                  </a:lnTo>
                  <a:lnTo>
                    <a:pt x="1112529" y="1439674"/>
                  </a:lnTo>
                  <a:lnTo>
                    <a:pt x="1150954" y="1434989"/>
                  </a:lnTo>
                  <a:lnTo>
                    <a:pt x="1222814" y="1416377"/>
                  </a:lnTo>
                  <a:lnTo>
                    <a:pt x="1287037" y="1385186"/>
                  </a:lnTo>
                  <a:lnTo>
                    <a:pt x="1342448" y="1341116"/>
                  </a:lnTo>
                  <a:lnTo>
                    <a:pt x="1386519" y="1285705"/>
                  </a:lnTo>
                  <a:lnTo>
                    <a:pt x="1417709" y="1221482"/>
                  </a:lnTo>
                  <a:lnTo>
                    <a:pt x="1436321" y="1149622"/>
                  </a:lnTo>
                  <a:lnTo>
                    <a:pt x="1441006" y="1111197"/>
                  </a:lnTo>
                  <a:lnTo>
                    <a:pt x="1442660" y="1071304"/>
                  </a:lnTo>
                  <a:lnTo>
                    <a:pt x="1441321" y="1030090"/>
                  </a:lnTo>
                  <a:lnTo>
                    <a:pt x="1437027" y="987703"/>
                  </a:lnTo>
                  <a:lnTo>
                    <a:pt x="1429817" y="944290"/>
                  </a:lnTo>
                  <a:lnTo>
                    <a:pt x="1419727" y="899997"/>
                  </a:lnTo>
                  <a:lnTo>
                    <a:pt x="1406797" y="854972"/>
                  </a:lnTo>
                  <a:lnTo>
                    <a:pt x="1391063" y="809361"/>
                  </a:lnTo>
                  <a:lnTo>
                    <a:pt x="1372564" y="763313"/>
                  </a:lnTo>
                  <a:lnTo>
                    <a:pt x="1351338" y="716974"/>
                  </a:lnTo>
                  <a:lnTo>
                    <a:pt x="1327422" y="670491"/>
                  </a:lnTo>
                  <a:lnTo>
                    <a:pt x="1300854" y="624011"/>
                  </a:lnTo>
                  <a:lnTo>
                    <a:pt x="1271674" y="577681"/>
                  </a:lnTo>
                  <a:lnTo>
                    <a:pt x="1239917" y="531649"/>
                  </a:lnTo>
                  <a:lnTo>
                    <a:pt x="1205622" y="486061"/>
                  </a:lnTo>
                  <a:lnTo>
                    <a:pt x="1168828" y="441065"/>
                  </a:lnTo>
                  <a:lnTo>
                    <a:pt x="1129572" y="396807"/>
                  </a:lnTo>
                  <a:lnTo>
                    <a:pt x="1087891" y="353436"/>
                  </a:lnTo>
                  <a:lnTo>
                    <a:pt x="1044520" y="311755"/>
                  </a:lnTo>
                  <a:lnTo>
                    <a:pt x="1000262" y="272499"/>
                  </a:lnTo>
                  <a:lnTo>
                    <a:pt x="955266" y="235705"/>
                  </a:lnTo>
                  <a:lnTo>
                    <a:pt x="909678" y="201410"/>
                  </a:lnTo>
                  <a:lnTo>
                    <a:pt x="863646" y="169654"/>
                  </a:lnTo>
                  <a:lnTo>
                    <a:pt x="817317" y="140473"/>
                  </a:lnTo>
                  <a:lnTo>
                    <a:pt x="770837" y="113905"/>
                  </a:lnTo>
                  <a:lnTo>
                    <a:pt x="724353" y="89990"/>
                  </a:lnTo>
                  <a:lnTo>
                    <a:pt x="678014" y="68763"/>
                  </a:lnTo>
                  <a:lnTo>
                    <a:pt x="631966" y="50264"/>
                  </a:lnTo>
                  <a:lnTo>
                    <a:pt x="586356" y="34530"/>
                  </a:lnTo>
                  <a:lnTo>
                    <a:pt x="541330" y="21600"/>
                  </a:lnTo>
                  <a:lnTo>
                    <a:pt x="497038" y="11510"/>
                  </a:lnTo>
                  <a:lnTo>
                    <a:pt x="453624" y="4300"/>
                  </a:lnTo>
                  <a:lnTo>
                    <a:pt x="411237" y="0"/>
                  </a:lnTo>
                </a:path>
              </a:pathLst>
            </a:custGeom>
            <a:ln w="10122">
              <a:solidFill>
                <a:srgbClr val="FF0000"/>
              </a:solidFill>
              <a:prstDash val="dash"/>
            </a:ln>
          </p:spPr>
          <p:txBody>
            <a:bodyPr wrap="square" lIns="0" tIns="0" rIns="0" bIns="0" rtlCol="0"/>
            <a:lstStyle/>
            <a:p>
              <a:endParaRPr sz="3567"/>
            </a:p>
          </p:txBody>
        </p:sp>
      </p:grpSp>
      <p:sp>
        <p:nvSpPr>
          <p:cNvPr id="90" name="object 90"/>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grpSp>
        <p:nvGrpSpPr>
          <p:cNvPr id="91" name="object 91"/>
          <p:cNvGrpSpPr/>
          <p:nvPr/>
        </p:nvGrpSpPr>
        <p:grpSpPr>
          <a:xfrm>
            <a:off x="7342391" y="2358347"/>
            <a:ext cx="2892943" cy="2588423"/>
            <a:chOff x="2934015" y="1190091"/>
            <a:chExt cx="1459865" cy="1306195"/>
          </a:xfrm>
        </p:grpSpPr>
        <p:sp>
          <p:nvSpPr>
            <p:cNvPr id="92" name="object 92"/>
            <p:cNvSpPr/>
            <p:nvPr/>
          </p:nvSpPr>
          <p:spPr>
            <a:xfrm>
              <a:off x="2936555" y="1192631"/>
              <a:ext cx="1454785" cy="1296035"/>
            </a:xfrm>
            <a:custGeom>
              <a:avLst/>
              <a:gdLst/>
              <a:ahLst/>
              <a:cxnLst/>
              <a:rect l="l" t="t" r="r" b="b"/>
              <a:pathLst>
                <a:path w="1454785" h="1296035">
                  <a:moveTo>
                    <a:pt x="0" y="1295996"/>
                  </a:moveTo>
                  <a:lnTo>
                    <a:pt x="1454396" y="1295996"/>
                  </a:lnTo>
                </a:path>
                <a:path w="1454785" h="1296035">
                  <a:moveTo>
                    <a:pt x="0" y="1151997"/>
                  </a:moveTo>
                  <a:lnTo>
                    <a:pt x="1454396" y="1151997"/>
                  </a:lnTo>
                </a:path>
                <a:path w="1454785" h="1296035">
                  <a:moveTo>
                    <a:pt x="0" y="1007997"/>
                  </a:moveTo>
                  <a:lnTo>
                    <a:pt x="1454396" y="1007997"/>
                  </a:lnTo>
                </a:path>
                <a:path w="1454785" h="1296035">
                  <a:moveTo>
                    <a:pt x="0" y="863997"/>
                  </a:moveTo>
                  <a:lnTo>
                    <a:pt x="1454396" y="863997"/>
                  </a:lnTo>
                </a:path>
                <a:path w="1454785" h="1296035">
                  <a:moveTo>
                    <a:pt x="0" y="719998"/>
                  </a:moveTo>
                  <a:lnTo>
                    <a:pt x="1454396" y="719998"/>
                  </a:lnTo>
                </a:path>
                <a:path w="1454785" h="1296035">
                  <a:moveTo>
                    <a:pt x="0" y="575998"/>
                  </a:moveTo>
                  <a:lnTo>
                    <a:pt x="1454396" y="575998"/>
                  </a:lnTo>
                </a:path>
                <a:path w="1454785" h="1296035">
                  <a:moveTo>
                    <a:pt x="0" y="431999"/>
                  </a:moveTo>
                  <a:lnTo>
                    <a:pt x="1454396" y="431999"/>
                  </a:lnTo>
                </a:path>
                <a:path w="1454785" h="1296035">
                  <a:moveTo>
                    <a:pt x="0" y="287999"/>
                  </a:moveTo>
                  <a:lnTo>
                    <a:pt x="1454396" y="287999"/>
                  </a:lnTo>
                </a:path>
                <a:path w="1454785" h="1296035">
                  <a:moveTo>
                    <a:pt x="0" y="143999"/>
                  </a:moveTo>
                  <a:lnTo>
                    <a:pt x="1454396" y="143999"/>
                  </a:lnTo>
                </a:path>
                <a:path w="1454785" h="12960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grpSp>
      <p:grpSp>
        <p:nvGrpSpPr>
          <p:cNvPr id="94" name="object 94"/>
          <p:cNvGrpSpPr/>
          <p:nvPr/>
        </p:nvGrpSpPr>
        <p:grpSpPr>
          <a:xfrm>
            <a:off x="7347424" y="1935344"/>
            <a:ext cx="2882877" cy="148485"/>
            <a:chOff x="2936555" y="976632"/>
            <a:chExt cx="1454785" cy="74930"/>
          </a:xfrm>
        </p:grpSpPr>
        <p:sp>
          <p:nvSpPr>
            <p:cNvPr id="95" name="object 95"/>
            <p:cNvSpPr/>
            <p:nvPr/>
          </p:nvSpPr>
          <p:spPr>
            <a:xfrm>
              <a:off x="2936555" y="1048632"/>
              <a:ext cx="1454785"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p:nvPr/>
          </p:nvSpPr>
          <p:spPr>
            <a:xfrm>
              <a:off x="2936555" y="976632"/>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grpSp>
      <p:sp>
        <p:nvSpPr>
          <p:cNvPr id="97" name="object 97"/>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8" name="object 98"/>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9" name="object 99"/>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100" name="object 100"/>
          <p:cNvSpPr/>
          <p:nvPr/>
        </p:nvSpPr>
        <p:spPr>
          <a:xfrm>
            <a:off x="7647048" y="2269213"/>
            <a:ext cx="1998258" cy="2662666"/>
          </a:xfrm>
          <a:custGeom>
            <a:avLst/>
            <a:gdLst/>
            <a:ahLst/>
            <a:cxnLst/>
            <a:rect l="l" t="t" r="r" b="b"/>
            <a:pathLst>
              <a:path w="1008379" h="1343660">
                <a:moveTo>
                  <a:pt x="0" y="1127517"/>
                </a:moveTo>
                <a:lnTo>
                  <a:pt x="0" y="623518"/>
                </a:lnTo>
                <a:lnTo>
                  <a:pt x="179999" y="623518"/>
                </a:lnTo>
                <a:lnTo>
                  <a:pt x="179999" y="1343516"/>
                </a:lnTo>
              </a:path>
              <a:path w="1008379" h="1343660">
                <a:moveTo>
                  <a:pt x="683998" y="1343516"/>
                </a:moveTo>
                <a:lnTo>
                  <a:pt x="683998" y="623518"/>
                </a:lnTo>
                <a:lnTo>
                  <a:pt x="1007997" y="623518"/>
                </a:lnTo>
                <a:lnTo>
                  <a:pt x="1007997" y="1038238"/>
                </a:lnTo>
              </a:path>
              <a:path w="1008379" h="1343660">
                <a:moveTo>
                  <a:pt x="499678" y="825117"/>
                </a:moveTo>
                <a:lnTo>
                  <a:pt x="499678" y="0"/>
                </a:lnTo>
                <a:lnTo>
                  <a:pt x="845997" y="0"/>
                </a:lnTo>
                <a:lnTo>
                  <a:pt x="845997" y="623518"/>
                </a:lnTo>
              </a:path>
            </a:pathLst>
          </a:custGeom>
          <a:ln w="15183">
            <a:solidFill>
              <a:srgbClr val="FF0000"/>
            </a:solidFill>
          </a:ln>
        </p:spPr>
        <p:txBody>
          <a:bodyPr wrap="square" lIns="0" tIns="0" rIns="0" bIns="0" rtlCol="0"/>
          <a:lstStyle/>
          <a:p>
            <a:endParaRPr sz="3567"/>
          </a:p>
        </p:txBody>
      </p:sp>
      <p:sp>
        <p:nvSpPr>
          <p:cNvPr id="101" name="object 101"/>
          <p:cNvSpPr txBox="1"/>
          <p:nvPr/>
        </p:nvSpPr>
        <p:spPr>
          <a:xfrm>
            <a:off x="7082696" y="1885896"/>
            <a:ext cx="302004" cy="614048"/>
          </a:xfrm>
          <a:prstGeom prst="rect">
            <a:avLst/>
          </a:prstGeom>
        </p:spPr>
        <p:txBody>
          <a:bodyPr vert="horz" wrap="square" lIns="0" tIns="23909" rIns="0" bIns="0" rtlCol="0">
            <a:spAutoFit/>
          </a:bodyPr>
          <a:lstStyle/>
          <a:p>
            <a:pPr marL="25168">
              <a:lnSpc>
                <a:spcPts val="2309"/>
              </a:lnSpc>
              <a:spcBef>
                <a:spcPts val="188"/>
              </a:spcBef>
            </a:pPr>
            <a:r>
              <a:rPr sz="1982" spc="-50" dirty="0">
                <a:latin typeface="Times New Roman"/>
                <a:cs typeface="Times New Roman"/>
              </a:rPr>
              <a:t>10</a:t>
            </a:r>
            <a:endParaRPr sz="1982">
              <a:latin typeface="Times New Roman"/>
              <a:cs typeface="Times New Roman"/>
            </a:endParaRPr>
          </a:p>
          <a:p>
            <a:pPr marL="86828">
              <a:lnSpc>
                <a:spcPts val="2309"/>
              </a:lnSpc>
            </a:pPr>
            <a:r>
              <a:rPr sz="1982" spc="-99" dirty="0">
                <a:latin typeface="Times New Roman"/>
                <a:cs typeface="Times New Roman"/>
              </a:rPr>
              <a:t>9</a:t>
            </a:r>
            <a:endParaRPr sz="1982">
              <a:latin typeface="Times New Roman"/>
              <a:cs typeface="Times New Roman"/>
            </a:endParaRPr>
          </a:p>
        </p:txBody>
      </p:sp>
      <p:sp>
        <p:nvSpPr>
          <p:cNvPr id="102" name="object 102"/>
          <p:cNvSpPr txBox="1"/>
          <p:nvPr/>
        </p:nvSpPr>
        <p:spPr>
          <a:xfrm>
            <a:off x="7082696" y="1601810"/>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11</a:t>
            </a:r>
            <a:endParaRPr sz="1982">
              <a:latin typeface="Times New Roman"/>
              <a:cs typeface="Times New Roman"/>
            </a:endParaRPr>
          </a:p>
        </p:txBody>
      </p:sp>
      <p:sp>
        <p:nvSpPr>
          <p:cNvPr id="103" name="object 103"/>
          <p:cNvSpPr txBox="1"/>
          <p:nvPr/>
        </p:nvSpPr>
        <p:spPr>
          <a:xfrm>
            <a:off x="1621062"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649650247"/>
      </p:ext>
    </p:extLst>
  </p:cSld>
  <p:clrMapOvr>
    <a:masterClrMapping/>
  </p:clrMapOvr>
  <p:transition>
    <p:cut/>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90508" y="1285513"/>
            <a:ext cx="1004162" cy="717443"/>
          </a:xfrm>
          <a:prstGeom prst="rect">
            <a:avLst/>
          </a:prstGeom>
        </p:spPr>
        <p:txBody>
          <a:bodyPr vert="horz" wrap="square" lIns="0" tIns="33975" rIns="0" bIns="0" rtlCol="0">
            <a:spAutoFit/>
          </a:bodyPr>
          <a:lstStyle/>
          <a:p>
            <a:pPr marL="99412" marR="10067" indent="-75503">
              <a:lnSpc>
                <a:spcPts val="1387"/>
              </a:lnSpc>
              <a:spcBef>
                <a:spcPts val="268"/>
              </a:spcBef>
            </a:pPr>
            <a:r>
              <a:rPr sz="1189" dirty="0">
                <a:solidFill>
                  <a:srgbClr val="009440"/>
                </a:solidFill>
                <a:latin typeface="Arial MT"/>
                <a:cs typeface="Arial MT"/>
              </a:rPr>
              <a:t>Introduction</a:t>
            </a:r>
            <a:r>
              <a:rPr sz="1189" spc="-79" dirty="0">
                <a:solidFill>
                  <a:srgbClr val="009440"/>
                </a:solidFill>
                <a:latin typeface="Arial MT"/>
                <a:cs typeface="Arial MT"/>
              </a:rPr>
              <a:t> </a:t>
            </a:r>
            <a:r>
              <a:rPr sz="1189" spc="-50" dirty="0">
                <a:solidFill>
                  <a:srgbClr val="009440"/>
                </a:solidFill>
                <a:latin typeface="Arial MT"/>
                <a:cs typeface="Arial MT"/>
              </a:rPr>
              <a:t>to</a:t>
            </a:r>
            <a:r>
              <a:rPr sz="1189" spc="991" dirty="0">
                <a:solidFill>
                  <a:srgbClr val="009440"/>
                </a:solidFill>
                <a:latin typeface="Arial MT"/>
                <a:cs typeface="Arial MT"/>
              </a:rPr>
              <a:t> </a:t>
            </a:r>
            <a:r>
              <a:rPr sz="1189" dirty="0">
                <a:solidFill>
                  <a:srgbClr val="009440"/>
                </a:solidFill>
                <a:latin typeface="Arial MT"/>
                <a:cs typeface="Arial MT"/>
              </a:rPr>
              <a:t>Data</a:t>
            </a:r>
            <a:r>
              <a:rPr sz="1189" spc="-40" dirty="0">
                <a:solidFill>
                  <a:srgbClr val="009440"/>
                </a:solidFill>
                <a:latin typeface="Arial MT"/>
                <a:cs typeface="Arial MT"/>
              </a:rPr>
              <a:t> </a:t>
            </a:r>
            <a:r>
              <a:rPr sz="1189" spc="-20" dirty="0">
                <a:solidFill>
                  <a:srgbClr val="009440"/>
                </a:solidFill>
                <a:latin typeface="Arial MT"/>
                <a:cs typeface="Arial MT"/>
              </a:rPr>
              <a:t>Mining</a:t>
            </a:r>
            <a:endParaRPr sz="1189">
              <a:latin typeface="Arial MT"/>
              <a:cs typeface="Arial MT"/>
            </a:endParaRPr>
          </a:p>
          <a:p>
            <a:pPr marL="67952">
              <a:spcBef>
                <a:spcPts val="1120"/>
              </a:spcBef>
            </a:pPr>
            <a:r>
              <a:rPr sz="1189" dirty="0">
                <a:latin typeface="Arial MT"/>
                <a:cs typeface="Arial MT"/>
              </a:rPr>
              <a:t>Arthur</a:t>
            </a:r>
            <a:r>
              <a:rPr sz="1189" spc="-10" dirty="0">
                <a:latin typeface="Arial MT"/>
                <a:cs typeface="Arial MT"/>
              </a:rPr>
              <a:t> </a:t>
            </a:r>
            <a:r>
              <a:rPr sz="1189" spc="-20" dirty="0">
                <a:latin typeface="Arial MT"/>
                <a:cs typeface="Arial MT"/>
              </a:rPr>
              <a:t>Zimek</a:t>
            </a:r>
            <a:endParaRPr sz="1189">
              <a:latin typeface="Arial MT"/>
              <a:cs typeface="Arial MT"/>
            </a:endParaRPr>
          </a:p>
        </p:txBody>
      </p:sp>
      <p:sp>
        <p:nvSpPr>
          <p:cNvPr id="3" name="object 3"/>
          <p:cNvSpPr txBox="1"/>
          <p:nvPr/>
        </p:nvSpPr>
        <p:spPr>
          <a:xfrm>
            <a:off x="1578252" y="2207469"/>
            <a:ext cx="1028071" cy="1022301"/>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Introduction</a:t>
            </a:r>
            <a:endParaRPr sz="793">
              <a:latin typeface="Arial MT"/>
              <a:cs typeface="Arial MT"/>
            </a:endParaRPr>
          </a:p>
          <a:p>
            <a:pPr marL="74244" marR="10067" indent="-50335">
              <a:lnSpc>
                <a:spcPct val="142400"/>
              </a:lnSpc>
              <a:spcBef>
                <a:spcPts val="416"/>
              </a:spcBef>
            </a:pPr>
            <a:r>
              <a:rPr sz="793" spc="-20" dirty="0">
                <a:solidFill>
                  <a:srgbClr val="009440"/>
                </a:solidFill>
                <a:latin typeface="Arial MT"/>
                <a:cs typeface="Arial MT"/>
              </a:rPr>
              <a:t>Clustering</a:t>
            </a:r>
            <a:r>
              <a:rPr sz="793" spc="991" dirty="0">
                <a:solidFill>
                  <a:srgbClr val="009440"/>
                </a:solidFill>
                <a:latin typeface="Arial MT"/>
                <a:cs typeface="Arial MT"/>
              </a:rPr>
              <a:t> </a:t>
            </a:r>
            <a:r>
              <a:rPr sz="793" spc="-20" dirty="0">
                <a:latin typeface="Arial MT"/>
                <a:cs typeface="Arial MT"/>
              </a:rPr>
              <a:t>Introduction</a:t>
            </a:r>
            <a:r>
              <a:rPr sz="793" spc="991" dirty="0">
                <a:latin typeface="Arial MT"/>
                <a:cs typeface="Arial MT"/>
              </a:rPr>
              <a:t> </a:t>
            </a:r>
            <a:r>
              <a:rPr sz="793" spc="-20" dirty="0">
                <a:latin typeface="Arial MT"/>
                <a:cs typeface="Arial MT"/>
              </a:rPr>
              <a:t>Partitional</a:t>
            </a:r>
            <a:r>
              <a:rPr sz="793" spc="159" dirty="0">
                <a:latin typeface="Arial MT"/>
                <a:cs typeface="Arial MT"/>
              </a:rPr>
              <a:t> </a:t>
            </a:r>
            <a:r>
              <a:rPr sz="793" spc="-20" dirty="0">
                <a:latin typeface="Arial MT"/>
                <a:cs typeface="Arial MT"/>
              </a:rPr>
              <a:t>Clustering</a:t>
            </a:r>
            <a:endParaRPr sz="793">
              <a:latin typeface="Arial MT"/>
              <a:cs typeface="Arial MT"/>
            </a:endParaRPr>
          </a:p>
          <a:p>
            <a:pPr marL="74244" marR="295719">
              <a:lnSpc>
                <a:spcPct val="103800"/>
              </a:lnSpc>
              <a:spcBef>
                <a:spcPts val="367"/>
              </a:spcBef>
            </a:pPr>
            <a:r>
              <a:rPr sz="793" spc="-20" dirty="0">
                <a:latin typeface="Arial MT"/>
                <a:cs typeface="Arial MT"/>
              </a:rPr>
              <a:t>Density-</a:t>
            </a:r>
            <a:r>
              <a:rPr sz="793" spc="-40" dirty="0">
                <a:latin typeface="Arial MT"/>
                <a:cs typeface="Arial MT"/>
              </a:rPr>
              <a:t>based</a:t>
            </a:r>
            <a:r>
              <a:rPr sz="793" spc="991" dirty="0">
                <a:latin typeface="Arial MT"/>
                <a:cs typeface="Arial MT"/>
              </a:rPr>
              <a:t> </a:t>
            </a:r>
            <a:r>
              <a:rPr sz="793" spc="-20" dirty="0">
                <a:latin typeface="Arial MT"/>
                <a:cs typeface="Arial MT"/>
              </a:rPr>
              <a:t>Clustering</a:t>
            </a:r>
            <a:endParaRPr sz="793">
              <a:latin typeface="Arial MT"/>
              <a:cs typeface="Arial MT"/>
            </a:endParaRPr>
          </a:p>
        </p:txBody>
      </p:sp>
      <p:sp>
        <p:nvSpPr>
          <p:cNvPr id="4" name="object 4"/>
          <p:cNvSpPr txBox="1"/>
          <p:nvPr/>
        </p:nvSpPr>
        <p:spPr>
          <a:xfrm>
            <a:off x="1528195" y="3245633"/>
            <a:ext cx="1128739" cy="274118"/>
          </a:xfrm>
          <a:prstGeom prst="rect">
            <a:avLst/>
          </a:prstGeom>
          <a:solidFill>
            <a:srgbClr val="FFFFFF"/>
          </a:solidFill>
        </p:spPr>
        <p:txBody>
          <a:bodyPr vert="horz" wrap="square" lIns="0" tIns="20134" rIns="0" bIns="0" rtlCol="0">
            <a:spAutoFit/>
          </a:bodyPr>
          <a:lstStyle/>
          <a:p>
            <a:pPr marL="124580" marR="459309">
              <a:lnSpc>
                <a:spcPct val="103800"/>
              </a:lnSpc>
              <a:spcBef>
                <a:spcPts val="159"/>
              </a:spcBef>
            </a:pPr>
            <a:r>
              <a:rPr sz="793" spc="-20" dirty="0">
                <a:solidFill>
                  <a:srgbClr val="009440"/>
                </a:solidFill>
                <a:latin typeface="Arial MT"/>
                <a:cs typeface="Arial MT"/>
              </a:rPr>
              <a:t>Hierarchical</a:t>
            </a:r>
            <a:r>
              <a:rPr sz="793" spc="991" dirty="0">
                <a:solidFill>
                  <a:srgbClr val="009440"/>
                </a:solidFill>
                <a:latin typeface="Arial MT"/>
                <a:cs typeface="Arial MT"/>
              </a:rPr>
              <a:t> </a:t>
            </a:r>
            <a:r>
              <a:rPr sz="793" spc="-20" dirty="0">
                <a:solidFill>
                  <a:srgbClr val="009440"/>
                </a:solidFill>
                <a:latin typeface="Arial MT"/>
                <a:cs typeface="Arial MT"/>
              </a:rPr>
              <a:t>Clustering</a:t>
            </a:r>
            <a:endParaRPr sz="793">
              <a:latin typeface="Arial MT"/>
              <a:cs typeface="Arial MT"/>
            </a:endParaRPr>
          </a:p>
        </p:txBody>
      </p:sp>
      <p:sp>
        <p:nvSpPr>
          <p:cNvPr id="5" name="object 5"/>
          <p:cNvSpPr txBox="1"/>
          <p:nvPr/>
        </p:nvSpPr>
        <p:spPr>
          <a:xfrm>
            <a:off x="1578251" y="3595401"/>
            <a:ext cx="907267" cy="2298996"/>
          </a:xfrm>
          <a:prstGeom prst="rect">
            <a:avLst/>
          </a:prstGeom>
        </p:spPr>
        <p:txBody>
          <a:bodyPr vert="horz" wrap="square" lIns="0" tIns="23909" rIns="0" bIns="0" rtlCol="0">
            <a:spAutoFit/>
          </a:bodyPr>
          <a:lstStyle/>
          <a:p>
            <a:pPr marL="25168">
              <a:spcBef>
                <a:spcPts val="188"/>
              </a:spcBef>
            </a:pPr>
            <a:r>
              <a:rPr sz="793" spc="-20" dirty="0">
                <a:solidFill>
                  <a:srgbClr val="009440"/>
                </a:solidFill>
                <a:latin typeface="Arial MT"/>
                <a:cs typeface="Arial MT"/>
              </a:rPr>
              <a:t>Outlier</a:t>
            </a:r>
            <a:r>
              <a:rPr sz="793" spc="79" dirty="0">
                <a:solidFill>
                  <a:srgbClr val="009440"/>
                </a:solidFill>
                <a:latin typeface="Arial MT"/>
                <a:cs typeface="Arial MT"/>
              </a:rPr>
              <a:t> </a:t>
            </a:r>
            <a:r>
              <a:rPr sz="793" spc="-20" dirty="0">
                <a:solidFill>
                  <a:srgbClr val="009440"/>
                </a:solidFill>
                <a:latin typeface="Arial MT"/>
                <a:cs typeface="Arial MT"/>
              </a:rPr>
              <a:t>Detection</a:t>
            </a:r>
            <a:endParaRPr sz="793">
              <a:latin typeface="Arial MT"/>
              <a:cs typeface="Arial MT"/>
            </a:endParaRPr>
          </a:p>
          <a:p>
            <a:pPr marL="25168" marR="10067">
              <a:lnSpc>
                <a:spcPct val="103800"/>
              </a:lnSpc>
              <a:spcBef>
                <a:spcPts val="783"/>
              </a:spcBef>
            </a:pPr>
            <a:r>
              <a:rPr sz="793" dirty="0">
                <a:solidFill>
                  <a:srgbClr val="009440"/>
                </a:solidFill>
                <a:latin typeface="Arial MT"/>
                <a:cs typeface="Arial MT"/>
              </a:rPr>
              <a:t>On</a:t>
            </a:r>
            <a:r>
              <a:rPr sz="793" spc="40" dirty="0">
                <a:solidFill>
                  <a:srgbClr val="009440"/>
                </a:solidFill>
                <a:latin typeface="Arial MT"/>
                <a:cs typeface="Arial MT"/>
              </a:rPr>
              <a:t> </a:t>
            </a:r>
            <a:r>
              <a:rPr sz="793" spc="-20" dirty="0">
                <a:solidFill>
                  <a:srgbClr val="009440"/>
                </a:solidFill>
                <a:latin typeface="Arial MT"/>
                <a:cs typeface="Arial MT"/>
              </a:rPr>
              <a:t>Evaluation</a:t>
            </a:r>
            <a:r>
              <a:rPr sz="793" spc="4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Unsupervised</a:t>
            </a:r>
            <a:r>
              <a:rPr sz="793" spc="168" dirty="0">
                <a:solidFill>
                  <a:srgbClr val="009440"/>
                </a:solidFill>
                <a:latin typeface="Arial MT"/>
                <a:cs typeface="Arial MT"/>
              </a:rPr>
              <a:t> </a:t>
            </a:r>
            <a:r>
              <a:rPr sz="793" spc="-40" dirty="0">
                <a:solidFill>
                  <a:srgbClr val="009440"/>
                </a:solidFill>
                <a:latin typeface="Arial MT"/>
                <a:cs typeface="Arial MT"/>
              </a:rPr>
              <a:t>Data</a:t>
            </a:r>
            <a:r>
              <a:rPr sz="793" spc="991" dirty="0">
                <a:solidFill>
                  <a:srgbClr val="009440"/>
                </a:solidFill>
                <a:latin typeface="Arial MT"/>
                <a:cs typeface="Arial MT"/>
              </a:rPr>
              <a:t> </a:t>
            </a:r>
            <a:r>
              <a:rPr sz="793" spc="-20" dirty="0">
                <a:solidFill>
                  <a:srgbClr val="009440"/>
                </a:solidFill>
                <a:latin typeface="Arial MT"/>
                <a:cs typeface="Arial MT"/>
              </a:rPr>
              <a:t>Mining</a:t>
            </a:r>
            <a:endParaRPr sz="793">
              <a:latin typeface="Arial MT"/>
              <a:cs typeface="Arial MT"/>
            </a:endParaRPr>
          </a:p>
          <a:p>
            <a:pPr marL="25168" marR="90603">
              <a:lnSpc>
                <a:spcPct val="103800"/>
              </a:lnSpc>
              <a:spcBef>
                <a:spcPts val="783"/>
              </a:spcBef>
            </a:pPr>
            <a:r>
              <a:rPr sz="793" dirty="0">
                <a:solidFill>
                  <a:srgbClr val="009440"/>
                </a:solidFill>
                <a:latin typeface="Arial MT"/>
                <a:cs typeface="Arial MT"/>
              </a:rPr>
              <a:t>Challenges</a:t>
            </a:r>
            <a:r>
              <a:rPr sz="793" spc="-59"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11"/>
              </a:spcBef>
            </a:pPr>
            <a:r>
              <a:rPr sz="793" spc="-20" dirty="0">
                <a:solidFill>
                  <a:srgbClr val="009440"/>
                </a:solidFill>
                <a:latin typeface="Arial MT"/>
                <a:cs typeface="Arial MT"/>
              </a:rPr>
              <a:t>Clustering</a:t>
            </a:r>
            <a:endParaRPr sz="793">
              <a:latin typeface="Arial MT"/>
              <a:cs typeface="Arial MT"/>
            </a:endParaRPr>
          </a:p>
          <a:p>
            <a:pPr marL="25168" marR="90603">
              <a:lnSpc>
                <a:spcPct val="103800"/>
              </a:lnSpc>
            </a:pP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marR="12584">
              <a:lnSpc>
                <a:spcPct val="103800"/>
              </a:lnSpc>
              <a:spcBef>
                <a:spcPts val="783"/>
              </a:spcBef>
            </a:pPr>
            <a:r>
              <a:rPr sz="793" spc="-20" dirty="0">
                <a:solidFill>
                  <a:srgbClr val="009440"/>
                </a:solidFill>
                <a:latin typeface="Arial MT"/>
                <a:cs typeface="Arial MT"/>
              </a:rPr>
              <a:t>Outlier</a:t>
            </a:r>
            <a:r>
              <a:rPr sz="793" spc="10" dirty="0">
                <a:solidFill>
                  <a:srgbClr val="009440"/>
                </a:solidFill>
                <a:latin typeface="Arial MT"/>
                <a:cs typeface="Arial MT"/>
              </a:rPr>
              <a:t> </a:t>
            </a:r>
            <a:r>
              <a:rPr sz="793" dirty="0">
                <a:solidFill>
                  <a:srgbClr val="009440"/>
                </a:solidFill>
                <a:latin typeface="Arial MT"/>
                <a:cs typeface="Arial MT"/>
              </a:rPr>
              <a:t>Detection</a:t>
            </a:r>
            <a:r>
              <a:rPr sz="793" spc="20" dirty="0">
                <a:solidFill>
                  <a:srgbClr val="009440"/>
                </a:solidFill>
                <a:latin typeface="Arial MT"/>
                <a:cs typeface="Arial MT"/>
              </a:rPr>
              <a:t> </a:t>
            </a:r>
            <a:r>
              <a:rPr sz="793" spc="-50" dirty="0">
                <a:solidFill>
                  <a:srgbClr val="009440"/>
                </a:solidFill>
                <a:latin typeface="Arial MT"/>
                <a:cs typeface="Arial MT"/>
              </a:rPr>
              <a:t>in</a:t>
            </a:r>
            <a:r>
              <a:rPr sz="793" spc="991" dirty="0">
                <a:solidFill>
                  <a:srgbClr val="009440"/>
                </a:solidFill>
                <a:latin typeface="Arial MT"/>
                <a:cs typeface="Arial MT"/>
              </a:rPr>
              <a:t> </a:t>
            </a:r>
            <a:r>
              <a:rPr sz="793" spc="-20" dirty="0">
                <a:solidFill>
                  <a:srgbClr val="009440"/>
                </a:solidFill>
                <a:latin typeface="Arial MT"/>
                <a:cs typeface="Arial MT"/>
              </a:rPr>
              <a:t>High-dimensional</a:t>
            </a:r>
            <a:r>
              <a:rPr sz="793" spc="991" dirty="0">
                <a:solidFill>
                  <a:srgbClr val="009440"/>
                </a:solidFill>
                <a:latin typeface="Arial MT"/>
                <a:cs typeface="Arial MT"/>
              </a:rPr>
              <a:t> </a:t>
            </a:r>
            <a:r>
              <a:rPr sz="793" spc="-40" dirty="0">
                <a:solidFill>
                  <a:srgbClr val="009440"/>
                </a:solidFill>
                <a:latin typeface="Arial MT"/>
                <a:cs typeface="Arial MT"/>
              </a:rPr>
              <a:t>Data</a:t>
            </a:r>
            <a:endParaRPr sz="793">
              <a:latin typeface="Arial MT"/>
              <a:cs typeface="Arial MT"/>
            </a:endParaRPr>
          </a:p>
          <a:p>
            <a:pPr marL="25168">
              <a:spcBef>
                <a:spcPts val="820"/>
              </a:spcBef>
            </a:pPr>
            <a:r>
              <a:rPr sz="793" spc="-20" dirty="0">
                <a:solidFill>
                  <a:srgbClr val="009440"/>
                </a:solidFill>
                <a:latin typeface="Arial MT"/>
                <a:cs typeface="Arial MT"/>
              </a:rPr>
              <a:t>References</a:t>
            </a:r>
            <a:endParaRPr sz="793">
              <a:latin typeface="Arial MT"/>
              <a:cs typeface="Arial MT"/>
            </a:endParaRPr>
          </a:p>
        </p:txBody>
      </p:sp>
      <p:grpSp>
        <p:nvGrpSpPr>
          <p:cNvPr id="6" name="object 6"/>
          <p:cNvGrpSpPr/>
          <p:nvPr/>
        </p:nvGrpSpPr>
        <p:grpSpPr>
          <a:xfrm>
            <a:off x="1528195" y="1"/>
            <a:ext cx="9131836" cy="1128739"/>
            <a:chOff x="0" y="0"/>
            <a:chExt cx="4608195" cy="569595"/>
          </a:xfrm>
        </p:grpSpPr>
        <p:sp>
          <p:nvSpPr>
            <p:cNvPr id="7" name="object 7"/>
            <p:cNvSpPr/>
            <p:nvPr/>
          </p:nvSpPr>
          <p:spPr>
            <a:xfrm>
              <a:off x="0" y="0"/>
              <a:ext cx="4608195" cy="569595"/>
            </a:xfrm>
            <a:custGeom>
              <a:avLst/>
              <a:gdLst/>
              <a:ahLst/>
              <a:cxnLst/>
              <a:rect l="l" t="t" r="r" b="b"/>
              <a:pathLst>
                <a:path w="4608195" h="569595">
                  <a:moveTo>
                    <a:pt x="4608004" y="0"/>
                  </a:moveTo>
                  <a:lnTo>
                    <a:pt x="0" y="0"/>
                  </a:lnTo>
                  <a:lnTo>
                    <a:pt x="0" y="569366"/>
                  </a:lnTo>
                  <a:lnTo>
                    <a:pt x="4608004" y="569366"/>
                  </a:lnTo>
                  <a:lnTo>
                    <a:pt x="4608004" y="0"/>
                  </a:lnTo>
                  <a:close/>
                </a:path>
              </a:pathLst>
            </a:custGeom>
            <a:solidFill>
              <a:srgbClr val="BFBFBF"/>
            </a:solidFill>
          </p:spPr>
          <p:txBody>
            <a:bodyPr wrap="square" lIns="0" tIns="0" rIns="0" bIns="0" rtlCol="0"/>
            <a:lstStyle/>
            <a:p>
              <a:endParaRPr sz="3567"/>
            </a:p>
          </p:txBody>
        </p:sp>
        <p:sp>
          <p:nvSpPr>
            <p:cNvPr id="8" name="object 8"/>
            <p:cNvSpPr/>
            <p:nvPr/>
          </p:nvSpPr>
          <p:spPr>
            <a:xfrm>
              <a:off x="14681" y="14693"/>
              <a:ext cx="533400" cy="533400"/>
            </a:xfrm>
            <a:custGeom>
              <a:avLst/>
              <a:gdLst/>
              <a:ahLst/>
              <a:cxnLst/>
              <a:rect l="l" t="t" r="r" b="b"/>
              <a:pathLst>
                <a:path w="533400" h="533400">
                  <a:moveTo>
                    <a:pt x="533247" y="0"/>
                  </a:moveTo>
                  <a:lnTo>
                    <a:pt x="0" y="0"/>
                  </a:lnTo>
                  <a:lnTo>
                    <a:pt x="0" y="5080"/>
                  </a:lnTo>
                  <a:lnTo>
                    <a:pt x="0" y="528320"/>
                  </a:lnTo>
                  <a:lnTo>
                    <a:pt x="0" y="533400"/>
                  </a:lnTo>
                  <a:lnTo>
                    <a:pt x="533247" y="533400"/>
                  </a:lnTo>
                  <a:lnTo>
                    <a:pt x="533247" y="528320"/>
                  </a:lnTo>
                  <a:lnTo>
                    <a:pt x="4902" y="528320"/>
                  </a:lnTo>
                  <a:lnTo>
                    <a:pt x="4902" y="5080"/>
                  </a:lnTo>
                  <a:lnTo>
                    <a:pt x="528535" y="5080"/>
                  </a:lnTo>
                  <a:lnTo>
                    <a:pt x="528535" y="528129"/>
                  </a:lnTo>
                  <a:lnTo>
                    <a:pt x="533247" y="528129"/>
                  </a:lnTo>
                  <a:lnTo>
                    <a:pt x="533247" y="5080"/>
                  </a:lnTo>
                  <a:lnTo>
                    <a:pt x="533247" y="4699"/>
                  </a:lnTo>
                  <a:lnTo>
                    <a:pt x="533247" y="0"/>
                  </a:lnTo>
                  <a:close/>
                </a:path>
              </a:pathLst>
            </a:custGeom>
            <a:solidFill>
              <a:srgbClr val="009440"/>
            </a:solidFill>
          </p:spPr>
          <p:txBody>
            <a:bodyPr wrap="square" lIns="0" tIns="0" rIns="0" bIns="0" rtlCol="0"/>
            <a:lstStyle/>
            <a:p>
              <a:endParaRPr sz="3567"/>
            </a:p>
          </p:txBody>
        </p:sp>
        <p:pic>
          <p:nvPicPr>
            <p:cNvPr id="9" name="object 9"/>
            <p:cNvPicPr/>
            <p:nvPr/>
          </p:nvPicPr>
          <p:blipFill>
            <a:blip r:embed="rId2" cstate="print"/>
            <a:stretch>
              <a:fillRect/>
            </a:stretch>
          </p:blipFill>
          <p:spPr>
            <a:xfrm>
              <a:off x="54526" y="323383"/>
              <a:ext cx="262228" cy="183493"/>
            </a:xfrm>
            <a:prstGeom prst="rect">
              <a:avLst/>
            </a:prstGeom>
          </p:spPr>
        </p:pic>
        <p:pic>
          <p:nvPicPr>
            <p:cNvPr id="10" name="object 10"/>
            <p:cNvPicPr/>
            <p:nvPr/>
          </p:nvPicPr>
          <p:blipFill>
            <a:blip r:embed="rId3" cstate="print"/>
            <a:stretch>
              <a:fillRect/>
            </a:stretch>
          </p:blipFill>
          <p:spPr>
            <a:xfrm>
              <a:off x="339172" y="323383"/>
              <a:ext cx="168953" cy="188344"/>
            </a:xfrm>
            <a:prstGeom prst="rect">
              <a:avLst/>
            </a:prstGeom>
          </p:spPr>
        </p:pic>
      </p:grpSp>
      <p:sp>
        <p:nvSpPr>
          <p:cNvPr id="11" name="object 11"/>
          <p:cNvSpPr txBox="1">
            <a:spLocks noGrp="1"/>
          </p:cNvSpPr>
          <p:nvPr>
            <p:ph type="title"/>
          </p:nvPr>
        </p:nvSpPr>
        <p:spPr>
          <a:xfrm>
            <a:off x="2845334" y="-412120"/>
            <a:ext cx="5366857" cy="1388524"/>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12" name="object 12"/>
          <p:cNvGrpSpPr/>
          <p:nvPr/>
        </p:nvGrpSpPr>
        <p:grpSpPr>
          <a:xfrm>
            <a:off x="2860467" y="666830"/>
            <a:ext cx="2651341" cy="221469"/>
            <a:chOff x="672304" y="336502"/>
            <a:chExt cx="1337945" cy="111760"/>
          </a:xfrm>
        </p:grpSpPr>
        <p:sp>
          <p:nvSpPr>
            <p:cNvPr id="13" name="object 13"/>
            <p:cNvSpPr/>
            <p:nvPr/>
          </p:nvSpPr>
          <p:spPr>
            <a:xfrm>
              <a:off x="677365" y="341563"/>
              <a:ext cx="633730" cy="101600"/>
            </a:xfrm>
            <a:custGeom>
              <a:avLst/>
              <a:gdLst/>
              <a:ahLst/>
              <a:cxnLst/>
              <a:rect l="l" t="t" r="r" b="b"/>
              <a:pathLst>
                <a:path w="633730" h="101600">
                  <a:moveTo>
                    <a:pt x="582953"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82953" y="101221"/>
                  </a:lnTo>
                  <a:lnTo>
                    <a:pt x="602604" y="97228"/>
                  </a:lnTo>
                  <a:lnTo>
                    <a:pt x="618697" y="86354"/>
                  </a:lnTo>
                  <a:lnTo>
                    <a:pt x="629571" y="70262"/>
                  </a:lnTo>
                  <a:lnTo>
                    <a:pt x="633564" y="50610"/>
                  </a:lnTo>
                  <a:lnTo>
                    <a:pt x="629571" y="30959"/>
                  </a:lnTo>
                  <a:lnTo>
                    <a:pt x="618697" y="14866"/>
                  </a:lnTo>
                  <a:lnTo>
                    <a:pt x="602604" y="3993"/>
                  </a:lnTo>
                  <a:lnTo>
                    <a:pt x="582953" y="0"/>
                  </a:lnTo>
                  <a:close/>
                </a:path>
              </a:pathLst>
            </a:custGeom>
            <a:solidFill>
              <a:srgbClr val="5FA97F"/>
            </a:solidFill>
          </p:spPr>
          <p:txBody>
            <a:bodyPr wrap="square" lIns="0" tIns="0" rIns="0" bIns="0" rtlCol="0"/>
            <a:lstStyle/>
            <a:p>
              <a:endParaRPr sz="3567"/>
            </a:p>
          </p:txBody>
        </p:sp>
        <p:sp>
          <p:nvSpPr>
            <p:cNvPr id="14" name="object 14"/>
            <p:cNvSpPr/>
            <p:nvPr/>
          </p:nvSpPr>
          <p:spPr>
            <a:xfrm>
              <a:off x="677365" y="341563"/>
              <a:ext cx="633730" cy="101600"/>
            </a:xfrm>
            <a:custGeom>
              <a:avLst/>
              <a:gdLst/>
              <a:ahLst/>
              <a:cxnLst/>
              <a:rect l="l" t="t" r="r" b="b"/>
              <a:pathLst>
                <a:path w="633730"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82953" y="0"/>
                  </a:lnTo>
                  <a:lnTo>
                    <a:pt x="602604" y="3993"/>
                  </a:lnTo>
                  <a:lnTo>
                    <a:pt x="618697" y="14866"/>
                  </a:lnTo>
                  <a:lnTo>
                    <a:pt x="629571" y="30959"/>
                  </a:lnTo>
                  <a:lnTo>
                    <a:pt x="633564" y="50610"/>
                  </a:lnTo>
                  <a:lnTo>
                    <a:pt x="629571" y="70262"/>
                  </a:lnTo>
                  <a:lnTo>
                    <a:pt x="618697" y="86354"/>
                  </a:lnTo>
                  <a:lnTo>
                    <a:pt x="602604" y="97228"/>
                  </a:lnTo>
                  <a:lnTo>
                    <a:pt x="582953" y="101221"/>
                  </a:lnTo>
                  <a:lnTo>
                    <a:pt x="50610" y="101221"/>
                  </a:lnTo>
                  <a:close/>
                </a:path>
              </a:pathLst>
            </a:custGeom>
            <a:ln w="10122">
              <a:solidFill>
                <a:srgbClr val="5FA97F"/>
              </a:solidFill>
            </a:ln>
          </p:spPr>
          <p:txBody>
            <a:bodyPr wrap="square" lIns="0" tIns="0" rIns="0" bIns="0" rtlCol="0"/>
            <a:lstStyle/>
            <a:p>
              <a:endParaRPr sz="3567"/>
            </a:p>
          </p:txBody>
        </p:sp>
        <p:sp>
          <p:nvSpPr>
            <p:cNvPr id="15" name="object 15"/>
            <p:cNvSpPr/>
            <p:nvPr/>
          </p:nvSpPr>
          <p:spPr>
            <a:xfrm>
              <a:off x="734377" y="373024"/>
              <a:ext cx="25400" cy="38100"/>
            </a:xfrm>
            <a:custGeom>
              <a:avLst/>
              <a:gdLst/>
              <a:ahLst/>
              <a:cxnLst/>
              <a:rect l="l" t="t" r="r" b="b"/>
              <a:pathLst>
                <a:path w="25400" h="38100">
                  <a:moveTo>
                    <a:pt x="0" y="0"/>
                  </a:moveTo>
                  <a:lnTo>
                    <a:pt x="0" y="38100"/>
                  </a:lnTo>
                  <a:lnTo>
                    <a:pt x="25400" y="19050"/>
                  </a:lnTo>
                  <a:lnTo>
                    <a:pt x="0" y="0"/>
                  </a:lnTo>
                  <a:close/>
                </a:path>
              </a:pathLst>
            </a:custGeom>
            <a:solidFill>
              <a:srgbClr val="FFFFFF"/>
            </a:solidFill>
          </p:spPr>
          <p:txBody>
            <a:bodyPr wrap="square" lIns="0" tIns="0" rIns="0" bIns="0" rtlCol="0"/>
            <a:lstStyle/>
            <a:p>
              <a:endParaRPr sz="3567"/>
            </a:p>
          </p:txBody>
        </p:sp>
        <p:sp>
          <p:nvSpPr>
            <p:cNvPr id="16" name="object 16"/>
            <p:cNvSpPr/>
            <p:nvPr/>
          </p:nvSpPr>
          <p:spPr>
            <a:xfrm>
              <a:off x="1361565" y="341563"/>
              <a:ext cx="643255" cy="101600"/>
            </a:xfrm>
            <a:custGeom>
              <a:avLst/>
              <a:gdLst/>
              <a:ahLst/>
              <a:cxnLst/>
              <a:rect l="l" t="t" r="r" b="b"/>
              <a:pathLst>
                <a:path w="643255" h="101600">
                  <a:moveTo>
                    <a:pt x="592546" y="0"/>
                  </a:moveTo>
                  <a:lnTo>
                    <a:pt x="50610" y="0"/>
                  </a:lnTo>
                  <a:lnTo>
                    <a:pt x="30959" y="3993"/>
                  </a:lnTo>
                  <a:lnTo>
                    <a:pt x="14866" y="14866"/>
                  </a:lnTo>
                  <a:lnTo>
                    <a:pt x="3993" y="30959"/>
                  </a:lnTo>
                  <a:lnTo>
                    <a:pt x="0" y="50610"/>
                  </a:lnTo>
                  <a:lnTo>
                    <a:pt x="3993" y="70262"/>
                  </a:lnTo>
                  <a:lnTo>
                    <a:pt x="14866" y="86354"/>
                  </a:lnTo>
                  <a:lnTo>
                    <a:pt x="30959" y="97228"/>
                  </a:lnTo>
                  <a:lnTo>
                    <a:pt x="50610" y="101221"/>
                  </a:lnTo>
                  <a:lnTo>
                    <a:pt x="592546" y="101221"/>
                  </a:lnTo>
                  <a:lnTo>
                    <a:pt x="612198" y="97228"/>
                  </a:lnTo>
                  <a:lnTo>
                    <a:pt x="628290" y="86354"/>
                  </a:lnTo>
                  <a:lnTo>
                    <a:pt x="639164" y="70262"/>
                  </a:lnTo>
                  <a:lnTo>
                    <a:pt x="643157" y="50610"/>
                  </a:lnTo>
                  <a:lnTo>
                    <a:pt x="639164" y="30959"/>
                  </a:lnTo>
                  <a:lnTo>
                    <a:pt x="628290" y="14866"/>
                  </a:lnTo>
                  <a:lnTo>
                    <a:pt x="612198" y="3993"/>
                  </a:lnTo>
                  <a:lnTo>
                    <a:pt x="592546" y="0"/>
                  </a:lnTo>
                  <a:close/>
                </a:path>
              </a:pathLst>
            </a:custGeom>
            <a:solidFill>
              <a:srgbClr val="5FA97F"/>
            </a:solidFill>
          </p:spPr>
          <p:txBody>
            <a:bodyPr wrap="square" lIns="0" tIns="0" rIns="0" bIns="0" rtlCol="0"/>
            <a:lstStyle/>
            <a:p>
              <a:endParaRPr sz="3567"/>
            </a:p>
          </p:txBody>
        </p:sp>
        <p:sp>
          <p:nvSpPr>
            <p:cNvPr id="17" name="object 17"/>
            <p:cNvSpPr/>
            <p:nvPr/>
          </p:nvSpPr>
          <p:spPr>
            <a:xfrm>
              <a:off x="1361565" y="341563"/>
              <a:ext cx="643255" cy="101600"/>
            </a:xfrm>
            <a:custGeom>
              <a:avLst/>
              <a:gdLst/>
              <a:ahLst/>
              <a:cxnLst/>
              <a:rect l="l" t="t" r="r" b="b"/>
              <a:pathLst>
                <a:path w="643255" h="101600">
                  <a:moveTo>
                    <a:pt x="50610" y="101221"/>
                  </a:moveTo>
                  <a:lnTo>
                    <a:pt x="30959" y="97228"/>
                  </a:lnTo>
                  <a:lnTo>
                    <a:pt x="14866" y="86354"/>
                  </a:lnTo>
                  <a:lnTo>
                    <a:pt x="3993" y="70262"/>
                  </a:lnTo>
                  <a:lnTo>
                    <a:pt x="0" y="50610"/>
                  </a:lnTo>
                  <a:lnTo>
                    <a:pt x="3993" y="30959"/>
                  </a:lnTo>
                  <a:lnTo>
                    <a:pt x="14866" y="14866"/>
                  </a:lnTo>
                  <a:lnTo>
                    <a:pt x="30959" y="3993"/>
                  </a:lnTo>
                  <a:lnTo>
                    <a:pt x="50610" y="0"/>
                  </a:lnTo>
                  <a:lnTo>
                    <a:pt x="592546" y="0"/>
                  </a:lnTo>
                  <a:lnTo>
                    <a:pt x="612198" y="3993"/>
                  </a:lnTo>
                  <a:lnTo>
                    <a:pt x="628290" y="14866"/>
                  </a:lnTo>
                  <a:lnTo>
                    <a:pt x="639164" y="30959"/>
                  </a:lnTo>
                  <a:lnTo>
                    <a:pt x="643157" y="50610"/>
                  </a:lnTo>
                  <a:lnTo>
                    <a:pt x="639164" y="70262"/>
                  </a:lnTo>
                  <a:lnTo>
                    <a:pt x="628290" y="86354"/>
                  </a:lnTo>
                  <a:lnTo>
                    <a:pt x="612198" y="97228"/>
                  </a:lnTo>
                  <a:lnTo>
                    <a:pt x="592546" y="101221"/>
                  </a:lnTo>
                  <a:lnTo>
                    <a:pt x="50610" y="101221"/>
                  </a:lnTo>
                  <a:close/>
                </a:path>
              </a:pathLst>
            </a:custGeom>
            <a:ln w="10122">
              <a:solidFill>
                <a:srgbClr val="5FA97F"/>
              </a:solidFill>
            </a:ln>
          </p:spPr>
          <p:txBody>
            <a:bodyPr wrap="square" lIns="0" tIns="0" rIns="0" bIns="0" rtlCol="0"/>
            <a:lstStyle/>
            <a:p>
              <a:endParaRPr sz="3567"/>
            </a:p>
          </p:txBody>
        </p:sp>
        <p:sp>
          <p:nvSpPr>
            <p:cNvPr id="18" name="object 18"/>
            <p:cNvSpPr/>
            <p:nvPr/>
          </p:nvSpPr>
          <p:spPr>
            <a:xfrm>
              <a:off x="1418577" y="373024"/>
              <a:ext cx="50800" cy="38100"/>
            </a:xfrm>
            <a:custGeom>
              <a:avLst/>
              <a:gdLst/>
              <a:ahLst/>
              <a:cxnLst/>
              <a:rect l="l" t="t" r="r" b="b"/>
              <a:pathLst>
                <a:path w="50800" h="38100">
                  <a:moveTo>
                    <a:pt x="0" y="0"/>
                  </a:moveTo>
                  <a:lnTo>
                    <a:pt x="0" y="38100"/>
                  </a:lnTo>
                  <a:lnTo>
                    <a:pt x="25400" y="19050"/>
                  </a:lnTo>
                  <a:lnTo>
                    <a:pt x="0" y="0"/>
                  </a:lnTo>
                  <a:close/>
                </a:path>
                <a:path w="50800" h="38100">
                  <a:moveTo>
                    <a:pt x="25400" y="0"/>
                  </a:moveTo>
                  <a:lnTo>
                    <a:pt x="25400" y="38100"/>
                  </a:lnTo>
                  <a:lnTo>
                    <a:pt x="50800" y="19050"/>
                  </a:lnTo>
                  <a:lnTo>
                    <a:pt x="25400" y="0"/>
                  </a:lnTo>
                  <a:close/>
                </a:path>
              </a:pathLst>
            </a:custGeom>
            <a:solidFill>
              <a:srgbClr val="FFFFFF"/>
            </a:solidFill>
          </p:spPr>
          <p:txBody>
            <a:bodyPr wrap="square" lIns="0" tIns="0" rIns="0" bIns="0" rtlCol="0"/>
            <a:lstStyle/>
            <a:p>
              <a:endParaRPr sz="3567"/>
            </a:p>
          </p:txBody>
        </p:sp>
      </p:grpSp>
      <p:sp>
        <p:nvSpPr>
          <p:cNvPr id="19" name="object 19"/>
          <p:cNvSpPr txBox="1"/>
          <p:nvPr/>
        </p:nvSpPr>
        <p:spPr>
          <a:xfrm>
            <a:off x="3070979" y="651682"/>
            <a:ext cx="2355629" cy="207141"/>
          </a:xfrm>
          <a:prstGeom prst="rect">
            <a:avLst/>
          </a:prstGeom>
        </p:spPr>
        <p:txBody>
          <a:bodyPr vert="horz" wrap="square" lIns="0" tIns="23909" rIns="0" bIns="0" rtlCol="0">
            <a:spAutoFit/>
          </a:bodyPr>
          <a:lstStyle/>
          <a:p>
            <a:pPr marL="25168">
              <a:spcBef>
                <a:spcPts val="188"/>
              </a:spcBef>
              <a:tabLst>
                <a:tab pos="1430777" algn="l"/>
              </a:tabLst>
            </a:pPr>
            <a:r>
              <a:rPr sz="1189" dirty="0">
                <a:solidFill>
                  <a:srgbClr val="FFFFFF"/>
                </a:solidFill>
                <a:latin typeface="Arial MT"/>
                <a:cs typeface="Arial MT"/>
              </a:rPr>
              <a:t>Start</a:t>
            </a:r>
            <a:r>
              <a:rPr sz="1189" spc="10" dirty="0">
                <a:solidFill>
                  <a:srgbClr val="FFFFFF"/>
                </a:solidFill>
                <a:latin typeface="Arial MT"/>
                <a:cs typeface="Arial MT"/>
              </a:rPr>
              <a:t> </a:t>
            </a:r>
            <a:r>
              <a:rPr sz="1189" spc="-20" dirty="0">
                <a:solidFill>
                  <a:srgbClr val="FFFFFF"/>
                </a:solidFill>
                <a:latin typeface="Arial MT"/>
                <a:cs typeface="Arial MT"/>
              </a:rPr>
              <a:t>example</a:t>
            </a:r>
            <a:r>
              <a:rPr sz="1189" dirty="0">
                <a:solidFill>
                  <a:srgbClr val="FFFFFF"/>
                </a:solidFill>
                <a:latin typeface="Arial MT"/>
                <a:cs typeface="Arial MT"/>
              </a:rPr>
              <a:t>	Skip</a:t>
            </a:r>
            <a:r>
              <a:rPr sz="1189" spc="-59" dirty="0">
                <a:solidFill>
                  <a:srgbClr val="FFFFFF"/>
                </a:solidFill>
                <a:latin typeface="Arial MT"/>
                <a:cs typeface="Arial MT"/>
              </a:rPr>
              <a:t> </a:t>
            </a:r>
            <a:r>
              <a:rPr sz="1189" spc="-20" dirty="0">
                <a:solidFill>
                  <a:srgbClr val="FFFFFF"/>
                </a:solidFill>
                <a:latin typeface="Arial MT"/>
                <a:cs typeface="Arial MT"/>
              </a:rPr>
              <a:t>example</a:t>
            </a:r>
            <a:endParaRPr sz="1189">
              <a:latin typeface="Arial MT"/>
              <a:cs typeface="Arial MT"/>
            </a:endParaRP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4"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7" name="object 57"/>
          <p:cNvPicPr/>
          <p:nvPr/>
        </p:nvPicPr>
        <p:blipFill>
          <a:blip r:embed="rId4"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3" name="object 83"/>
          <p:cNvGrpSpPr/>
          <p:nvPr/>
        </p:nvGrpSpPr>
        <p:grpSpPr>
          <a:xfrm>
            <a:off x="3587663" y="1354565"/>
            <a:ext cx="3573710" cy="3501984"/>
            <a:chOff x="1039269" y="683553"/>
            <a:chExt cx="1803400" cy="176720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6" name="object 86"/>
            <p:cNvSpPr/>
            <p:nvPr/>
          </p:nvSpPr>
          <p:spPr>
            <a:xfrm>
              <a:off x="1044349" y="1668187"/>
              <a:ext cx="559435" cy="777240"/>
            </a:xfrm>
            <a:custGeom>
              <a:avLst/>
              <a:gdLst/>
              <a:ahLst/>
              <a:cxnLst/>
              <a:rect l="l" t="t" r="r" b="b"/>
              <a:pathLst>
                <a:path w="559435" h="777239">
                  <a:moveTo>
                    <a:pt x="522977" y="477086"/>
                  </a:moveTo>
                  <a:lnTo>
                    <a:pt x="540713" y="420136"/>
                  </a:lnTo>
                  <a:lnTo>
                    <a:pt x="552490" y="363906"/>
                  </a:lnTo>
                  <a:lnTo>
                    <a:pt x="558471" y="309119"/>
                  </a:lnTo>
                  <a:lnTo>
                    <a:pt x="558821" y="256499"/>
                  </a:lnTo>
                  <a:lnTo>
                    <a:pt x="553702" y="206768"/>
                  </a:lnTo>
                  <a:lnTo>
                    <a:pt x="543278" y="160650"/>
                  </a:lnTo>
                  <a:lnTo>
                    <a:pt x="527712" y="118868"/>
                  </a:lnTo>
                  <a:lnTo>
                    <a:pt x="507168" y="82144"/>
                  </a:lnTo>
                  <a:lnTo>
                    <a:pt x="481809" y="51203"/>
                  </a:lnTo>
                  <a:lnTo>
                    <a:pt x="451799" y="26767"/>
                  </a:lnTo>
                  <a:lnTo>
                    <a:pt x="417301" y="9560"/>
                  </a:lnTo>
                  <a:lnTo>
                    <a:pt x="379813" y="569"/>
                  </a:lnTo>
                  <a:lnTo>
                    <a:pt x="341117" y="0"/>
                  </a:lnTo>
                  <a:lnTo>
                    <a:pt x="301803" y="7403"/>
                  </a:lnTo>
                  <a:lnTo>
                    <a:pt x="262461" y="22332"/>
                  </a:lnTo>
                  <a:lnTo>
                    <a:pt x="223681" y="44335"/>
                  </a:lnTo>
                  <a:lnTo>
                    <a:pt x="186053" y="72965"/>
                  </a:lnTo>
                  <a:lnTo>
                    <a:pt x="150167" y="107772"/>
                  </a:lnTo>
                  <a:lnTo>
                    <a:pt x="116613" y="148308"/>
                  </a:lnTo>
                  <a:lnTo>
                    <a:pt x="85981" y="194124"/>
                  </a:lnTo>
                  <a:lnTo>
                    <a:pt x="58861" y="244770"/>
                  </a:lnTo>
                  <a:lnTo>
                    <a:pt x="35843" y="299797"/>
                  </a:lnTo>
                  <a:lnTo>
                    <a:pt x="18107" y="356747"/>
                  </a:lnTo>
                  <a:lnTo>
                    <a:pt x="6331" y="412977"/>
                  </a:lnTo>
                  <a:lnTo>
                    <a:pt x="349" y="467764"/>
                  </a:lnTo>
                  <a:lnTo>
                    <a:pt x="0" y="520384"/>
                  </a:lnTo>
                  <a:lnTo>
                    <a:pt x="5119" y="570115"/>
                  </a:lnTo>
                  <a:lnTo>
                    <a:pt x="15543" y="616233"/>
                  </a:lnTo>
                  <a:lnTo>
                    <a:pt x="31109" y="658016"/>
                  </a:lnTo>
                  <a:lnTo>
                    <a:pt x="51652" y="694739"/>
                  </a:lnTo>
                  <a:lnTo>
                    <a:pt x="77011" y="725680"/>
                  </a:lnTo>
                  <a:lnTo>
                    <a:pt x="107021" y="750116"/>
                  </a:lnTo>
                  <a:lnTo>
                    <a:pt x="141519" y="767323"/>
                  </a:lnTo>
                  <a:lnTo>
                    <a:pt x="179007" y="776315"/>
                  </a:lnTo>
                  <a:lnTo>
                    <a:pt x="217703" y="776884"/>
                  </a:lnTo>
                  <a:lnTo>
                    <a:pt x="257017" y="769480"/>
                  </a:lnTo>
                  <a:lnTo>
                    <a:pt x="296359" y="754552"/>
                  </a:lnTo>
                  <a:lnTo>
                    <a:pt x="335140" y="732548"/>
                  </a:lnTo>
                  <a:lnTo>
                    <a:pt x="372768" y="703918"/>
                  </a:lnTo>
                  <a:lnTo>
                    <a:pt x="408654" y="669111"/>
                  </a:lnTo>
                  <a:lnTo>
                    <a:pt x="442208" y="628575"/>
                  </a:lnTo>
                  <a:lnTo>
                    <a:pt x="472840" y="582760"/>
                  </a:lnTo>
                  <a:lnTo>
                    <a:pt x="499960" y="532114"/>
                  </a:lnTo>
                  <a:lnTo>
                    <a:pt x="522977" y="477086"/>
                  </a:lnTo>
                </a:path>
              </a:pathLst>
            </a:custGeom>
            <a:ln w="10122">
              <a:solidFill>
                <a:srgbClr val="FF0000"/>
              </a:solidFill>
              <a:prstDash val="dash"/>
            </a:ln>
          </p:spPr>
          <p:txBody>
            <a:bodyPr wrap="square" lIns="0" tIns="0" rIns="0" bIns="0" rtlCol="0"/>
            <a:lstStyle/>
            <a:p>
              <a:endParaRPr sz="3567"/>
            </a:p>
          </p:txBody>
        </p:sp>
        <p:sp>
          <p:nvSpPr>
            <p:cNvPr id="87" name="object 87"/>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7"/>
            </a:p>
          </p:txBody>
        </p:sp>
        <p:sp>
          <p:nvSpPr>
            <p:cNvPr id="88" name="object 88"/>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7"/>
            </a:p>
          </p:txBody>
        </p:sp>
        <p:sp>
          <p:nvSpPr>
            <p:cNvPr id="89" name="object 89"/>
            <p:cNvSpPr/>
            <p:nvPr/>
          </p:nvSpPr>
          <p:spPr>
            <a:xfrm>
              <a:off x="1394427" y="688633"/>
              <a:ext cx="1442720" cy="1441450"/>
            </a:xfrm>
            <a:custGeom>
              <a:avLst/>
              <a:gdLst/>
              <a:ahLst/>
              <a:cxnLst/>
              <a:rect l="l" t="t" r="r" b="b"/>
              <a:pathLst>
                <a:path w="1442720" h="1441450">
                  <a:moveTo>
                    <a:pt x="337892" y="0"/>
                  </a:moveTo>
                  <a:lnTo>
                    <a:pt x="291705" y="5006"/>
                  </a:lnTo>
                  <a:lnTo>
                    <a:pt x="219846" y="23618"/>
                  </a:lnTo>
                  <a:lnTo>
                    <a:pt x="155622" y="54809"/>
                  </a:lnTo>
                  <a:lnTo>
                    <a:pt x="100211" y="98879"/>
                  </a:lnTo>
                  <a:lnTo>
                    <a:pt x="56141" y="154290"/>
                  </a:lnTo>
                  <a:lnTo>
                    <a:pt x="24951" y="218513"/>
                  </a:lnTo>
                  <a:lnTo>
                    <a:pt x="6338" y="290373"/>
                  </a:lnTo>
                  <a:lnTo>
                    <a:pt x="1653" y="328798"/>
                  </a:lnTo>
                  <a:lnTo>
                    <a:pt x="0" y="368691"/>
                  </a:lnTo>
                  <a:lnTo>
                    <a:pt x="1338" y="409905"/>
                  </a:lnTo>
                  <a:lnTo>
                    <a:pt x="5632" y="452292"/>
                  </a:lnTo>
                  <a:lnTo>
                    <a:pt x="12842" y="495705"/>
                  </a:lnTo>
                  <a:lnTo>
                    <a:pt x="22932" y="539998"/>
                  </a:lnTo>
                  <a:lnTo>
                    <a:pt x="35863" y="585023"/>
                  </a:lnTo>
                  <a:lnTo>
                    <a:pt x="51596" y="630634"/>
                  </a:lnTo>
                  <a:lnTo>
                    <a:pt x="70095" y="676682"/>
                  </a:lnTo>
                  <a:lnTo>
                    <a:pt x="91322" y="723021"/>
                  </a:lnTo>
                  <a:lnTo>
                    <a:pt x="115237" y="769504"/>
                  </a:lnTo>
                  <a:lnTo>
                    <a:pt x="141805" y="815984"/>
                  </a:lnTo>
                  <a:lnTo>
                    <a:pt x="170986" y="862314"/>
                  </a:lnTo>
                  <a:lnTo>
                    <a:pt x="202742" y="908346"/>
                  </a:lnTo>
                  <a:lnTo>
                    <a:pt x="237037" y="953934"/>
                  </a:lnTo>
                  <a:lnTo>
                    <a:pt x="273831" y="998930"/>
                  </a:lnTo>
                  <a:lnTo>
                    <a:pt x="313087" y="1043188"/>
                  </a:lnTo>
                  <a:lnTo>
                    <a:pt x="354768" y="1086559"/>
                  </a:lnTo>
                  <a:lnTo>
                    <a:pt x="398140" y="1128240"/>
                  </a:lnTo>
                  <a:lnTo>
                    <a:pt x="442397" y="1167496"/>
                  </a:lnTo>
                  <a:lnTo>
                    <a:pt x="487393" y="1204290"/>
                  </a:lnTo>
                  <a:lnTo>
                    <a:pt x="532981" y="1238585"/>
                  </a:lnTo>
                  <a:lnTo>
                    <a:pt x="579013" y="1270341"/>
                  </a:lnTo>
                  <a:lnTo>
                    <a:pt x="625343" y="1299522"/>
                  </a:lnTo>
                  <a:lnTo>
                    <a:pt x="671823" y="1326090"/>
                  </a:lnTo>
                  <a:lnTo>
                    <a:pt x="718306" y="1350005"/>
                  </a:lnTo>
                  <a:lnTo>
                    <a:pt x="764645" y="1371232"/>
                  </a:lnTo>
                  <a:lnTo>
                    <a:pt x="810693" y="1389731"/>
                  </a:lnTo>
                  <a:lnTo>
                    <a:pt x="856304" y="1405465"/>
                  </a:lnTo>
                  <a:lnTo>
                    <a:pt x="901329" y="1418395"/>
                  </a:lnTo>
                  <a:lnTo>
                    <a:pt x="945622" y="1428485"/>
                  </a:lnTo>
                  <a:lnTo>
                    <a:pt x="989035" y="1435695"/>
                  </a:lnTo>
                  <a:lnTo>
                    <a:pt x="1031422" y="1439989"/>
                  </a:lnTo>
                  <a:lnTo>
                    <a:pt x="1072636" y="1441328"/>
                  </a:lnTo>
                  <a:lnTo>
                    <a:pt x="1112529" y="1439674"/>
                  </a:lnTo>
                  <a:lnTo>
                    <a:pt x="1150954" y="1434989"/>
                  </a:lnTo>
                  <a:lnTo>
                    <a:pt x="1222814" y="1416377"/>
                  </a:lnTo>
                  <a:lnTo>
                    <a:pt x="1287037" y="1385186"/>
                  </a:lnTo>
                  <a:lnTo>
                    <a:pt x="1342448" y="1341116"/>
                  </a:lnTo>
                  <a:lnTo>
                    <a:pt x="1386519" y="1285705"/>
                  </a:lnTo>
                  <a:lnTo>
                    <a:pt x="1417709" y="1221482"/>
                  </a:lnTo>
                  <a:lnTo>
                    <a:pt x="1436321" y="1149622"/>
                  </a:lnTo>
                  <a:lnTo>
                    <a:pt x="1441006" y="1111197"/>
                  </a:lnTo>
                  <a:lnTo>
                    <a:pt x="1442660" y="1071304"/>
                  </a:lnTo>
                  <a:lnTo>
                    <a:pt x="1441321" y="1030090"/>
                  </a:lnTo>
                  <a:lnTo>
                    <a:pt x="1437027" y="987703"/>
                  </a:lnTo>
                  <a:lnTo>
                    <a:pt x="1429817" y="944290"/>
                  </a:lnTo>
                  <a:lnTo>
                    <a:pt x="1419727" y="899997"/>
                  </a:lnTo>
                  <a:lnTo>
                    <a:pt x="1406797" y="854972"/>
                  </a:lnTo>
                  <a:lnTo>
                    <a:pt x="1391063" y="809361"/>
                  </a:lnTo>
                  <a:lnTo>
                    <a:pt x="1372564" y="763313"/>
                  </a:lnTo>
                  <a:lnTo>
                    <a:pt x="1351338" y="716974"/>
                  </a:lnTo>
                  <a:lnTo>
                    <a:pt x="1327422" y="670491"/>
                  </a:lnTo>
                  <a:lnTo>
                    <a:pt x="1300854" y="624011"/>
                  </a:lnTo>
                  <a:lnTo>
                    <a:pt x="1271674" y="577681"/>
                  </a:lnTo>
                  <a:lnTo>
                    <a:pt x="1239917" y="531649"/>
                  </a:lnTo>
                  <a:lnTo>
                    <a:pt x="1205622" y="486061"/>
                  </a:lnTo>
                  <a:lnTo>
                    <a:pt x="1168828" y="441065"/>
                  </a:lnTo>
                  <a:lnTo>
                    <a:pt x="1129572" y="396807"/>
                  </a:lnTo>
                  <a:lnTo>
                    <a:pt x="1087891" y="353436"/>
                  </a:lnTo>
                  <a:lnTo>
                    <a:pt x="1044520" y="311755"/>
                  </a:lnTo>
                  <a:lnTo>
                    <a:pt x="1000262" y="272499"/>
                  </a:lnTo>
                  <a:lnTo>
                    <a:pt x="955266" y="235705"/>
                  </a:lnTo>
                  <a:lnTo>
                    <a:pt x="909678" y="201410"/>
                  </a:lnTo>
                  <a:lnTo>
                    <a:pt x="863646" y="169654"/>
                  </a:lnTo>
                  <a:lnTo>
                    <a:pt x="817317" y="140473"/>
                  </a:lnTo>
                  <a:lnTo>
                    <a:pt x="770837" y="113905"/>
                  </a:lnTo>
                  <a:lnTo>
                    <a:pt x="724353" y="89990"/>
                  </a:lnTo>
                  <a:lnTo>
                    <a:pt x="678014" y="68763"/>
                  </a:lnTo>
                  <a:lnTo>
                    <a:pt x="631966" y="50264"/>
                  </a:lnTo>
                  <a:lnTo>
                    <a:pt x="586356" y="34530"/>
                  </a:lnTo>
                  <a:lnTo>
                    <a:pt x="541330" y="21600"/>
                  </a:lnTo>
                  <a:lnTo>
                    <a:pt x="497038" y="11510"/>
                  </a:lnTo>
                  <a:lnTo>
                    <a:pt x="453624" y="4300"/>
                  </a:lnTo>
                  <a:lnTo>
                    <a:pt x="411237" y="0"/>
                  </a:lnTo>
                </a:path>
              </a:pathLst>
            </a:custGeom>
            <a:ln w="10122">
              <a:solidFill>
                <a:srgbClr val="FF0000"/>
              </a:solidFill>
              <a:prstDash val="dash"/>
            </a:ln>
          </p:spPr>
          <p:txBody>
            <a:bodyPr wrap="square" lIns="0" tIns="0" rIns="0" bIns="0" rtlCol="0"/>
            <a:lstStyle/>
            <a:p>
              <a:endParaRPr sz="3567"/>
            </a:p>
          </p:txBody>
        </p:sp>
      </p:grpSp>
      <p:sp>
        <p:nvSpPr>
          <p:cNvPr id="90" name="object 90"/>
          <p:cNvSpPr/>
          <p:nvPr/>
        </p:nvSpPr>
        <p:spPr>
          <a:xfrm>
            <a:off x="7347424" y="2078023"/>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7347424" y="1792665"/>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grpSp>
        <p:nvGrpSpPr>
          <p:cNvPr id="92" name="object 92"/>
          <p:cNvGrpSpPr/>
          <p:nvPr/>
        </p:nvGrpSpPr>
        <p:grpSpPr>
          <a:xfrm>
            <a:off x="7342391" y="2358347"/>
            <a:ext cx="2892943" cy="2588423"/>
            <a:chOff x="2934015" y="1190091"/>
            <a:chExt cx="1459865" cy="1306195"/>
          </a:xfrm>
        </p:grpSpPr>
        <p:sp>
          <p:nvSpPr>
            <p:cNvPr id="93" name="object 93"/>
            <p:cNvSpPr/>
            <p:nvPr/>
          </p:nvSpPr>
          <p:spPr>
            <a:xfrm>
              <a:off x="2936555" y="1192631"/>
              <a:ext cx="1454785" cy="1296035"/>
            </a:xfrm>
            <a:custGeom>
              <a:avLst/>
              <a:gdLst/>
              <a:ahLst/>
              <a:cxnLst/>
              <a:rect l="l" t="t" r="r" b="b"/>
              <a:pathLst>
                <a:path w="1454785" h="1296035">
                  <a:moveTo>
                    <a:pt x="0" y="1295996"/>
                  </a:moveTo>
                  <a:lnTo>
                    <a:pt x="1454396" y="1295996"/>
                  </a:lnTo>
                </a:path>
                <a:path w="1454785" h="1296035">
                  <a:moveTo>
                    <a:pt x="0" y="1151997"/>
                  </a:moveTo>
                  <a:lnTo>
                    <a:pt x="1454396" y="1151997"/>
                  </a:lnTo>
                </a:path>
                <a:path w="1454785" h="1296035">
                  <a:moveTo>
                    <a:pt x="0" y="1007997"/>
                  </a:moveTo>
                  <a:lnTo>
                    <a:pt x="1454396" y="1007997"/>
                  </a:lnTo>
                </a:path>
                <a:path w="1454785" h="1296035">
                  <a:moveTo>
                    <a:pt x="0" y="863997"/>
                  </a:moveTo>
                  <a:lnTo>
                    <a:pt x="1454396" y="863997"/>
                  </a:lnTo>
                </a:path>
                <a:path w="1454785" h="1296035">
                  <a:moveTo>
                    <a:pt x="0" y="719998"/>
                  </a:moveTo>
                  <a:lnTo>
                    <a:pt x="1454396" y="719998"/>
                  </a:lnTo>
                </a:path>
                <a:path w="1454785" h="1296035">
                  <a:moveTo>
                    <a:pt x="0" y="575998"/>
                  </a:moveTo>
                  <a:lnTo>
                    <a:pt x="1454396" y="575998"/>
                  </a:lnTo>
                </a:path>
                <a:path w="1454785" h="1296035">
                  <a:moveTo>
                    <a:pt x="0" y="431999"/>
                  </a:moveTo>
                  <a:lnTo>
                    <a:pt x="1454396" y="431999"/>
                  </a:lnTo>
                </a:path>
                <a:path w="1454785" h="1296035">
                  <a:moveTo>
                    <a:pt x="0" y="287999"/>
                  </a:moveTo>
                  <a:lnTo>
                    <a:pt x="1454396" y="287999"/>
                  </a:lnTo>
                </a:path>
                <a:path w="1454785" h="1296035">
                  <a:moveTo>
                    <a:pt x="0" y="143999"/>
                  </a:moveTo>
                  <a:lnTo>
                    <a:pt x="1454396" y="143999"/>
                  </a:lnTo>
                </a:path>
                <a:path w="1454785" h="129603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4" name="object 94"/>
            <p:cNvSpPr/>
            <p:nvPr/>
          </p:nvSpPr>
          <p:spPr>
            <a:xfrm>
              <a:off x="2979755" y="1970229"/>
              <a:ext cx="1368425" cy="518795"/>
            </a:xfrm>
            <a:custGeom>
              <a:avLst/>
              <a:gdLst/>
              <a:ahLst/>
              <a:cxnLst/>
              <a:rect l="l" t="t" r="r" b="b"/>
              <a:pathLst>
                <a:path w="1368425" h="518794">
                  <a:moveTo>
                    <a:pt x="0" y="518399"/>
                  </a:moveTo>
                  <a:lnTo>
                    <a:pt x="0" y="374399"/>
                  </a:lnTo>
                  <a:lnTo>
                    <a:pt x="71999" y="374399"/>
                  </a:lnTo>
                  <a:lnTo>
                    <a:pt x="71999" y="518399"/>
                  </a:lnTo>
                </a:path>
                <a:path w="1368425" h="518794">
                  <a:moveTo>
                    <a:pt x="143999" y="518399"/>
                  </a:moveTo>
                  <a:lnTo>
                    <a:pt x="143999" y="374399"/>
                  </a:lnTo>
                  <a:lnTo>
                    <a:pt x="215999" y="374399"/>
                  </a:lnTo>
                  <a:lnTo>
                    <a:pt x="215999" y="518399"/>
                  </a:lnTo>
                </a:path>
                <a:path w="1368425" h="518794">
                  <a:moveTo>
                    <a:pt x="359999" y="518399"/>
                  </a:moveTo>
                  <a:lnTo>
                    <a:pt x="359999" y="374399"/>
                  </a:lnTo>
                  <a:lnTo>
                    <a:pt x="431998" y="374399"/>
                  </a:lnTo>
                  <a:lnTo>
                    <a:pt x="431998" y="518399"/>
                  </a:lnTo>
                </a:path>
                <a:path w="1368425" h="518794">
                  <a:moveTo>
                    <a:pt x="503998" y="518399"/>
                  </a:moveTo>
                  <a:lnTo>
                    <a:pt x="503998" y="374399"/>
                  </a:lnTo>
                  <a:lnTo>
                    <a:pt x="575998" y="374399"/>
                  </a:lnTo>
                  <a:lnTo>
                    <a:pt x="575998" y="518399"/>
                  </a:lnTo>
                </a:path>
                <a:path w="1368425" h="518794">
                  <a:moveTo>
                    <a:pt x="863997" y="518399"/>
                  </a:moveTo>
                  <a:lnTo>
                    <a:pt x="863997" y="374399"/>
                  </a:lnTo>
                  <a:lnTo>
                    <a:pt x="935997" y="374399"/>
                  </a:lnTo>
                  <a:lnTo>
                    <a:pt x="935997" y="518399"/>
                  </a:lnTo>
                </a:path>
                <a:path w="1368425" h="518794">
                  <a:moveTo>
                    <a:pt x="1007997" y="518399"/>
                  </a:moveTo>
                  <a:lnTo>
                    <a:pt x="1007997" y="374399"/>
                  </a:lnTo>
                  <a:lnTo>
                    <a:pt x="1079997" y="374399"/>
                  </a:lnTo>
                  <a:lnTo>
                    <a:pt x="1079997" y="518399"/>
                  </a:lnTo>
                </a:path>
                <a:path w="1368425" h="518794">
                  <a:moveTo>
                    <a:pt x="1151996" y="518399"/>
                  </a:moveTo>
                  <a:lnTo>
                    <a:pt x="1151996" y="374399"/>
                  </a:lnTo>
                  <a:lnTo>
                    <a:pt x="1223996" y="374399"/>
                  </a:lnTo>
                  <a:lnTo>
                    <a:pt x="1223996" y="518399"/>
                  </a:lnTo>
                </a:path>
                <a:path w="1368425" h="518794">
                  <a:moveTo>
                    <a:pt x="1295996" y="518399"/>
                  </a:moveTo>
                  <a:lnTo>
                    <a:pt x="1295996" y="374399"/>
                  </a:lnTo>
                  <a:lnTo>
                    <a:pt x="1367996" y="374399"/>
                  </a:lnTo>
                  <a:lnTo>
                    <a:pt x="1367996" y="518399"/>
                  </a:lnTo>
                </a:path>
                <a:path w="1368425" h="518794">
                  <a:moveTo>
                    <a:pt x="35999" y="374399"/>
                  </a:moveTo>
                  <a:lnTo>
                    <a:pt x="35999" y="302399"/>
                  </a:lnTo>
                  <a:lnTo>
                    <a:pt x="179999" y="302399"/>
                  </a:lnTo>
                  <a:lnTo>
                    <a:pt x="179999" y="374399"/>
                  </a:lnTo>
                </a:path>
                <a:path w="1368425" h="518794">
                  <a:moveTo>
                    <a:pt x="539998" y="374399"/>
                  </a:moveTo>
                  <a:lnTo>
                    <a:pt x="539998" y="302399"/>
                  </a:lnTo>
                  <a:lnTo>
                    <a:pt x="647998" y="302399"/>
                  </a:lnTo>
                  <a:lnTo>
                    <a:pt x="647998" y="518399"/>
                  </a:lnTo>
                </a:path>
                <a:path w="1368425" h="518794">
                  <a:moveTo>
                    <a:pt x="899997" y="374399"/>
                  </a:moveTo>
                  <a:lnTo>
                    <a:pt x="899997" y="230399"/>
                  </a:lnTo>
                  <a:lnTo>
                    <a:pt x="1043997" y="230399"/>
                  </a:lnTo>
                  <a:lnTo>
                    <a:pt x="1043997" y="374399"/>
                  </a:lnTo>
                </a:path>
                <a:path w="1368425" h="518794">
                  <a:moveTo>
                    <a:pt x="1187996" y="374399"/>
                  </a:moveTo>
                  <a:lnTo>
                    <a:pt x="1187996" y="230399"/>
                  </a:lnTo>
                  <a:lnTo>
                    <a:pt x="1331996" y="230399"/>
                  </a:lnTo>
                  <a:lnTo>
                    <a:pt x="1331996" y="374399"/>
                  </a:lnTo>
                </a:path>
                <a:path w="1368425" h="518794">
                  <a:moveTo>
                    <a:pt x="971997" y="230399"/>
                  </a:moveTo>
                  <a:lnTo>
                    <a:pt x="971997" y="213121"/>
                  </a:lnTo>
                  <a:lnTo>
                    <a:pt x="1259996" y="213121"/>
                  </a:lnTo>
                  <a:lnTo>
                    <a:pt x="1259996" y="230399"/>
                  </a:lnTo>
                </a:path>
                <a:path w="1368425" h="518794">
                  <a:moveTo>
                    <a:pt x="395998" y="374399"/>
                  </a:moveTo>
                  <a:lnTo>
                    <a:pt x="395998" y="207359"/>
                  </a:lnTo>
                  <a:lnTo>
                    <a:pt x="593998" y="207359"/>
                  </a:lnTo>
                  <a:lnTo>
                    <a:pt x="593998" y="302399"/>
                  </a:lnTo>
                </a:path>
                <a:path w="1368425" h="518794">
                  <a:moveTo>
                    <a:pt x="493917" y="207359"/>
                  </a:moveTo>
                  <a:lnTo>
                    <a:pt x="493917" y="0"/>
                  </a:lnTo>
                  <a:lnTo>
                    <a:pt x="719997" y="0"/>
                  </a:lnTo>
                  <a:lnTo>
                    <a:pt x="719997" y="518399"/>
                  </a:lnTo>
                </a:path>
              </a:pathLst>
            </a:custGeom>
            <a:ln w="15183">
              <a:solidFill>
                <a:srgbClr val="FF0000"/>
              </a:solidFill>
            </a:ln>
          </p:spPr>
          <p:txBody>
            <a:bodyPr wrap="square" lIns="0" tIns="0" rIns="0" bIns="0" rtlCol="0"/>
            <a:lstStyle/>
            <a:p>
              <a:endParaRPr sz="3567"/>
            </a:p>
          </p:txBody>
        </p:sp>
      </p:grpSp>
      <p:sp>
        <p:nvSpPr>
          <p:cNvPr id="95" name="object 95"/>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6" name="object 96"/>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7" name="object 97"/>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98" name="object 98"/>
          <p:cNvSpPr/>
          <p:nvPr/>
        </p:nvSpPr>
        <p:spPr>
          <a:xfrm>
            <a:off x="7647048" y="2269213"/>
            <a:ext cx="1998258" cy="2662666"/>
          </a:xfrm>
          <a:custGeom>
            <a:avLst/>
            <a:gdLst/>
            <a:ahLst/>
            <a:cxnLst/>
            <a:rect l="l" t="t" r="r" b="b"/>
            <a:pathLst>
              <a:path w="1008379" h="1343660">
                <a:moveTo>
                  <a:pt x="0" y="1127517"/>
                </a:moveTo>
                <a:lnTo>
                  <a:pt x="0" y="623518"/>
                </a:lnTo>
                <a:lnTo>
                  <a:pt x="179999" y="623518"/>
                </a:lnTo>
                <a:lnTo>
                  <a:pt x="179999" y="1343516"/>
                </a:lnTo>
              </a:path>
              <a:path w="1008379" h="1343660">
                <a:moveTo>
                  <a:pt x="683998" y="1343516"/>
                </a:moveTo>
                <a:lnTo>
                  <a:pt x="683998" y="623518"/>
                </a:lnTo>
                <a:lnTo>
                  <a:pt x="1007997" y="623518"/>
                </a:lnTo>
                <a:lnTo>
                  <a:pt x="1007997" y="1038238"/>
                </a:lnTo>
              </a:path>
              <a:path w="1008379" h="1343660">
                <a:moveTo>
                  <a:pt x="499678" y="825117"/>
                </a:moveTo>
                <a:lnTo>
                  <a:pt x="499678" y="0"/>
                </a:lnTo>
                <a:lnTo>
                  <a:pt x="845997" y="0"/>
                </a:lnTo>
                <a:lnTo>
                  <a:pt x="845997" y="623518"/>
                </a:lnTo>
              </a:path>
            </a:pathLst>
          </a:custGeom>
          <a:ln w="15183">
            <a:solidFill>
              <a:srgbClr val="FF0000"/>
            </a:solidFill>
          </a:ln>
        </p:spPr>
        <p:txBody>
          <a:bodyPr wrap="square" lIns="0" tIns="0" rIns="0" bIns="0" rtlCol="0"/>
          <a:lstStyle/>
          <a:p>
            <a:endParaRPr sz="3567"/>
          </a:p>
        </p:txBody>
      </p:sp>
      <p:sp>
        <p:nvSpPr>
          <p:cNvPr id="99" name="object 99"/>
          <p:cNvSpPr txBox="1"/>
          <p:nvPr/>
        </p:nvSpPr>
        <p:spPr>
          <a:xfrm>
            <a:off x="7082696" y="1885896"/>
            <a:ext cx="302004" cy="614048"/>
          </a:xfrm>
          <a:prstGeom prst="rect">
            <a:avLst/>
          </a:prstGeom>
        </p:spPr>
        <p:txBody>
          <a:bodyPr vert="horz" wrap="square" lIns="0" tIns="23909" rIns="0" bIns="0" rtlCol="0">
            <a:spAutoFit/>
          </a:bodyPr>
          <a:lstStyle/>
          <a:p>
            <a:pPr marL="25168">
              <a:lnSpc>
                <a:spcPts val="2309"/>
              </a:lnSpc>
              <a:spcBef>
                <a:spcPts val="188"/>
              </a:spcBef>
            </a:pPr>
            <a:r>
              <a:rPr sz="1982" spc="-50" dirty="0">
                <a:latin typeface="Times New Roman"/>
                <a:cs typeface="Times New Roman"/>
              </a:rPr>
              <a:t>10</a:t>
            </a:r>
            <a:endParaRPr sz="1982">
              <a:latin typeface="Times New Roman"/>
              <a:cs typeface="Times New Roman"/>
            </a:endParaRPr>
          </a:p>
          <a:p>
            <a:pPr marL="86828">
              <a:lnSpc>
                <a:spcPts val="2309"/>
              </a:lnSpc>
            </a:pPr>
            <a:r>
              <a:rPr sz="1982" spc="-99" dirty="0">
                <a:latin typeface="Times New Roman"/>
                <a:cs typeface="Times New Roman"/>
              </a:rPr>
              <a:t>9</a:t>
            </a:r>
            <a:endParaRPr sz="1982">
              <a:latin typeface="Times New Roman"/>
              <a:cs typeface="Times New Roman"/>
            </a:endParaRPr>
          </a:p>
        </p:txBody>
      </p:sp>
      <p:sp>
        <p:nvSpPr>
          <p:cNvPr id="100" name="object 100"/>
          <p:cNvSpPr txBox="1"/>
          <p:nvPr/>
        </p:nvSpPr>
        <p:spPr>
          <a:xfrm>
            <a:off x="7082696" y="1601810"/>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11</a:t>
            </a:r>
            <a:endParaRPr sz="1982">
              <a:latin typeface="Times New Roman"/>
              <a:cs typeface="Times New Roman"/>
            </a:endParaRPr>
          </a:p>
        </p:txBody>
      </p:sp>
      <p:sp>
        <p:nvSpPr>
          <p:cNvPr id="101" name="object 101"/>
          <p:cNvSpPr/>
          <p:nvPr/>
        </p:nvSpPr>
        <p:spPr>
          <a:xfrm>
            <a:off x="4426782" y="2425180"/>
            <a:ext cx="20134" cy="1018004"/>
          </a:xfrm>
          <a:custGeom>
            <a:avLst/>
            <a:gdLst/>
            <a:ahLst/>
            <a:cxnLst/>
            <a:rect l="l" t="t" r="r" b="b"/>
            <a:pathLst>
              <a:path w="10159" h="513714">
                <a:moveTo>
                  <a:pt x="10122" y="0"/>
                </a:moveTo>
                <a:lnTo>
                  <a:pt x="0" y="0"/>
                </a:lnTo>
                <a:lnTo>
                  <a:pt x="0" y="513561"/>
                </a:lnTo>
                <a:lnTo>
                  <a:pt x="10122" y="513561"/>
                </a:lnTo>
                <a:lnTo>
                  <a:pt x="10122" y="0"/>
                </a:lnTo>
                <a:close/>
              </a:path>
            </a:pathLst>
          </a:custGeom>
          <a:solidFill>
            <a:srgbClr val="0000FF"/>
          </a:solidFill>
        </p:spPr>
        <p:txBody>
          <a:bodyPr wrap="square" lIns="0" tIns="0" rIns="0" bIns="0" rtlCol="0"/>
          <a:lstStyle/>
          <a:p>
            <a:endParaRPr sz="3567"/>
          </a:p>
        </p:txBody>
      </p:sp>
      <p:sp>
        <p:nvSpPr>
          <p:cNvPr id="102" name="object 102"/>
          <p:cNvSpPr txBox="1"/>
          <p:nvPr/>
        </p:nvSpPr>
        <p:spPr>
          <a:xfrm>
            <a:off x="3952102" y="2807789"/>
            <a:ext cx="408963" cy="207141"/>
          </a:xfrm>
          <a:prstGeom prst="rect">
            <a:avLst/>
          </a:prstGeom>
        </p:spPr>
        <p:txBody>
          <a:bodyPr vert="horz" wrap="square" lIns="0" tIns="23909" rIns="0" bIns="0" rtlCol="0">
            <a:spAutoFit/>
          </a:bodyPr>
          <a:lstStyle/>
          <a:p>
            <a:pPr marL="25168">
              <a:spcBef>
                <a:spcPts val="188"/>
              </a:spcBef>
            </a:pPr>
            <a:r>
              <a:rPr sz="1189" spc="-20" dirty="0">
                <a:solidFill>
                  <a:srgbClr val="0000FF"/>
                </a:solidFill>
                <a:latin typeface="Times New Roman"/>
                <a:cs typeface="Times New Roman"/>
              </a:rPr>
              <a:t>10</a:t>
            </a:r>
            <a:r>
              <a:rPr sz="1189" i="1" spc="-20" dirty="0">
                <a:solidFill>
                  <a:srgbClr val="0000FF"/>
                </a:solidFill>
                <a:latin typeface="Trebuchet MS"/>
                <a:cs typeface="Trebuchet MS"/>
              </a:rPr>
              <a:t>.</a:t>
            </a:r>
            <a:r>
              <a:rPr sz="1189" spc="-20" dirty="0">
                <a:solidFill>
                  <a:srgbClr val="0000FF"/>
                </a:solidFill>
                <a:latin typeface="Times New Roman"/>
                <a:cs typeface="Times New Roman"/>
              </a:rPr>
              <a:t>91</a:t>
            </a:r>
            <a:endParaRPr sz="1189">
              <a:latin typeface="Times New Roman"/>
              <a:cs typeface="Times New Roman"/>
            </a:endParaRPr>
          </a:p>
        </p:txBody>
      </p:sp>
      <p:sp>
        <p:nvSpPr>
          <p:cNvPr id="103" name="object 103"/>
          <p:cNvSpPr txBox="1"/>
          <p:nvPr/>
        </p:nvSpPr>
        <p:spPr>
          <a:xfrm>
            <a:off x="1621036" y="6605120"/>
            <a:ext cx="217694" cy="146164"/>
          </a:xfrm>
          <a:prstGeom prst="rect">
            <a:avLst/>
          </a:prstGeom>
        </p:spPr>
        <p:txBody>
          <a:bodyPr vert="horz" wrap="square" lIns="0" tIns="23909" rIns="0" bIns="0" rtlCol="0">
            <a:spAutoFit/>
          </a:bodyPr>
          <a:lstStyle/>
          <a:p>
            <a:pPr marL="25168">
              <a:spcBef>
                <a:spcPts val="188"/>
              </a:spcBef>
            </a:pPr>
            <a:r>
              <a:rPr sz="793" spc="-50" dirty="0">
                <a:latin typeface="Arial MT"/>
                <a:cs typeface="Arial MT"/>
              </a:rPr>
              <a:t>118</a:t>
            </a:r>
            <a:endParaRPr sz="793">
              <a:latin typeface="Arial MT"/>
              <a:cs typeface="Arial MT"/>
            </a:endParaRPr>
          </a:p>
        </p:txBody>
      </p:sp>
    </p:spTree>
    <p:extLst>
      <p:ext uri="{BB962C8B-B14F-4D97-AF65-F5344CB8AC3E}">
        <p14:creationId xmlns:p14="http://schemas.microsoft.com/office/powerpoint/2010/main" val="1306916766"/>
      </p:ext>
    </p:extLst>
  </p:cSld>
  <p:clrMapOvr>
    <a:masterClrMapping/>
  </p:clrMapOvr>
  <p:transition>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p:nvPr>
        </p:nvSpPr>
        <p:spPr>
          <a:xfrm>
            <a:off x="598304" y="275024"/>
            <a:ext cx="7646926" cy="711415"/>
          </a:xfrm>
          <a:prstGeom prst="rect">
            <a:avLst/>
          </a:prstGeom>
        </p:spPr>
        <p:txBody>
          <a:bodyPr vert="horz" wrap="square" lIns="0" tIns="33975" rIns="0" bIns="0" rtlCol="0" anchor="ctr">
            <a:spAutoFit/>
          </a:bodyPr>
          <a:lstStyle/>
          <a:p>
            <a:pPr marL="25168">
              <a:lnSpc>
                <a:spcPct val="100000"/>
              </a:lnSpc>
              <a:spcBef>
                <a:spcPts val="268"/>
              </a:spcBef>
            </a:pPr>
            <a:r>
              <a:rPr dirty="0"/>
              <a:t>Example</a:t>
            </a:r>
            <a:r>
              <a:rPr spc="109" dirty="0"/>
              <a:t> </a:t>
            </a:r>
            <a:r>
              <a:rPr dirty="0"/>
              <a:t>Average</a:t>
            </a:r>
            <a:r>
              <a:rPr spc="119" dirty="0"/>
              <a:t> </a:t>
            </a:r>
            <a:r>
              <a:rPr dirty="0"/>
              <a:t>Link</a:t>
            </a:r>
            <a:r>
              <a:rPr spc="119" dirty="0"/>
              <a:t> </a:t>
            </a:r>
            <a:r>
              <a:rPr spc="-20" dirty="0"/>
              <a:t>Clustering</a:t>
            </a:r>
          </a:p>
        </p:txBody>
      </p:sp>
      <p:grpSp>
        <p:nvGrpSpPr>
          <p:cNvPr id="20" name="object 20"/>
          <p:cNvGrpSpPr/>
          <p:nvPr/>
        </p:nvGrpSpPr>
        <p:grpSpPr>
          <a:xfrm>
            <a:off x="3550624" y="1502276"/>
            <a:ext cx="3460459" cy="3460459"/>
            <a:chOff x="1020578" y="758093"/>
            <a:chExt cx="1746250" cy="1746250"/>
          </a:xfrm>
        </p:grpSpPr>
        <p:sp>
          <p:nvSpPr>
            <p:cNvPr id="21" name="object 21"/>
            <p:cNvSpPr/>
            <p:nvPr/>
          </p:nvSpPr>
          <p:spPr>
            <a:xfrm>
              <a:off x="1035761" y="760633"/>
              <a:ext cx="1728470" cy="1728470"/>
            </a:xfrm>
            <a:custGeom>
              <a:avLst/>
              <a:gdLst/>
              <a:ahLst/>
              <a:cxnLst/>
              <a:rect l="l" t="t" r="r" b="b"/>
              <a:pathLst>
                <a:path w="1728470" h="1728470">
                  <a:moveTo>
                    <a:pt x="0" y="1727994"/>
                  </a:moveTo>
                  <a:lnTo>
                    <a:pt x="1727994" y="1727994"/>
                  </a:lnTo>
                </a:path>
                <a:path w="1728470" h="1728470">
                  <a:moveTo>
                    <a:pt x="0" y="1583995"/>
                  </a:moveTo>
                  <a:lnTo>
                    <a:pt x="1727994" y="1583995"/>
                  </a:lnTo>
                </a:path>
                <a:path w="1728470" h="1728470">
                  <a:moveTo>
                    <a:pt x="0" y="1439995"/>
                  </a:moveTo>
                  <a:lnTo>
                    <a:pt x="1727994" y="1439995"/>
                  </a:lnTo>
                </a:path>
                <a:path w="1728470" h="1728470">
                  <a:moveTo>
                    <a:pt x="0" y="1295996"/>
                  </a:moveTo>
                  <a:lnTo>
                    <a:pt x="1727994" y="1295996"/>
                  </a:lnTo>
                </a:path>
                <a:path w="1728470" h="1728470">
                  <a:moveTo>
                    <a:pt x="0" y="1151996"/>
                  </a:moveTo>
                  <a:lnTo>
                    <a:pt x="1727994" y="1151996"/>
                  </a:lnTo>
                </a:path>
                <a:path w="1728470" h="1728470">
                  <a:moveTo>
                    <a:pt x="0" y="1007996"/>
                  </a:moveTo>
                  <a:lnTo>
                    <a:pt x="1727994" y="1007996"/>
                  </a:lnTo>
                </a:path>
                <a:path w="1728470" h="1728470">
                  <a:moveTo>
                    <a:pt x="0" y="863997"/>
                  </a:moveTo>
                  <a:lnTo>
                    <a:pt x="1727994" y="863997"/>
                  </a:lnTo>
                </a:path>
                <a:path w="1728470" h="1728470">
                  <a:moveTo>
                    <a:pt x="0" y="719997"/>
                  </a:moveTo>
                  <a:lnTo>
                    <a:pt x="1727994" y="719997"/>
                  </a:lnTo>
                </a:path>
                <a:path w="1728470" h="1728470">
                  <a:moveTo>
                    <a:pt x="0" y="575998"/>
                  </a:moveTo>
                  <a:lnTo>
                    <a:pt x="1727994" y="575998"/>
                  </a:lnTo>
                </a:path>
                <a:path w="1728470" h="1728470">
                  <a:moveTo>
                    <a:pt x="0" y="431998"/>
                  </a:moveTo>
                  <a:lnTo>
                    <a:pt x="1727994" y="431998"/>
                  </a:lnTo>
                </a:path>
                <a:path w="1728470" h="1728470">
                  <a:moveTo>
                    <a:pt x="0" y="287999"/>
                  </a:moveTo>
                  <a:lnTo>
                    <a:pt x="1727994" y="287999"/>
                  </a:lnTo>
                </a:path>
                <a:path w="1728470" h="1728470">
                  <a:moveTo>
                    <a:pt x="0" y="143999"/>
                  </a:moveTo>
                  <a:lnTo>
                    <a:pt x="1727994" y="143999"/>
                  </a:lnTo>
                </a:path>
                <a:path w="1728470" h="1728470">
                  <a:moveTo>
                    <a:pt x="0" y="50"/>
                  </a:moveTo>
                  <a:lnTo>
                    <a:pt x="1727994" y="50"/>
                  </a:lnTo>
                </a:path>
                <a:path w="1728470" h="1728470">
                  <a:moveTo>
                    <a:pt x="0" y="1727994"/>
                  </a:moveTo>
                  <a:lnTo>
                    <a:pt x="0" y="0"/>
                  </a:lnTo>
                </a:path>
                <a:path w="1728470" h="1728470">
                  <a:moveTo>
                    <a:pt x="143999" y="1727994"/>
                  </a:moveTo>
                  <a:lnTo>
                    <a:pt x="143999" y="0"/>
                  </a:lnTo>
                </a:path>
                <a:path w="1728470" h="1728470">
                  <a:moveTo>
                    <a:pt x="287999" y="1727994"/>
                  </a:moveTo>
                  <a:lnTo>
                    <a:pt x="287999" y="0"/>
                  </a:lnTo>
                </a:path>
                <a:path w="1728470" h="1728470">
                  <a:moveTo>
                    <a:pt x="431998" y="1727994"/>
                  </a:moveTo>
                  <a:lnTo>
                    <a:pt x="431998" y="0"/>
                  </a:lnTo>
                </a:path>
                <a:path w="1728470" h="1728470">
                  <a:moveTo>
                    <a:pt x="575998" y="1727994"/>
                  </a:moveTo>
                  <a:lnTo>
                    <a:pt x="575998" y="0"/>
                  </a:lnTo>
                </a:path>
                <a:path w="1728470" h="1728470">
                  <a:moveTo>
                    <a:pt x="719997" y="1727994"/>
                  </a:moveTo>
                  <a:lnTo>
                    <a:pt x="719997" y="0"/>
                  </a:lnTo>
                </a:path>
                <a:path w="1728470" h="1728470">
                  <a:moveTo>
                    <a:pt x="863997" y="1727994"/>
                  </a:moveTo>
                  <a:lnTo>
                    <a:pt x="863997" y="0"/>
                  </a:lnTo>
                </a:path>
                <a:path w="1728470" h="1728470">
                  <a:moveTo>
                    <a:pt x="1007996" y="1727994"/>
                  </a:moveTo>
                  <a:lnTo>
                    <a:pt x="1007996" y="0"/>
                  </a:lnTo>
                </a:path>
                <a:path w="1728470" h="1728470">
                  <a:moveTo>
                    <a:pt x="1151996" y="1727994"/>
                  </a:moveTo>
                  <a:lnTo>
                    <a:pt x="1151996" y="0"/>
                  </a:lnTo>
                </a:path>
                <a:path w="1728470" h="1728470">
                  <a:moveTo>
                    <a:pt x="1295996" y="1727994"/>
                  </a:moveTo>
                  <a:lnTo>
                    <a:pt x="1295996" y="0"/>
                  </a:lnTo>
                </a:path>
                <a:path w="1728470" h="1728470">
                  <a:moveTo>
                    <a:pt x="1439995" y="1727994"/>
                  </a:moveTo>
                  <a:lnTo>
                    <a:pt x="1439995" y="0"/>
                  </a:lnTo>
                </a:path>
                <a:path w="1728470" h="1728470">
                  <a:moveTo>
                    <a:pt x="1583995" y="1727994"/>
                  </a:moveTo>
                  <a:lnTo>
                    <a:pt x="1583995" y="0"/>
                  </a:lnTo>
                </a:path>
                <a:path w="1728470" h="1728470">
                  <a:moveTo>
                    <a:pt x="1727944" y="1727994"/>
                  </a:moveTo>
                  <a:lnTo>
                    <a:pt x="1727944" y="0"/>
                  </a:lnTo>
                </a:path>
              </a:pathLst>
            </a:custGeom>
            <a:ln w="5060">
              <a:solidFill>
                <a:srgbClr val="7F7F7F"/>
              </a:solidFill>
            </a:ln>
          </p:spPr>
          <p:txBody>
            <a:bodyPr wrap="square" lIns="0" tIns="0" rIns="0" bIns="0" rtlCol="0"/>
            <a:lstStyle/>
            <a:p>
              <a:endParaRPr sz="3567"/>
            </a:p>
          </p:txBody>
        </p:sp>
        <p:sp>
          <p:nvSpPr>
            <p:cNvPr id="22" name="object 22"/>
            <p:cNvSpPr/>
            <p:nvPr/>
          </p:nvSpPr>
          <p:spPr>
            <a:xfrm>
              <a:off x="1020572" y="758113"/>
              <a:ext cx="1746250" cy="1746250"/>
            </a:xfrm>
            <a:custGeom>
              <a:avLst/>
              <a:gdLst/>
              <a:ahLst/>
              <a:cxnLst/>
              <a:rect l="l" t="t" r="r" b="b"/>
              <a:pathLst>
                <a:path w="1746250" h="1746250">
                  <a:moveTo>
                    <a:pt x="20243" y="1583994"/>
                  </a:moveTo>
                  <a:lnTo>
                    <a:pt x="0" y="1583994"/>
                  </a:lnTo>
                  <a:lnTo>
                    <a:pt x="0" y="1589049"/>
                  </a:lnTo>
                  <a:lnTo>
                    <a:pt x="20243" y="1589049"/>
                  </a:lnTo>
                  <a:lnTo>
                    <a:pt x="20243" y="1583994"/>
                  </a:lnTo>
                  <a:close/>
                </a:path>
                <a:path w="1746250" h="1746250">
                  <a:moveTo>
                    <a:pt x="20243" y="1439989"/>
                  </a:moveTo>
                  <a:lnTo>
                    <a:pt x="0" y="1439989"/>
                  </a:lnTo>
                  <a:lnTo>
                    <a:pt x="0" y="1445056"/>
                  </a:lnTo>
                  <a:lnTo>
                    <a:pt x="20243" y="1445056"/>
                  </a:lnTo>
                  <a:lnTo>
                    <a:pt x="20243" y="1439989"/>
                  </a:lnTo>
                  <a:close/>
                </a:path>
                <a:path w="1746250" h="1746250">
                  <a:moveTo>
                    <a:pt x="20243" y="1295996"/>
                  </a:moveTo>
                  <a:lnTo>
                    <a:pt x="0" y="1295996"/>
                  </a:lnTo>
                  <a:lnTo>
                    <a:pt x="0" y="1301051"/>
                  </a:lnTo>
                  <a:lnTo>
                    <a:pt x="20243" y="1301051"/>
                  </a:lnTo>
                  <a:lnTo>
                    <a:pt x="20243" y="1295996"/>
                  </a:lnTo>
                  <a:close/>
                </a:path>
                <a:path w="1746250" h="1746250">
                  <a:moveTo>
                    <a:pt x="20243" y="1151991"/>
                  </a:moveTo>
                  <a:lnTo>
                    <a:pt x="0" y="1151991"/>
                  </a:lnTo>
                  <a:lnTo>
                    <a:pt x="0" y="1157058"/>
                  </a:lnTo>
                  <a:lnTo>
                    <a:pt x="20243" y="1157058"/>
                  </a:lnTo>
                  <a:lnTo>
                    <a:pt x="20243" y="1151991"/>
                  </a:lnTo>
                  <a:close/>
                </a:path>
                <a:path w="1746250" h="1746250">
                  <a:moveTo>
                    <a:pt x="20243" y="1007986"/>
                  </a:moveTo>
                  <a:lnTo>
                    <a:pt x="0" y="1007986"/>
                  </a:lnTo>
                  <a:lnTo>
                    <a:pt x="0" y="1013053"/>
                  </a:lnTo>
                  <a:lnTo>
                    <a:pt x="20243" y="1013053"/>
                  </a:lnTo>
                  <a:lnTo>
                    <a:pt x="20243" y="1007986"/>
                  </a:lnTo>
                  <a:close/>
                </a:path>
                <a:path w="1746250" h="1746250">
                  <a:moveTo>
                    <a:pt x="20243" y="863993"/>
                  </a:moveTo>
                  <a:lnTo>
                    <a:pt x="0" y="863993"/>
                  </a:lnTo>
                  <a:lnTo>
                    <a:pt x="0" y="869048"/>
                  </a:lnTo>
                  <a:lnTo>
                    <a:pt x="20243" y="869048"/>
                  </a:lnTo>
                  <a:lnTo>
                    <a:pt x="20243" y="863993"/>
                  </a:lnTo>
                  <a:close/>
                </a:path>
                <a:path w="1746250" h="1746250">
                  <a:moveTo>
                    <a:pt x="20243" y="719988"/>
                  </a:moveTo>
                  <a:lnTo>
                    <a:pt x="0" y="719988"/>
                  </a:lnTo>
                  <a:lnTo>
                    <a:pt x="0" y="725055"/>
                  </a:lnTo>
                  <a:lnTo>
                    <a:pt x="20243" y="725055"/>
                  </a:lnTo>
                  <a:lnTo>
                    <a:pt x="20243" y="719988"/>
                  </a:lnTo>
                  <a:close/>
                </a:path>
                <a:path w="1746250" h="1746250">
                  <a:moveTo>
                    <a:pt x="20243" y="575995"/>
                  </a:moveTo>
                  <a:lnTo>
                    <a:pt x="0" y="575995"/>
                  </a:lnTo>
                  <a:lnTo>
                    <a:pt x="0" y="581050"/>
                  </a:lnTo>
                  <a:lnTo>
                    <a:pt x="20243" y="581050"/>
                  </a:lnTo>
                  <a:lnTo>
                    <a:pt x="20243" y="575995"/>
                  </a:lnTo>
                  <a:close/>
                </a:path>
                <a:path w="1746250" h="1746250">
                  <a:moveTo>
                    <a:pt x="20243" y="431990"/>
                  </a:moveTo>
                  <a:lnTo>
                    <a:pt x="0" y="431990"/>
                  </a:lnTo>
                  <a:lnTo>
                    <a:pt x="0" y="437057"/>
                  </a:lnTo>
                  <a:lnTo>
                    <a:pt x="20243" y="437057"/>
                  </a:lnTo>
                  <a:lnTo>
                    <a:pt x="20243" y="431990"/>
                  </a:lnTo>
                  <a:close/>
                </a:path>
                <a:path w="1746250" h="1746250">
                  <a:moveTo>
                    <a:pt x="20243" y="287997"/>
                  </a:moveTo>
                  <a:lnTo>
                    <a:pt x="0" y="287997"/>
                  </a:lnTo>
                  <a:lnTo>
                    <a:pt x="0" y="293052"/>
                  </a:lnTo>
                  <a:lnTo>
                    <a:pt x="20243" y="293052"/>
                  </a:lnTo>
                  <a:lnTo>
                    <a:pt x="20243" y="287997"/>
                  </a:lnTo>
                  <a:close/>
                </a:path>
                <a:path w="1746250" h="1746250">
                  <a:moveTo>
                    <a:pt x="20243" y="143992"/>
                  </a:moveTo>
                  <a:lnTo>
                    <a:pt x="0" y="143992"/>
                  </a:lnTo>
                  <a:lnTo>
                    <a:pt x="0" y="149059"/>
                  </a:lnTo>
                  <a:lnTo>
                    <a:pt x="20243" y="149059"/>
                  </a:lnTo>
                  <a:lnTo>
                    <a:pt x="20243" y="143992"/>
                  </a:lnTo>
                  <a:close/>
                </a:path>
                <a:path w="1746250" h="1746250">
                  <a:moveTo>
                    <a:pt x="20243" y="0"/>
                  </a:moveTo>
                  <a:lnTo>
                    <a:pt x="0" y="0"/>
                  </a:lnTo>
                  <a:lnTo>
                    <a:pt x="0" y="5054"/>
                  </a:lnTo>
                  <a:lnTo>
                    <a:pt x="20243" y="5054"/>
                  </a:lnTo>
                  <a:lnTo>
                    <a:pt x="20243" y="0"/>
                  </a:lnTo>
                  <a:close/>
                </a:path>
                <a:path w="1746250" h="1746250">
                  <a:moveTo>
                    <a:pt x="161709" y="1725460"/>
                  </a:moveTo>
                  <a:lnTo>
                    <a:pt x="156654" y="1725460"/>
                  </a:lnTo>
                  <a:lnTo>
                    <a:pt x="156654" y="1745703"/>
                  </a:lnTo>
                  <a:lnTo>
                    <a:pt x="161709" y="1745703"/>
                  </a:lnTo>
                  <a:lnTo>
                    <a:pt x="161709" y="1725460"/>
                  </a:lnTo>
                  <a:close/>
                </a:path>
                <a:path w="1746250" h="1746250">
                  <a:moveTo>
                    <a:pt x="305714" y="1725460"/>
                  </a:moveTo>
                  <a:lnTo>
                    <a:pt x="300647" y="1725460"/>
                  </a:lnTo>
                  <a:lnTo>
                    <a:pt x="300647" y="1745703"/>
                  </a:lnTo>
                  <a:lnTo>
                    <a:pt x="305714" y="1745703"/>
                  </a:lnTo>
                  <a:lnTo>
                    <a:pt x="305714" y="1725460"/>
                  </a:lnTo>
                  <a:close/>
                </a:path>
                <a:path w="1746250" h="1746250">
                  <a:moveTo>
                    <a:pt x="449707" y="1725460"/>
                  </a:moveTo>
                  <a:lnTo>
                    <a:pt x="444652" y="1725460"/>
                  </a:lnTo>
                  <a:lnTo>
                    <a:pt x="444652" y="1745703"/>
                  </a:lnTo>
                  <a:lnTo>
                    <a:pt x="449707" y="1745703"/>
                  </a:lnTo>
                  <a:lnTo>
                    <a:pt x="449707" y="1725460"/>
                  </a:lnTo>
                  <a:close/>
                </a:path>
                <a:path w="1746250" h="1746250">
                  <a:moveTo>
                    <a:pt x="593712" y="1725460"/>
                  </a:moveTo>
                  <a:lnTo>
                    <a:pt x="588645" y="1725460"/>
                  </a:lnTo>
                  <a:lnTo>
                    <a:pt x="588645" y="1745703"/>
                  </a:lnTo>
                  <a:lnTo>
                    <a:pt x="593712" y="1745703"/>
                  </a:lnTo>
                  <a:lnTo>
                    <a:pt x="593712" y="1725460"/>
                  </a:lnTo>
                  <a:close/>
                </a:path>
                <a:path w="1746250" h="1746250">
                  <a:moveTo>
                    <a:pt x="737717" y="1725460"/>
                  </a:moveTo>
                  <a:lnTo>
                    <a:pt x="732650" y="1725460"/>
                  </a:lnTo>
                  <a:lnTo>
                    <a:pt x="732650" y="1745703"/>
                  </a:lnTo>
                  <a:lnTo>
                    <a:pt x="737717" y="1745703"/>
                  </a:lnTo>
                  <a:lnTo>
                    <a:pt x="737717" y="1725460"/>
                  </a:lnTo>
                  <a:close/>
                </a:path>
                <a:path w="1746250" h="1746250">
                  <a:moveTo>
                    <a:pt x="881710" y="1725460"/>
                  </a:moveTo>
                  <a:lnTo>
                    <a:pt x="876655" y="1725460"/>
                  </a:lnTo>
                  <a:lnTo>
                    <a:pt x="876655" y="1745703"/>
                  </a:lnTo>
                  <a:lnTo>
                    <a:pt x="881710" y="1745703"/>
                  </a:lnTo>
                  <a:lnTo>
                    <a:pt x="881710" y="1725460"/>
                  </a:lnTo>
                  <a:close/>
                </a:path>
                <a:path w="1746250" h="1746250">
                  <a:moveTo>
                    <a:pt x="1025715" y="1725460"/>
                  </a:moveTo>
                  <a:lnTo>
                    <a:pt x="1020648" y="1725460"/>
                  </a:lnTo>
                  <a:lnTo>
                    <a:pt x="1020648" y="1745703"/>
                  </a:lnTo>
                  <a:lnTo>
                    <a:pt x="1025715" y="1745703"/>
                  </a:lnTo>
                  <a:lnTo>
                    <a:pt x="1025715" y="1725460"/>
                  </a:lnTo>
                  <a:close/>
                </a:path>
                <a:path w="1746250" h="1746250">
                  <a:moveTo>
                    <a:pt x="1169708" y="1725460"/>
                  </a:moveTo>
                  <a:lnTo>
                    <a:pt x="1164653" y="1725460"/>
                  </a:lnTo>
                  <a:lnTo>
                    <a:pt x="1164653" y="1745703"/>
                  </a:lnTo>
                  <a:lnTo>
                    <a:pt x="1169708" y="1745703"/>
                  </a:lnTo>
                  <a:lnTo>
                    <a:pt x="1169708" y="1725460"/>
                  </a:lnTo>
                  <a:close/>
                </a:path>
                <a:path w="1746250" h="1746250">
                  <a:moveTo>
                    <a:pt x="1313713" y="1725460"/>
                  </a:moveTo>
                  <a:lnTo>
                    <a:pt x="1308646" y="1725460"/>
                  </a:lnTo>
                  <a:lnTo>
                    <a:pt x="1308646" y="1745703"/>
                  </a:lnTo>
                  <a:lnTo>
                    <a:pt x="1313713" y="1745703"/>
                  </a:lnTo>
                  <a:lnTo>
                    <a:pt x="1313713" y="1725460"/>
                  </a:lnTo>
                  <a:close/>
                </a:path>
                <a:path w="1746250" h="1746250">
                  <a:moveTo>
                    <a:pt x="1457706" y="1725460"/>
                  </a:moveTo>
                  <a:lnTo>
                    <a:pt x="1452651" y="1725460"/>
                  </a:lnTo>
                  <a:lnTo>
                    <a:pt x="1452651" y="1745703"/>
                  </a:lnTo>
                  <a:lnTo>
                    <a:pt x="1457706" y="1745703"/>
                  </a:lnTo>
                  <a:lnTo>
                    <a:pt x="1457706" y="1725460"/>
                  </a:lnTo>
                  <a:close/>
                </a:path>
                <a:path w="1746250" h="1746250">
                  <a:moveTo>
                    <a:pt x="1601711" y="1725460"/>
                  </a:moveTo>
                  <a:lnTo>
                    <a:pt x="1596644" y="1725460"/>
                  </a:lnTo>
                  <a:lnTo>
                    <a:pt x="1596644" y="1745703"/>
                  </a:lnTo>
                  <a:lnTo>
                    <a:pt x="1601711" y="1745703"/>
                  </a:lnTo>
                  <a:lnTo>
                    <a:pt x="1601711" y="1725460"/>
                  </a:lnTo>
                  <a:close/>
                </a:path>
                <a:path w="1746250" h="1746250">
                  <a:moveTo>
                    <a:pt x="1745703" y="1725460"/>
                  </a:moveTo>
                  <a:lnTo>
                    <a:pt x="1740649" y="1725460"/>
                  </a:lnTo>
                  <a:lnTo>
                    <a:pt x="1740649" y="1745703"/>
                  </a:lnTo>
                  <a:lnTo>
                    <a:pt x="1745703" y="1745703"/>
                  </a:lnTo>
                  <a:lnTo>
                    <a:pt x="1745703" y="1725460"/>
                  </a:lnTo>
                  <a:close/>
                </a:path>
              </a:pathLst>
            </a:custGeom>
            <a:solidFill>
              <a:srgbClr val="000000"/>
            </a:solidFill>
          </p:spPr>
          <p:txBody>
            <a:bodyPr wrap="square" lIns="0" tIns="0" rIns="0" bIns="0" rtlCol="0"/>
            <a:lstStyle/>
            <a:p>
              <a:endParaRPr sz="3567"/>
            </a:p>
          </p:txBody>
        </p:sp>
        <p:sp>
          <p:nvSpPr>
            <p:cNvPr id="23" name="object 23"/>
            <p:cNvSpPr/>
            <p:nvPr/>
          </p:nvSpPr>
          <p:spPr>
            <a:xfrm>
              <a:off x="1125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4" name="object 24"/>
            <p:cNvSpPr/>
            <p:nvPr/>
          </p:nvSpPr>
          <p:spPr>
            <a:xfrm>
              <a:off x="1125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25" name="object 25"/>
            <p:cNvSpPr/>
            <p:nvPr/>
          </p:nvSpPr>
          <p:spPr>
            <a:xfrm>
              <a:off x="1269759" y="2290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26" name="object 26"/>
            <p:cNvSpPr/>
            <p:nvPr/>
          </p:nvSpPr>
          <p:spPr>
            <a:xfrm>
              <a:off x="1269759" y="2290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27" name="object 27"/>
          <p:cNvSpPr txBox="1"/>
          <p:nvPr/>
        </p:nvSpPr>
        <p:spPr>
          <a:xfrm>
            <a:off x="3790756" y="4968437"/>
            <a:ext cx="3339655" cy="268055"/>
          </a:xfrm>
          <a:prstGeom prst="rect">
            <a:avLst/>
          </a:prstGeom>
        </p:spPr>
        <p:txBody>
          <a:bodyPr vert="horz" wrap="square" lIns="0" tIns="23909" rIns="0" bIns="0" rtlCol="0">
            <a:spAutoFit/>
          </a:bodyPr>
          <a:lstStyle/>
          <a:p>
            <a:pPr marL="25168">
              <a:spcBef>
                <a:spcPts val="188"/>
              </a:spcBef>
            </a:pPr>
            <a:r>
              <a:rPr sz="1585" dirty="0">
                <a:latin typeface="Times New Roman"/>
                <a:cs typeface="Times New Roman"/>
              </a:rPr>
              <a:t>1</a:t>
            </a:r>
            <a:r>
              <a:rPr sz="1585" spc="317" dirty="0">
                <a:latin typeface="Times New Roman"/>
                <a:cs typeface="Times New Roman"/>
              </a:rPr>
              <a:t>  </a:t>
            </a:r>
            <a:r>
              <a:rPr sz="1585" dirty="0">
                <a:latin typeface="Times New Roman"/>
                <a:cs typeface="Times New Roman"/>
              </a:rPr>
              <a:t>2</a:t>
            </a:r>
            <a:r>
              <a:rPr sz="1585" spc="327" dirty="0">
                <a:latin typeface="Times New Roman"/>
                <a:cs typeface="Times New Roman"/>
              </a:rPr>
              <a:t>  </a:t>
            </a:r>
            <a:r>
              <a:rPr sz="1585" dirty="0">
                <a:latin typeface="Times New Roman"/>
                <a:cs typeface="Times New Roman"/>
              </a:rPr>
              <a:t>3</a:t>
            </a:r>
            <a:r>
              <a:rPr sz="1585" spc="327" dirty="0">
                <a:latin typeface="Times New Roman"/>
                <a:cs typeface="Times New Roman"/>
              </a:rPr>
              <a:t>  </a:t>
            </a:r>
            <a:r>
              <a:rPr sz="1585" dirty="0">
                <a:latin typeface="Times New Roman"/>
                <a:cs typeface="Times New Roman"/>
              </a:rPr>
              <a:t>4</a:t>
            </a:r>
            <a:r>
              <a:rPr sz="1585" spc="327" dirty="0">
                <a:latin typeface="Times New Roman"/>
                <a:cs typeface="Times New Roman"/>
              </a:rPr>
              <a:t>  </a:t>
            </a:r>
            <a:r>
              <a:rPr sz="1585" dirty="0">
                <a:latin typeface="Times New Roman"/>
                <a:cs typeface="Times New Roman"/>
              </a:rPr>
              <a:t>5</a:t>
            </a:r>
            <a:r>
              <a:rPr sz="1585" spc="327" dirty="0">
                <a:latin typeface="Times New Roman"/>
                <a:cs typeface="Times New Roman"/>
              </a:rPr>
              <a:t>  </a:t>
            </a:r>
            <a:r>
              <a:rPr sz="1585" dirty="0">
                <a:latin typeface="Times New Roman"/>
                <a:cs typeface="Times New Roman"/>
              </a:rPr>
              <a:t>6</a:t>
            </a:r>
            <a:r>
              <a:rPr sz="1585" spc="327" dirty="0">
                <a:latin typeface="Times New Roman"/>
                <a:cs typeface="Times New Roman"/>
              </a:rPr>
              <a:t>  </a:t>
            </a:r>
            <a:r>
              <a:rPr sz="1585" dirty="0">
                <a:latin typeface="Times New Roman"/>
                <a:cs typeface="Times New Roman"/>
              </a:rPr>
              <a:t>7</a:t>
            </a:r>
            <a:r>
              <a:rPr sz="1585" spc="327" dirty="0">
                <a:latin typeface="Times New Roman"/>
                <a:cs typeface="Times New Roman"/>
              </a:rPr>
              <a:t>  </a:t>
            </a:r>
            <a:r>
              <a:rPr sz="1585" dirty="0">
                <a:latin typeface="Times New Roman"/>
                <a:cs typeface="Times New Roman"/>
              </a:rPr>
              <a:t>8</a:t>
            </a:r>
            <a:r>
              <a:rPr sz="1585" spc="327" dirty="0">
                <a:latin typeface="Times New Roman"/>
                <a:cs typeface="Times New Roman"/>
              </a:rPr>
              <a:t>  </a:t>
            </a:r>
            <a:r>
              <a:rPr sz="1585" dirty="0">
                <a:latin typeface="Times New Roman"/>
                <a:cs typeface="Times New Roman"/>
              </a:rPr>
              <a:t>9</a:t>
            </a:r>
            <a:r>
              <a:rPr sz="1585" spc="664" dirty="0">
                <a:latin typeface="Times New Roman"/>
                <a:cs typeface="Times New Roman"/>
              </a:rPr>
              <a:t> </a:t>
            </a:r>
            <a:r>
              <a:rPr sz="1585" dirty="0">
                <a:latin typeface="Times New Roman"/>
                <a:cs typeface="Times New Roman"/>
              </a:rPr>
              <a:t>10</a:t>
            </a:r>
            <a:r>
              <a:rPr sz="1585" spc="268" dirty="0">
                <a:latin typeface="Times New Roman"/>
                <a:cs typeface="Times New Roman"/>
              </a:rPr>
              <a:t> </a:t>
            </a:r>
            <a:r>
              <a:rPr sz="1585" dirty="0">
                <a:latin typeface="Times New Roman"/>
                <a:cs typeface="Times New Roman"/>
              </a:rPr>
              <a:t>11</a:t>
            </a:r>
            <a:r>
              <a:rPr sz="1585" spc="258" dirty="0">
                <a:latin typeface="Times New Roman"/>
                <a:cs typeface="Times New Roman"/>
              </a:rPr>
              <a:t> </a:t>
            </a:r>
            <a:r>
              <a:rPr sz="1585" spc="-50" dirty="0">
                <a:latin typeface="Times New Roman"/>
                <a:cs typeface="Times New Roman"/>
              </a:rPr>
              <a:t>12</a:t>
            </a:r>
            <a:endParaRPr sz="1585">
              <a:latin typeface="Times New Roman"/>
              <a:cs typeface="Times New Roman"/>
            </a:endParaRPr>
          </a:p>
        </p:txBody>
      </p:sp>
      <p:sp>
        <p:nvSpPr>
          <p:cNvPr id="28" name="object 28"/>
          <p:cNvSpPr txBox="1"/>
          <p:nvPr/>
        </p:nvSpPr>
        <p:spPr>
          <a:xfrm>
            <a:off x="3786578" y="4523874"/>
            <a:ext cx="445455"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A</a:t>
            </a:r>
            <a:r>
              <a:rPr sz="1189" b="1" spc="337" dirty="0">
                <a:latin typeface="Arial"/>
                <a:cs typeface="Arial"/>
              </a:rPr>
              <a:t>  </a:t>
            </a:r>
            <a:r>
              <a:rPr sz="1189" b="1" spc="-99" dirty="0">
                <a:latin typeface="Arial"/>
                <a:cs typeface="Arial"/>
              </a:rPr>
              <a:t>B</a:t>
            </a:r>
            <a:endParaRPr sz="1189">
              <a:latin typeface="Arial"/>
              <a:cs typeface="Arial"/>
            </a:endParaRPr>
          </a:p>
        </p:txBody>
      </p:sp>
      <p:grpSp>
        <p:nvGrpSpPr>
          <p:cNvPr id="29" name="object 29"/>
          <p:cNvGrpSpPr/>
          <p:nvPr/>
        </p:nvGrpSpPr>
        <p:grpSpPr>
          <a:xfrm>
            <a:off x="3754024" y="4248835"/>
            <a:ext cx="509631" cy="225242"/>
            <a:chOff x="1123219" y="2144088"/>
            <a:chExt cx="257175" cy="113664"/>
          </a:xfrm>
        </p:grpSpPr>
        <p:sp>
          <p:nvSpPr>
            <p:cNvPr id="30" name="object 30"/>
            <p:cNvSpPr/>
            <p:nvPr/>
          </p:nvSpPr>
          <p:spPr>
            <a:xfrm>
              <a:off x="1125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1" name="object 31"/>
            <p:cNvSpPr/>
            <p:nvPr/>
          </p:nvSpPr>
          <p:spPr>
            <a:xfrm>
              <a:off x="1125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32" name="object 32"/>
            <p:cNvSpPr/>
            <p:nvPr/>
          </p:nvSpPr>
          <p:spPr>
            <a:xfrm>
              <a:off x="1269759" y="2146628"/>
              <a:ext cx="108585" cy="108585"/>
            </a:xfrm>
            <a:custGeom>
              <a:avLst/>
              <a:gdLst/>
              <a:ahLst/>
              <a:cxnLst/>
              <a:rect l="l" t="t" r="r" b="b"/>
              <a:pathLst>
                <a:path w="108584"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3" name="object 33"/>
            <p:cNvSpPr/>
            <p:nvPr/>
          </p:nvSpPr>
          <p:spPr>
            <a:xfrm>
              <a:off x="1269759" y="2146628"/>
              <a:ext cx="108585" cy="108585"/>
            </a:xfrm>
            <a:custGeom>
              <a:avLst/>
              <a:gdLst/>
              <a:ahLst/>
              <a:cxnLst/>
              <a:rect l="l" t="t" r="r" b="b"/>
              <a:pathLst>
                <a:path w="108584"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34" name="object 34"/>
          <p:cNvSpPr txBox="1"/>
          <p:nvPr/>
        </p:nvSpPr>
        <p:spPr>
          <a:xfrm>
            <a:off x="3228349" y="1304957"/>
            <a:ext cx="1002904" cy="3458505"/>
          </a:xfrm>
          <a:prstGeom prst="rect">
            <a:avLst/>
          </a:prstGeom>
        </p:spPr>
        <p:txBody>
          <a:bodyPr vert="horz" wrap="square" lIns="0" tIns="69209" rIns="0" bIns="0" rtlCol="0">
            <a:spAutoFit/>
          </a:bodyPr>
          <a:lstStyle/>
          <a:p>
            <a:pPr marL="25168">
              <a:spcBef>
                <a:spcPts val="545"/>
              </a:spcBef>
            </a:pPr>
            <a:r>
              <a:rPr sz="1585" spc="-50" dirty="0">
                <a:latin typeface="Times New Roman"/>
                <a:cs typeface="Times New Roman"/>
              </a:rPr>
              <a:t>12</a:t>
            </a:r>
            <a:endParaRPr sz="1585">
              <a:latin typeface="Times New Roman"/>
              <a:cs typeface="Times New Roman"/>
            </a:endParaRPr>
          </a:p>
          <a:p>
            <a:pPr marL="25168">
              <a:spcBef>
                <a:spcPts val="337"/>
              </a:spcBef>
            </a:pPr>
            <a:r>
              <a:rPr sz="1585" spc="-50" dirty="0">
                <a:latin typeface="Times New Roman"/>
                <a:cs typeface="Times New Roman"/>
              </a:rPr>
              <a:t>11</a:t>
            </a:r>
            <a:endParaRPr sz="1585">
              <a:latin typeface="Times New Roman"/>
              <a:cs typeface="Times New Roman"/>
            </a:endParaRPr>
          </a:p>
          <a:p>
            <a:pPr marL="25168">
              <a:spcBef>
                <a:spcPts val="337"/>
              </a:spcBef>
            </a:pPr>
            <a:r>
              <a:rPr sz="1585" spc="-50" dirty="0">
                <a:latin typeface="Times New Roman"/>
                <a:cs typeface="Times New Roman"/>
              </a:rPr>
              <a:t>10</a:t>
            </a:r>
            <a:endParaRPr sz="1585">
              <a:latin typeface="Times New Roman"/>
              <a:cs typeface="Times New Roman"/>
            </a:endParaRPr>
          </a:p>
          <a:p>
            <a:pPr marL="124580">
              <a:spcBef>
                <a:spcPts val="337"/>
              </a:spcBef>
            </a:pPr>
            <a:r>
              <a:rPr sz="1585" spc="-99" dirty="0">
                <a:latin typeface="Times New Roman"/>
                <a:cs typeface="Times New Roman"/>
              </a:rPr>
              <a:t>9</a:t>
            </a:r>
            <a:endParaRPr sz="1585">
              <a:latin typeface="Times New Roman"/>
              <a:cs typeface="Times New Roman"/>
            </a:endParaRPr>
          </a:p>
          <a:p>
            <a:pPr marL="124580">
              <a:spcBef>
                <a:spcPts val="357"/>
              </a:spcBef>
            </a:pPr>
            <a:r>
              <a:rPr sz="1585" spc="-99" dirty="0">
                <a:latin typeface="Times New Roman"/>
                <a:cs typeface="Times New Roman"/>
              </a:rPr>
              <a:t>8</a:t>
            </a:r>
            <a:endParaRPr sz="1585">
              <a:latin typeface="Times New Roman"/>
              <a:cs typeface="Times New Roman"/>
            </a:endParaRPr>
          </a:p>
          <a:p>
            <a:pPr marL="124580">
              <a:spcBef>
                <a:spcPts val="317"/>
              </a:spcBef>
            </a:pPr>
            <a:r>
              <a:rPr sz="1585" spc="-99" dirty="0">
                <a:latin typeface="Times New Roman"/>
                <a:cs typeface="Times New Roman"/>
              </a:rPr>
              <a:t>7</a:t>
            </a:r>
            <a:endParaRPr sz="1585">
              <a:latin typeface="Times New Roman"/>
              <a:cs typeface="Times New Roman"/>
            </a:endParaRPr>
          </a:p>
          <a:p>
            <a:pPr marL="124580">
              <a:spcBef>
                <a:spcPts val="367"/>
              </a:spcBef>
            </a:pPr>
            <a:r>
              <a:rPr sz="1585" spc="-99" dirty="0">
                <a:latin typeface="Times New Roman"/>
                <a:cs typeface="Times New Roman"/>
              </a:rPr>
              <a:t>6</a:t>
            </a:r>
            <a:endParaRPr sz="1585">
              <a:latin typeface="Times New Roman"/>
              <a:cs typeface="Times New Roman"/>
            </a:endParaRPr>
          </a:p>
          <a:p>
            <a:pPr marL="124580">
              <a:spcBef>
                <a:spcPts val="347"/>
              </a:spcBef>
            </a:pPr>
            <a:r>
              <a:rPr sz="1585" spc="-99" dirty="0">
                <a:latin typeface="Times New Roman"/>
                <a:cs typeface="Times New Roman"/>
              </a:rPr>
              <a:t>5</a:t>
            </a:r>
            <a:endParaRPr sz="1585">
              <a:latin typeface="Times New Roman"/>
              <a:cs typeface="Times New Roman"/>
            </a:endParaRPr>
          </a:p>
          <a:p>
            <a:pPr marL="124580">
              <a:spcBef>
                <a:spcPts val="357"/>
              </a:spcBef>
            </a:pPr>
            <a:r>
              <a:rPr sz="1585" spc="-99" dirty="0">
                <a:latin typeface="Times New Roman"/>
                <a:cs typeface="Times New Roman"/>
              </a:rPr>
              <a:t>4</a:t>
            </a:r>
            <a:endParaRPr sz="1585">
              <a:latin typeface="Times New Roman"/>
              <a:cs typeface="Times New Roman"/>
            </a:endParaRPr>
          </a:p>
          <a:p>
            <a:pPr marL="124580">
              <a:spcBef>
                <a:spcPts val="337"/>
              </a:spcBef>
            </a:pPr>
            <a:r>
              <a:rPr sz="1585" spc="-99" dirty="0">
                <a:latin typeface="Times New Roman"/>
                <a:cs typeface="Times New Roman"/>
              </a:rPr>
              <a:t>3</a:t>
            </a:r>
            <a:endParaRPr sz="1585">
              <a:latin typeface="Times New Roman"/>
              <a:cs typeface="Times New Roman"/>
            </a:endParaRPr>
          </a:p>
          <a:p>
            <a:pPr marL="124580">
              <a:spcBef>
                <a:spcPts val="347"/>
              </a:spcBef>
              <a:tabLst>
                <a:tab pos="582630" algn="l"/>
              </a:tabLst>
            </a:pPr>
            <a:r>
              <a:rPr sz="1585" spc="-99" dirty="0">
                <a:latin typeface="Times New Roman"/>
                <a:cs typeface="Times New Roman"/>
              </a:rPr>
              <a:t>2</a:t>
            </a:r>
            <a:r>
              <a:rPr sz="1585" dirty="0">
                <a:latin typeface="Times New Roman"/>
                <a:cs typeface="Times New Roman"/>
              </a:rPr>
              <a:t>	</a:t>
            </a:r>
            <a:r>
              <a:rPr sz="1784" b="1" baseline="4629" dirty="0">
                <a:latin typeface="Arial"/>
                <a:cs typeface="Arial"/>
              </a:rPr>
              <a:t>C</a:t>
            </a:r>
            <a:r>
              <a:rPr sz="1784" b="1" spc="503" baseline="4629" dirty="0">
                <a:latin typeface="Arial"/>
                <a:cs typeface="Arial"/>
              </a:rPr>
              <a:t>  </a:t>
            </a:r>
            <a:r>
              <a:rPr sz="1784" b="1" spc="-149" baseline="4629" dirty="0">
                <a:latin typeface="Arial"/>
                <a:cs typeface="Arial"/>
              </a:rPr>
              <a:t>D</a:t>
            </a:r>
            <a:endParaRPr sz="1784" baseline="4629">
              <a:latin typeface="Arial"/>
              <a:cs typeface="Arial"/>
            </a:endParaRPr>
          </a:p>
          <a:p>
            <a:pPr marL="124580">
              <a:spcBef>
                <a:spcPts val="347"/>
              </a:spcBef>
            </a:pPr>
            <a:r>
              <a:rPr sz="1585" spc="-99" dirty="0">
                <a:latin typeface="Times New Roman"/>
                <a:cs typeface="Times New Roman"/>
              </a:rPr>
              <a:t>1</a:t>
            </a:r>
            <a:endParaRPr sz="1585">
              <a:latin typeface="Times New Roman"/>
              <a:cs typeface="Times New Roman"/>
            </a:endParaRPr>
          </a:p>
        </p:txBody>
      </p:sp>
      <p:pic>
        <p:nvPicPr>
          <p:cNvPr id="35" name="object 35"/>
          <p:cNvPicPr/>
          <p:nvPr/>
        </p:nvPicPr>
        <p:blipFill>
          <a:blip r:embed="rId2" cstate="print"/>
          <a:stretch>
            <a:fillRect/>
          </a:stretch>
        </p:blipFill>
        <p:spPr>
          <a:xfrm>
            <a:off x="4324758" y="3392785"/>
            <a:ext cx="224051" cy="224051"/>
          </a:xfrm>
          <a:prstGeom prst="rect">
            <a:avLst/>
          </a:prstGeom>
        </p:spPr>
      </p:pic>
      <p:sp>
        <p:nvSpPr>
          <p:cNvPr id="36" name="object 36"/>
          <p:cNvSpPr txBox="1"/>
          <p:nvPr/>
        </p:nvSpPr>
        <p:spPr>
          <a:xfrm>
            <a:off x="4361441" y="3382475"/>
            <a:ext cx="15100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E</a:t>
            </a:r>
            <a:endParaRPr sz="1189">
              <a:latin typeface="Arial"/>
              <a:cs typeface="Arial"/>
            </a:endParaRPr>
          </a:p>
        </p:txBody>
      </p:sp>
      <p:grpSp>
        <p:nvGrpSpPr>
          <p:cNvPr id="37" name="object 37"/>
          <p:cNvGrpSpPr/>
          <p:nvPr/>
        </p:nvGrpSpPr>
        <p:grpSpPr>
          <a:xfrm>
            <a:off x="4324737" y="2251337"/>
            <a:ext cx="225242" cy="225242"/>
            <a:chOff x="1411218" y="1136091"/>
            <a:chExt cx="113664" cy="113664"/>
          </a:xfrm>
        </p:grpSpPr>
        <p:sp>
          <p:nvSpPr>
            <p:cNvPr id="38" name="object 38"/>
            <p:cNvSpPr/>
            <p:nvPr/>
          </p:nvSpPr>
          <p:spPr>
            <a:xfrm>
              <a:off x="1413758" y="1138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39" name="object 39"/>
            <p:cNvSpPr/>
            <p:nvPr/>
          </p:nvSpPr>
          <p:spPr>
            <a:xfrm>
              <a:off x="1413758" y="1138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40" name="object 40"/>
          <p:cNvSpPr txBox="1"/>
          <p:nvPr/>
        </p:nvSpPr>
        <p:spPr>
          <a:xfrm>
            <a:off x="4365644"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F</a:t>
            </a:r>
            <a:endParaRPr sz="1189">
              <a:latin typeface="Arial"/>
              <a:cs typeface="Arial"/>
            </a:endParaRPr>
          </a:p>
        </p:txBody>
      </p:sp>
      <p:grpSp>
        <p:nvGrpSpPr>
          <p:cNvPr id="41" name="object 41"/>
          <p:cNvGrpSpPr/>
          <p:nvPr/>
        </p:nvGrpSpPr>
        <p:grpSpPr>
          <a:xfrm>
            <a:off x="4324738" y="1680624"/>
            <a:ext cx="509631" cy="509631"/>
            <a:chOff x="1411218" y="848092"/>
            <a:chExt cx="257175" cy="257175"/>
          </a:xfrm>
        </p:grpSpPr>
        <p:sp>
          <p:nvSpPr>
            <p:cNvPr id="42" name="object 42"/>
            <p:cNvSpPr/>
            <p:nvPr/>
          </p:nvSpPr>
          <p:spPr>
            <a:xfrm>
              <a:off x="1413758" y="994631"/>
              <a:ext cx="108585" cy="108585"/>
            </a:xfrm>
            <a:custGeom>
              <a:avLst/>
              <a:gdLst/>
              <a:ahLst/>
              <a:cxnLst/>
              <a:rect l="l" t="t" r="r" b="b"/>
              <a:pathLst>
                <a:path w="108584"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3" name="object 43"/>
            <p:cNvSpPr/>
            <p:nvPr/>
          </p:nvSpPr>
          <p:spPr>
            <a:xfrm>
              <a:off x="1413758" y="994631"/>
              <a:ext cx="108585" cy="108585"/>
            </a:xfrm>
            <a:custGeom>
              <a:avLst/>
              <a:gdLst/>
              <a:ahLst/>
              <a:cxnLst/>
              <a:rect l="l" t="t" r="r" b="b"/>
              <a:pathLst>
                <a:path w="108584"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4" name="object 44"/>
            <p:cNvSpPr/>
            <p:nvPr/>
          </p:nvSpPr>
          <p:spPr>
            <a:xfrm>
              <a:off x="1557758"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5" name="object 45"/>
            <p:cNvSpPr/>
            <p:nvPr/>
          </p:nvSpPr>
          <p:spPr>
            <a:xfrm>
              <a:off x="1557758"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sp>
          <p:nvSpPr>
            <p:cNvPr id="46" name="object 46"/>
            <p:cNvSpPr/>
            <p:nvPr/>
          </p:nvSpPr>
          <p:spPr>
            <a:xfrm>
              <a:off x="1557758" y="850632"/>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47" name="object 47"/>
            <p:cNvSpPr/>
            <p:nvPr/>
          </p:nvSpPr>
          <p:spPr>
            <a:xfrm>
              <a:off x="1557758" y="850632"/>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48" name="object 48"/>
          <p:cNvSpPr txBox="1"/>
          <p:nvPr/>
        </p:nvSpPr>
        <p:spPr>
          <a:xfrm>
            <a:off x="4676054" y="1670342"/>
            <a:ext cx="93118"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I</a:t>
            </a:r>
            <a:endParaRPr sz="1189">
              <a:latin typeface="Arial"/>
              <a:cs typeface="Arial"/>
            </a:endParaRPr>
          </a:p>
        </p:txBody>
      </p:sp>
      <p:grpSp>
        <p:nvGrpSpPr>
          <p:cNvPr id="49" name="object 49"/>
          <p:cNvGrpSpPr/>
          <p:nvPr/>
        </p:nvGrpSpPr>
        <p:grpSpPr>
          <a:xfrm>
            <a:off x="4895450" y="1965979"/>
            <a:ext cx="225242" cy="225242"/>
            <a:chOff x="1699217" y="992091"/>
            <a:chExt cx="113664" cy="113664"/>
          </a:xfrm>
        </p:grpSpPr>
        <p:sp>
          <p:nvSpPr>
            <p:cNvPr id="50" name="object 50"/>
            <p:cNvSpPr/>
            <p:nvPr/>
          </p:nvSpPr>
          <p:spPr>
            <a:xfrm>
              <a:off x="1701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51" name="object 51"/>
            <p:cNvSpPr/>
            <p:nvPr/>
          </p:nvSpPr>
          <p:spPr>
            <a:xfrm>
              <a:off x="1701757" y="994631"/>
              <a:ext cx="108585" cy="108585"/>
            </a:xfrm>
            <a:custGeom>
              <a:avLst/>
              <a:gdLst/>
              <a:ahLst/>
              <a:cxnLst/>
              <a:rect l="l" t="t" r="r" b="b"/>
              <a:pathLst>
                <a:path w="108585" h="108584">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0"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2" name="object 52"/>
          <p:cNvSpPr txBox="1"/>
          <p:nvPr/>
        </p:nvSpPr>
        <p:spPr>
          <a:xfrm>
            <a:off x="4353086" y="1956390"/>
            <a:ext cx="72229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G</a:t>
            </a:r>
            <a:r>
              <a:rPr sz="1189" b="1" spc="981" dirty="0">
                <a:latin typeface="Arial"/>
                <a:cs typeface="Arial"/>
              </a:rPr>
              <a:t> </a:t>
            </a:r>
            <a:r>
              <a:rPr sz="1189" b="1" dirty="0">
                <a:latin typeface="Arial"/>
                <a:cs typeface="Arial"/>
              </a:rPr>
              <a:t>H</a:t>
            </a:r>
            <a:r>
              <a:rPr sz="1189" b="1" spc="386" dirty="0">
                <a:latin typeface="Arial"/>
                <a:cs typeface="Arial"/>
              </a:rPr>
              <a:t>  </a:t>
            </a:r>
            <a:r>
              <a:rPr sz="1189" b="1" spc="-119" dirty="0">
                <a:latin typeface="Arial"/>
                <a:cs typeface="Arial"/>
              </a:rPr>
              <a:t>J</a:t>
            </a:r>
            <a:endParaRPr sz="1189">
              <a:latin typeface="Arial"/>
              <a:cs typeface="Arial"/>
            </a:endParaRPr>
          </a:p>
        </p:txBody>
      </p:sp>
      <p:grpSp>
        <p:nvGrpSpPr>
          <p:cNvPr id="53" name="object 53"/>
          <p:cNvGrpSpPr/>
          <p:nvPr/>
        </p:nvGrpSpPr>
        <p:grpSpPr>
          <a:xfrm>
            <a:off x="5466166" y="1965979"/>
            <a:ext cx="225242" cy="225242"/>
            <a:chOff x="1987217" y="992091"/>
            <a:chExt cx="113664" cy="113664"/>
          </a:xfrm>
        </p:grpSpPr>
        <p:sp>
          <p:nvSpPr>
            <p:cNvPr id="54" name="object 54"/>
            <p:cNvSpPr/>
            <p:nvPr/>
          </p:nvSpPr>
          <p:spPr>
            <a:xfrm>
              <a:off x="1989757" y="994631"/>
              <a:ext cx="108585" cy="108585"/>
            </a:xfrm>
            <a:custGeom>
              <a:avLst/>
              <a:gdLst/>
              <a:ahLst/>
              <a:cxnLst/>
              <a:rect l="l" t="t" r="r" b="b"/>
              <a:pathLst>
                <a:path w="108585" h="108584">
                  <a:moveTo>
                    <a:pt x="54001" y="0"/>
                  </a:move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55" name="object 55"/>
            <p:cNvSpPr/>
            <p:nvPr/>
          </p:nvSpPr>
          <p:spPr>
            <a:xfrm>
              <a:off x="1989757" y="994631"/>
              <a:ext cx="108585" cy="108585"/>
            </a:xfrm>
            <a:custGeom>
              <a:avLst/>
              <a:gdLst/>
              <a:ahLst/>
              <a:cxnLst/>
              <a:rect l="l" t="t" r="r" b="b"/>
              <a:pathLst>
                <a:path w="108585" h="108584">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1"/>
                  </a:lnTo>
                  <a:lnTo>
                    <a:pt x="15816" y="92185"/>
                  </a:lnTo>
                  <a:lnTo>
                    <a:pt x="32981" y="103758"/>
                  </a:lnTo>
                  <a:lnTo>
                    <a:pt x="54001" y="108002"/>
                  </a:lnTo>
                  <a:lnTo>
                    <a:pt x="75021" y="103758"/>
                  </a:lnTo>
                  <a:lnTo>
                    <a:pt x="92185" y="92185"/>
                  </a:lnTo>
                  <a:lnTo>
                    <a:pt x="103758" y="75021"/>
                  </a:lnTo>
                  <a:lnTo>
                    <a:pt x="108002" y="54001"/>
                  </a:lnTo>
                </a:path>
              </a:pathLst>
            </a:custGeom>
            <a:ln w="5060">
              <a:solidFill>
                <a:srgbClr val="000000"/>
              </a:solidFill>
            </a:ln>
          </p:spPr>
          <p:txBody>
            <a:bodyPr wrap="square" lIns="0" tIns="0" rIns="0" bIns="0" rtlCol="0"/>
            <a:lstStyle/>
            <a:p>
              <a:endParaRPr sz="3567"/>
            </a:p>
          </p:txBody>
        </p:sp>
      </p:grpSp>
      <p:sp>
        <p:nvSpPr>
          <p:cNvPr id="56" name="object 56"/>
          <p:cNvSpPr txBox="1"/>
          <p:nvPr/>
        </p:nvSpPr>
        <p:spPr>
          <a:xfrm>
            <a:off x="5498712" y="1955709"/>
            <a:ext cx="159810"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K</a:t>
            </a:r>
            <a:endParaRPr sz="1189">
              <a:latin typeface="Arial"/>
              <a:cs typeface="Arial"/>
            </a:endParaRPr>
          </a:p>
        </p:txBody>
      </p:sp>
      <p:pic>
        <p:nvPicPr>
          <p:cNvPr id="57" name="object 57"/>
          <p:cNvPicPr/>
          <p:nvPr/>
        </p:nvPicPr>
        <p:blipFill>
          <a:blip r:embed="rId2" cstate="print"/>
          <a:stretch>
            <a:fillRect/>
          </a:stretch>
        </p:blipFill>
        <p:spPr>
          <a:xfrm>
            <a:off x="6322256" y="2251355"/>
            <a:ext cx="224051" cy="224051"/>
          </a:xfrm>
          <a:prstGeom prst="rect">
            <a:avLst/>
          </a:prstGeom>
        </p:spPr>
      </p:pic>
      <p:sp>
        <p:nvSpPr>
          <p:cNvPr id="58" name="object 58"/>
          <p:cNvSpPr txBox="1"/>
          <p:nvPr/>
        </p:nvSpPr>
        <p:spPr>
          <a:xfrm>
            <a:off x="6363121" y="2241053"/>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L</a:t>
            </a:r>
            <a:endParaRPr sz="1189">
              <a:latin typeface="Arial"/>
              <a:cs typeface="Arial"/>
            </a:endParaRPr>
          </a:p>
        </p:txBody>
      </p:sp>
      <p:grpSp>
        <p:nvGrpSpPr>
          <p:cNvPr id="59" name="object 59"/>
          <p:cNvGrpSpPr/>
          <p:nvPr/>
        </p:nvGrpSpPr>
        <p:grpSpPr>
          <a:xfrm>
            <a:off x="6322235" y="3107408"/>
            <a:ext cx="225242" cy="225242"/>
            <a:chOff x="2419215" y="1568090"/>
            <a:chExt cx="113664" cy="113664"/>
          </a:xfrm>
        </p:grpSpPr>
        <p:sp>
          <p:nvSpPr>
            <p:cNvPr id="60" name="object 60"/>
            <p:cNvSpPr/>
            <p:nvPr/>
          </p:nvSpPr>
          <p:spPr>
            <a:xfrm>
              <a:off x="2421755" y="1570630"/>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1" name="object 61"/>
            <p:cNvSpPr/>
            <p:nvPr/>
          </p:nvSpPr>
          <p:spPr>
            <a:xfrm>
              <a:off x="2421755" y="1570630"/>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62" name="object 62"/>
          <p:cNvSpPr txBox="1"/>
          <p:nvPr/>
        </p:nvSpPr>
        <p:spPr>
          <a:xfrm>
            <a:off x="6346409" y="3097107"/>
            <a:ext cx="176169"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M</a:t>
            </a:r>
            <a:endParaRPr sz="1189">
              <a:latin typeface="Arial"/>
              <a:cs typeface="Arial"/>
            </a:endParaRPr>
          </a:p>
        </p:txBody>
      </p:sp>
      <p:grpSp>
        <p:nvGrpSpPr>
          <p:cNvPr id="63" name="object 63"/>
          <p:cNvGrpSpPr/>
          <p:nvPr/>
        </p:nvGrpSpPr>
        <p:grpSpPr>
          <a:xfrm>
            <a:off x="6036880" y="3392764"/>
            <a:ext cx="795276" cy="225242"/>
            <a:chOff x="2275216" y="1712089"/>
            <a:chExt cx="401320" cy="113664"/>
          </a:xfrm>
        </p:grpSpPr>
        <p:sp>
          <p:nvSpPr>
            <p:cNvPr id="64" name="object 64"/>
            <p:cNvSpPr/>
            <p:nvPr/>
          </p:nvSpPr>
          <p:spPr>
            <a:xfrm>
              <a:off x="2277756"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5" name="object 65"/>
            <p:cNvSpPr/>
            <p:nvPr/>
          </p:nvSpPr>
          <p:spPr>
            <a:xfrm>
              <a:off x="2277756"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6" name="object 66"/>
            <p:cNvSpPr/>
            <p:nvPr/>
          </p:nvSpPr>
          <p:spPr>
            <a:xfrm>
              <a:off x="2421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67" name="object 67"/>
            <p:cNvSpPr/>
            <p:nvPr/>
          </p:nvSpPr>
          <p:spPr>
            <a:xfrm>
              <a:off x="2421755" y="1714629"/>
              <a:ext cx="108585" cy="108585"/>
            </a:xfrm>
            <a:custGeom>
              <a:avLst/>
              <a:gdLst/>
              <a:ahLst/>
              <a:cxnLst/>
              <a:rect l="l" t="t" r="r" b="b"/>
              <a:pathLst>
                <a:path w="108585" h="108585">
                  <a:moveTo>
                    <a:pt x="108002" y="54001"/>
                  </a:moveTo>
                  <a:lnTo>
                    <a:pt x="103758" y="32981"/>
                  </a:lnTo>
                  <a:lnTo>
                    <a:pt x="92185" y="15816"/>
                  </a:lnTo>
                  <a:lnTo>
                    <a:pt x="75020"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0"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sp>
          <p:nvSpPr>
            <p:cNvPr id="68" name="object 68"/>
            <p:cNvSpPr/>
            <p:nvPr/>
          </p:nvSpPr>
          <p:spPr>
            <a:xfrm>
              <a:off x="2565755" y="1714629"/>
              <a:ext cx="108585" cy="108585"/>
            </a:xfrm>
            <a:custGeom>
              <a:avLst/>
              <a:gdLst/>
              <a:ahLst/>
              <a:cxnLst/>
              <a:rect l="l" t="t" r="r" b="b"/>
              <a:pathLst>
                <a:path w="108585" h="108585">
                  <a:moveTo>
                    <a:pt x="54001" y="0"/>
                  </a:move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69" name="object 69"/>
            <p:cNvSpPr/>
            <p:nvPr/>
          </p:nvSpPr>
          <p:spPr>
            <a:xfrm>
              <a:off x="2565755" y="1714629"/>
              <a:ext cx="108585" cy="108585"/>
            </a:xfrm>
            <a:custGeom>
              <a:avLst/>
              <a:gdLst/>
              <a:ahLst/>
              <a:cxnLst/>
              <a:rect l="l" t="t" r="r" b="b"/>
              <a:pathLst>
                <a:path w="108585" h="108585">
                  <a:moveTo>
                    <a:pt x="108002" y="54001"/>
                  </a:moveTo>
                  <a:lnTo>
                    <a:pt x="103758" y="32981"/>
                  </a:lnTo>
                  <a:lnTo>
                    <a:pt x="92185" y="15816"/>
                  </a:lnTo>
                  <a:lnTo>
                    <a:pt x="75021" y="4243"/>
                  </a:lnTo>
                  <a:lnTo>
                    <a:pt x="54001" y="0"/>
                  </a:lnTo>
                  <a:lnTo>
                    <a:pt x="32981" y="4243"/>
                  </a:lnTo>
                  <a:lnTo>
                    <a:pt x="15816" y="15816"/>
                  </a:lnTo>
                  <a:lnTo>
                    <a:pt x="4243" y="32981"/>
                  </a:lnTo>
                  <a:lnTo>
                    <a:pt x="0" y="54001"/>
                  </a:lnTo>
                  <a:lnTo>
                    <a:pt x="4243" y="75020"/>
                  </a:lnTo>
                  <a:lnTo>
                    <a:pt x="15816" y="92185"/>
                  </a:lnTo>
                  <a:lnTo>
                    <a:pt x="32981" y="103758"/>
                  </a:lnTo>
                  <a:lnTo>
                    <a:pt x="54001" y="108002"/>
                  </a:lnTo>
                  <a:lnTo>
                    <a:pt x="75021" y="103758"/>
                  </a:lnTo>
                  <a:lnTo>
                    <a:pt x="92185" y="92185"/>
                  </a:lnTo>
                  <a:lnTo>
                    <a:pt x="103758" y="75020"/>
                  </a:lnTo>
                  <a:lnTo>
                    <a:pt x="108002" y="54001"/>
                  </a:lnTo>
                </a:path>
              </a:pathLst>
            </a:custGeom>
            <a:ln w="5060">
              <a:solidFill>
                <a:srgbClr val="000000"/>
              </a:solidFill>
            </a:ln>
          </p:spPr>
          <p:txBody>
            <a:bodyPr wrap="square" lIns="0" tIns="0" rIns="0" bIns="0" rtlCol="0"/>
            <a:lstStyle/>
            <a:p>
              <a:endParaRPr sz="3567"/>
            </a:p>
          </p:txBody>
        </p:sp>
      </p:grpSp>
      <p:sp>
        <p:nvSpPr>
          <p:cNvPr id="70" name="object 70"/>
          <p:cNvSpPr txBox="1"/>
          <p:nvPr/>
        </p:nvSpPr>
        <p:spPr>
          <a:xfrm>
            <a:off x="6069423" y="3383156"/>
            <a:ext cx="726067"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N</a:t>
            </a:r>
            <a:r>
              <a:rPr sz="1189" b="1" spc="981" dirty="0">
                <a:latin typeface="Arial"/>
                <a:cs typeface="Arial"/>
              </a:rPr>
              <a:t> </a:t>
            </a:r>
            <a:r>
              <a:rPr sz="1189" b="1" dirty="0">
                <a:latin typeface="Arial"/>
                <a:cs typeface="Arial"/>
              </a:rPr>
              <a:t>O</a:t>
            </a:r>
            <a:r>
              <a:rPr sz="1189" b="1" spc="347" dirty="0">
                <a:latin typeface="Arial"/>
                <a:cs typeface="Arial"/>
              </a:rPr>
              <a:t>  </a:t>
            </a:r>
            <a:r>
              <a:rPr sz="1189" b="1" spc="-99" dirty="0">
                <a:latin typeface="Arial"/>
                <a:cs typeface="Arial"/>
              </a:rPr>
              <a:t>P</a:t>
            </a:r>
            <a:endParaRPr sz="1189">
              <a:latin typeface="Arial"/>
              <a:cs typeface="Arial"/>
            </a:endParaRPr>
          </a:p>
        </p:txBody>
      </p:sp>
      <p:grpSp>
        <p:nvGrpSpPr>
          <p:cNvPr id="71" name="object 71"/>
          <p:cNvGrpSpPr/>
          <p:nvPr/>
        </p:nvGrpSpPr>
        <p:grpSpPr>
          <a:xfrm>
            <a:off x="6036880" y="3678122"/>
            <a:ext cx="795276" cy="225242"/>
            <a:chOff x="2275216" y="1856089"/>
            <a:chExt cx="401320" cy="113664"/>
          </a:xfrm>
        </p:grpSpPr>
        <p:sp>
          <p:nvSpPr>
            <p:cNvPr id="72" name="object 72"/>
            <p:cNvSpPr/>
            <p:nvPr/>
          </p:nvSpPr>
          <p:spPr>
            <a:xfrm>
              <a:off x="2277756"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3" name="object 73"/>
            <p:cNvSpPr/>
            <p:nvPr/>
          </p:nvSpPr>
          <p:spPr>
            <a:xfrm>
              <a:off x="2277756"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4" name="object 74"/>
            <p:cNvSpPr/>
            <p:nvPr/>
          </p:nvSpPr>
          <p:spPr>
            <a:xfrm>
              <a:off x="2421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75" name="object 75"/>
            <p:cNvSpPr/>
            <p:nvPr/>
          </p:nvSpPr>
          <p:spPr>
            <a:xfrm>
              <a:off x="2421755" y="1858629"/>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sp>
          <p:nvSpPr>
            <p:cNvPr id="76" name="object 76"/>
            <p:cNvSpPr/>
            <p:nvPr/>
          </p:nvSpPr>
          <p:spPr>
            <a:xfrm>
              <a:off x="2565755" y="1858629"/>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lnTo>
                    <a:pt x="103758" y="32981"/>
                  </a:lnTo>
                  <a:lnTo>
                    <a:pt x="92185" y="15816"/>
                  </a:lnTo>
                  <a:lnTo>
                    <a:pt x="75021" y="4243"/>
                  </a:lnTo>
                  <a:lnTo>
                    <a:pt x="54001" y="0"/>
                  </a:lnTo>
                  <a:close/>
                </a:path>
              </a:pathLst>
            </a:custGeom>
            <a:solidFill>
              <a:srgbClr val="FFFFFF"/>
            </a:solidFill>
          </p:spPr>
          <p:txBody>
            <a:bodyPr wrap="square" lIns="0" tIns="0" rIns="0" bIns="0" rtlCol="0"/>
            <a:lstStyle/>
            <a:p>
              <a:endParaRPr sz="3567"/>
            </a:p>
          </p:txBody>
        </p:sp>
        <p:sp>
          <p:nvSpPr>
            <p:cNvPr id="77" name="object 77"/>
            <p:cNvSpPr/>
            <p:nvPr/>
          </p:nvSpPr>
          <p:spPr>
            <a:xfrm>
              <a:off x="2565755" y="1858629"/>
              <a:ext cx="108585" cy="108585"/>
            </a:xfrm>
            <a:custGeom>
              <a:avLst/>
              <a:gdLst/>
              <a:ahLst/>
              <a:cxnLst/>
              <a:rect l="l" t="t" r="r" b="b"/>
              <a:pathLst>
                <a:path w="108585" h="108585">
                  <a:moveTo>
                    <a:pt x="108002" y="54000"/>
                  </a:moveTo>
                  <a:lnTo>
                    <a:pt x="103758" y="32981"/>
                  </a:lnTo>
                  <a:lnTo>
                    <a:pt x="92185" y="15816"/>
                  </a:lnTo>
                  <a:lnTo>
                    <a:pt x="75021"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1"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78" name="object 78"/>
          <p:cNvSpPr txBox="1"/>
          <p:nvPr/>
        </p:nvSpPr>
        <p:spPr>
          <a:xfrm>
            <a:off x="6065195" y="3668499"/>
            <a:ext cx="729842" cy="207141"/>
          </a:xfrm>
          <a:prstGeom prst="rect">
            <a:avLst/>
          </a:prstGeom>
        </p:spPr>
        <p:txBody>
          <a:bodyPr vert="horz" wrap="square" lIns="0" tIns="23909" rIns="0" bIns="0" rtlCol="0">
            <a:spAutoFit/>
          </a:bodyPr>
          <a:lstStyle/>
          <a:p>
            <a:pPr marL="25168">
              <a:spcBef>
                <a:spcPts val="188"/>
              </a:spcBef>
            </a:pPr>
            <a:r>
              <a:rPr sz="1189" b="1" dirty="0">
                <a:latin typeface="Arial"/>
                <a:cs typeface="Arial"/>
              </a:rPr>
              <a:t>Q</a:t>
            </a:r>
            <a:r>
              <a:rPr sz="1189" b="1" spc="981" dirty="0">
                <a:latin typeface="Arial"/>
                <a:cs typeface="Arial"/>
              </a:rPr>
              <a:t> </a:t>
            </a:r>
            <a:r>
              <a:rPr sz="1189" b="1" dirty="0">
                <a:latin typeface="Arial"/>
                <a:cs typeface="Arial"/>
              </a:rPr>
              <a:t>R</a:t>
            </a:r>
            <a:r>
              <a:rPr sz="1189" b="1" spc="357" dirty="0">
                <a:latin typeface="Arial"/>
                <a:cs typeface="Arial"/>
              </a:rPr>
              <a:t>  </a:t>
            </a:r>
            <a:r>
              <a:rPr sz="1189" b="1" spc="-99" dirty="0">
                <a:latin typeface="Arial"/>
                <a:cs typeface="Arial"/>
              </a:rPr>
              <a:t>S</a:t>
            </a:r>
            <a:endParaRPr sz="1189">
              <a:latin typeface="Arial"/>
              <a:cs typeface="Arial"/>
            </a:endParaRPr>
          </a:p>
        </p:txBody>
      </p:sp>
      <p:grpSp>
        <p:nvGrpSpPr>
          <p:cNvPr id="79" name="object 79"/>
          <p:cNvGrpSpPr/>
          <p:nvPr/>
        </p:nvGrpSpPr>
        <p:grpSpPr>
          <a:xfrm>
            <a:off x="6322235" y="3963477"/>
            <a:ext cx="225242" cy="225242"/>
            <a:chOff x="2419215" y="2000088"/>
            <a:chExt cx="113664" cy="113664"/>
          </a:xfrm>
        </p:grpSpPr>
        <p:sp>
          <p:nvSpPr>
            <p:cNvPr id="80" name="object 80"/>
            <p:cNvSpPr/>
            <p:nvPr/>
          </p:nvSpPr>
          <p:spPr>
            <a:xfrm>
              <a:off x="2421755" y="2002628"/>
              <a:ext cx="108585" cy="108585"/>
            </a:xfrm>
            <a:custGeom>
              <a:avLst/>
              <a:gdLst/>
              <a:ahLst/>
              <a:cxnLst/>
              <a:rect l="l" t="t" r="r" b="b"/>
              <a:pathLst>
                <a:path w="108585" h="108585">
                  <a:moveTo>
                    <a:pt x="54001" y="0"/>
                  </a:move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lnTo>
                    <a:pt x="103758" y="32981"/>
                  </a:lnTo>
                  <a:lnTo>
                    <a:pt x="92185" y="15816"/>
                  </a:lnTo>
                  <a:lnTo>
                    <a:pt x="75020" y="4243"/>
                  </a:lnTo>
                  <a:lnTo>
                    <a:pt x="54001" y="0"/>
                  </a:lnTo>
                  <a:close/>
                </a:path>
              </a:pathLst>
            </a:custGeom>
            <a:solidFill>
              <a:srgbClr val="FFFFFF"/>
            </a:solidFill>
          </p:spPr>
          <p:txBody>
            <a:bodyPr wrap="square" lIns="0" tIns="0" rIns="0" bIns="0" rtlCol="0"/>
            <a:lstStyle/>
            <a:p>
              <a:endParaRPr sz="3567"/>
            </a:p>
          </p:txBody>
        </p:sp>
        <p:sp>
          <p:nvSpPr>
            <p:cNvPr id="81" name="object 81"/>
            <p:cNvSpPr/>
            <p:nvPr/>
          </p:nvSpPr>
          <p:spPr>
            <a:xfrm>
              <a:off x="2421755" y="2002628"/>
              <a:ext cx="108585" cy="108585"/>
            </a:xfrm>
            <a:custGeom>
              <a:avLst/>
              <a:gdLst/>
              <a:ahLst/>
              <a:cxnLst/>
              <a:rect l="l" t="t" r="r" b="b"/>
              <a:pathLst>
                <a:path w="108585" h="108585">
                  <a:moveTo>
                    <a:pt x="108002" y="54000"/>
                  </a:moveTo>
                  <a:lnTo>
                    <a:pt x="103758" y="32981"/>
                  </a:lnTo>
                  <a:lnTo>
                    <a:pt x="92185" y="15816"/>
                  </a:lnTo>
                  <a:lnTo>
                    <a:pt x="75020" y="4243"/>
                  </a:lnTo>
                  <a:lnTo>
                    <a:pt x="54001" y="0"/>
                  </a:lnTo>
                  <a:lnTo>
                    <a:pt x="32981" y="4243"/>
                  </a:lnTo>
                  <a:lnTo>
                    <a:pt x="15816" y="15816"/>
                  </a:lnTo>
                  <a:lnTo>
                    <a:pt x="4243" y="32981"/>
                  </a:lnTo>
                  <a:lnTo>
                    <a:pt x="0" y="54000"/>
                  </a:lnTo>
                  <a:lnTo>
                    <a:pt x="4243" y="75020"/>
                  </a:lnTo>
                  <a:lnTo>
                    <a:pt x="15816" y="92185"/>
                  </a:lnTo>
                  <a:lnTo>
                    <a:pt x="32981" y="103758"/>
                  </a:lnTo>
                  <a:lnTo>
                    <a:pt x="54001" y="108002"/>
                  </a:lnTo>
                  <a:lnTo>
                    <a:pt x="75020" y="103758"/>
                  </a:lnTo>
                  <a:lnTo>
                    <a:pt x="92185" y="92185"/>
                  </a:lnTo>
                  <a:lnTo>
                    <a:pt x="103758" y="75020"/>
                  </a:lnTo>
                  <a:lnTo>
                    <a:pt x="108002" y="54000"/>
                  </a:lnTo>
                </a:path>
              </a:pathLst>
            </a:custGeom>
            <a:ln w="5060">
              <a:solidFill>
                <a:srgbClr val="000000"/>
              </a:solidFill>
            </a:ln>
          </p:spPr>
          <p:txBody>
            <a:bodyPr wrap="square" lIns="0" tIns="0" rIns="0" bIns="0" rtlCol="0"/>
            <a:lstStyle/>
            <a:p>
              <a:endParaRPr sz="3567"/>
            </a:p>
          </p:txBody>
        </p:sp>
      </p:grpSp>
      <p:sp>
        <p:nvSpPr>
          <p:cNvPr id="82" name="object 82"/>
          <p:cNvSpPr txBox="1"/>
          <p:nvPr/>
        </p:nvSpPr>
        <p:spPr>
          <a:xfrm>
            <a:off x="6363121" y="3953162"/>
            <a:ext cx="143452" cy="207141"/>
          </a:xfrm>
          <a:prstGeom prst="rect">
            <a:avLst/>
          </a:prstGeom>
        </p:spPr>
        <p:txBody>
          <a:bodyPr vert="horz" wrap="square" lIns="0" tIns="23909" rIns="0" bIns="0" rtlCol="0">
            <a:spAutoFit/>
          </a:bodyPr>
          <a:lstStyle/>
          <a:p>
            <a:pPr marL="25168">
              <a:spcBef>
                <a:spcPts val="188"/>
              </a:spcBef>
            </a:pPr>
            <a:r>
              <a:rPr sz="1189" b="1" spc="-99" dirty="0">
                <a:latin typeface="Arial"/>
                <a:cs typeface="Arial"/>
              </a:rPr>
              <a:t>T</a:t>
            </a:r>
            <a:endParaRPr sz="1189">
              <a:latin typeface="Arial"/>
              <a:cs typeface="Arial"/>
            </a:endParaRPr>
          </a:p>
        </p:txBody>
      </p:sp>
      <p:grpSp>
        <p:nvGrpSpPr>
          <p:cNvPr id="83" name="object 83"/>
          <p:cNvGrpSpPr/>
          <p:nvPr/>
        </p:nvGrpSpPr>
        <p:grpSpPr>
          <a:xfrm>
            <a:off x="3953035" y="1879518"/>
            <a:ext cx="2782209" cy="2782209"/>
            <a:chOff x="1223646" y="948460"/>
            <a:chExt cx="1403985" cy="1403985"/>
          </a:xfrm>
        </p:grpSpPr>
        <p:sp>
          <p:nvSpPr>
            <p:cNvPr id="84" name="object 84"/>
            <p:cNvSpPr/>
            <p:nvPr/>
          </p:nvSpPr>
          <p:spPr>
            <a:xfrm>
              <a:off x="1223645" y="948461"/>
              <a:ext cx="1403985" cy="1403985"/>
            </a:xfrm>
            <a:custGeom>
              <a:avLst/>
              <a:gdLst/>
              <a:ahLst/>
              <a:cxnLst/>
              <a:rect l="l" t="t" r="r" b="b"/>
              <a:pathLst>
                <a:path w="1403985" h="1403985">
                  <a:moveTo>
                    <a:pt x="56235" y="1388579"/>
                  </a:moveTo>
                  <a:lnTo>
                    <a:pt x="0" y="1388579"/>
                  </a:lnTo>
                  <a:lnTo>
                    <a:pt x="0" y="1403756"/>
                  </a:lnTo>
                  <a:lnTo>
                    <a:pt x="56235" y="1403756"/>
                  </a:lnTo>
                  <a:lnTo>
                    <a:pt x="56235" y="1388579"/>
                  </a:lnTo>
                  <a:close/>
                </a:path>
                <a:path w="1403985" h="1403985">
                  <a:moveTo>
                    <a:pt x="56235" y="1244574"/>
                  </a:moveTo>
                  <a:lnTo>
                    <a:pt x="0" y="1244574"/>
                  </a:lnTo>
                  <a:lnTo>
                    <a:pt x="0" y="1259751"/>
                  </a:lnTo>
                  <a:lnTo>
                    <a:pt x="56235" y="1259751"/>
                  </a:lnTo>
                  <a:lnTo>
                    <a:pt x="56235" y="1244574"/>
                  </a:lnTo>
                  <a:close/>
                </a:path>
                <a:path w="1403985" h="1403985">
                  <a:moveTo>
                    <a:pt x="107721" y="1296047"/>
                  </a:moveTo>
                  <a:lnTo>
                    <a:pt x="92532" y="1296047"/>
                  </a:lnTo>
                  <a:lnTo>
                    <a:pt x="92532" y="1352283"/>
                  </a:lnTo>
                  <a:lnTo>
                    <a:pt x="107721" y="1352283"/>
                  </a:lnTo>
                  <a:lnTo>
                    <a:pt x="107721" y="1296047"/>
                  </a:lnTo>
                  <a:close/>
                </a:path>
                <a:path w="1403985" h="1403985">
                  <a:moveTo>
                    <a:pt x="251726" y="144005"/>
                  </a:moveTo>
                  <a:lnTo>
                    <a:pt x="236537" y="144005"/>
                  </a:lnTo>
                  <a:lnTo>
                    <a:pt x="236537" y="200253"/>
                  </a:lnTo>
                  <a:lnTo>
                    <a:pt x="251726" y="200253"/>
                  </a:lnTo>
                  <a:lnTo>
                    <a:pt x="251726" y="144005"/>
                  </a:lnTo>
                  <a:close/>
                </a:path>
                <a:path w="1403985" h="1403985">
                  <a:moveTo>
                    <a:pt x="344246" y="92532"/>
                  </a:moveTo>
                  <a:lnTo>
                    <a:pt x="287997" y="92532"/>
                  </a:lnTo>
                  <a:lnTo>
                    <a:pt x="287997" y="107670"/>
                  </a:lnTo>
                  <a:lnTo>
                    <a:pt x="344246" y="107670"/>
                  </a:lnTo>
                  <a:lnTo>
                    <a:pt x="344246" y="92532"/>
                  </a:lnTo>
                  <a:close/>
                </a:path>
                <a:path w="1403985" h="1403985">
                  <a:moveTo>
                    <a:pt x="395744" y="0"/>
                  </a:moveTo>
                  <a:lnTo>
                    <a:pt x="380542" y="0"/>
                  </a:lnTo>
                  <a:lnTo>
                    <a:pt x="380542" y="56248"/>
                  </a:lnTo>
                  <a:lnTo>
                    <a:pt x="395744" y="56248"/>
                  </a:lnTo>
                  <a:lnTo>
                    <a:pt x="395744" y="0"/>
                  </a:lnTo>
                  <a:close/>
                </a:path>
                <a:path w="1403985" h="1403985">
                  <a:moveTo>
                    <a:pt x="488251" y="92532"/>
                  </a:moveTo>
                  <a:lnTo>
                    <a:pt x="432003" y="92532"/>
                  </a:lnTo>
                  <a:lnTo>
                    <a:pt x="432003" y="107670"/>
                  </a:lnTo>
                  <a:lnTo>
                    <a:pt x="488251" y="107670"/>
                  </a:lnTo>
                  <a:lnTo>
                    <a:pt x="488251" y="92532"/>
                  </a:lnTo>
                  <a:close/>
                </a:path>
                <a:path w="1403985" h="1403985">
                  <a:moveTo>
                    <a:pt x="776262" y="92532"/>
                  </a:moveTo>
                  <a:lnTo>
                    <a:pt x="576008" y="92532"/>
                  </a:lnTo>
                  <a:lnTo>
                    <a:pt x="576008" y="107708"/>
                  </a:lnTo>
                  <a:lnTo>
                    <a:pt x="776262" y="107708"/>
                  </a:lnTo>
                  <a:lnTo>
                    <a:pt x="776262" y="92532"/>
                  </a:lnTo>
                  <a:close/>
                </a:path>
                <a:path w="1403985" h="1403985">
                  <a:moveTo>
                    <a:pt x="1115783" y="864031"/>
                  </a:moveTo>
                  <a:lnTo>
                    <a:pt x="1100569" y="864031"/>
                  </a:lnTo>
                  <a:lnTo>
                    <a:pt x="1100569" y="920280"/>
                  </a:lnTo>
                  <a:lnTo>
                    <a:pt x="1115783" y="920280"/>
                  </a:lnTo>
                  <a:lnTo>
                    <a:pt x="1115783" y="864031"/>
                  </a:lnTo>
                  <a:close/>
                </a:path>
                <a:path w="1403985" h="1403985">
                  <a:moveTo>
                    <a:pt x="1208278" y="812558"/>
                  </a:moveTo>
                  <a:lnTo>
                    <a:pt x="1152029" y="812558"/>
                  </a:lnTo>
                  <a:lnTo>
                    <a:pt x="1152029" y="827722"/>
                  </a:lnTo>
                  <a:lnTo>
                    <a:pt x="1208278" y="827722"/>
                  </a:lnTo>
                  <a:lnTo>
                    <a:pt x="1208278" y="812558"/>
                  </a:lnTo>
                  <a:close/>
                </a:path>
                <a:path w="1403985" h="1403985">
                  <a:moveTo>
                    <a:pt x="1259801" y="1008037"/>
                  </a:moveTo>
                  <a:lnTo>
                    <a:pt x="1244574" y="1008037"/>
                  </a:lnTo>
                  <a:lnTo>
                    <a:pt x="1244574" y="1064285"/>
                  </a:lnTo>
                  <a:lnTo>
                    <a:pt x="1259801" y="1064285"/>
                  </a:lnTo>
                  <a:lnTo>
                    <a:pt x="1259801" y="1008037"/>
                  </a:lnTo>
                  <a:close/>
                </a:path>
                <a:path w="1403985" h="1403985">
                  <a:moveTo>
                    <a:pt x="1259801" y="864031"/>
                  </a:moveTo>
                  <a:lnTo>
                    <a:pt x="1244574" y="864031"/>
                  </a:lnTo>
                  <a:lnTo>
                    <a:pt x="1244574" y="920280"/>
                  </a:lnTo>
                  <a:lnTo>
                    <a:pt x="1259801" y="920280"/>
                  </a:lnTo>
                  <a:lnTo>
                    <a:pt x="1259801" y="864031"/>
                  </a:lnTo>
                  <a:close/>
                </a:path>
                <a:path w="1403985" h="1403985">
                  <a:moveTo>
                    <a:pt x="1259801" y="720026"/>
                  </a:moveTo>
                  <a:lnTo>
                    <a:pt x="1244574" y="720026"/>
                  </a:lnTo>
                  <a:lnTo>
                    <a:pt x="1244574" y="776274"/>
                  </a:lnTo>
                  <a:lnTo>
                    <a:pt x="1259801" y="776274"/>
                  </a:lnTo>
                  <a:lnTo>
                    <a:pt x="1259801" y="720026"/>
                  </a:lnTo>
                  <a:close/>
                </a:path>
                <a:path w="1403985" h="1403985">
                  <a:moveTo>
                    <a:pt x="1352283" y="956564"/>
                  </a:moveTo>
                  <a:lnTo>
                    <a:pt x="1296035" y="956564"/>
                  </a:lnTo>
                  <a:lnTo>
                    <a:pt x="1296035" y="971727"/>
                  </a:lnTo>
                  <a:lnTo>
                    <a:pt x="1352283" y="971727"/>
                  </a:lnTo>
                  <a:lnTo>
                    <a:pt x="1352283" y="956564"/>
                  </a:lnTo>
                  <a:close/>
                </a:path>
                <a:path w="1403985" h="1403985">
                  <a:moveTo>
                    <a:pt x="1403807" y="864031"/>
                  </a:moveTo>
                  <a:lnTo>
                    <a:pt x="1388579" y="864031"/>
                  </a:lnTo>
                  <a:lnTo>
                    <a:pt x="1388579" y="920280"/>
                  </a:lnTo>
                  <a:lnTo>
                    <a:pt x="1403807" y="920280"/>
                  </a:lnTo>
                  <a:lnTo>
                    <a:pt x="1403807" y="864031"/>
                  </a:lnTo>
                  <a:close/>
                </a:path>
              </a:pathLst>
            </a:custGeom>
            <a:solidFill>
              <a:srgbClr val="FF0000"/>
            </a:solidFill>
          </p:spPr>
          <p:txBody>
            <a:bodyPr wrap="square" lIns="0" tIns="0" rIns="0" bIns="0" rtlCol="0"/>
            <a:lstStyle/>
            <a:p>
              <a:endParaRPr sz="3567"/>
            </a:p>
          </p:txBody>
        </p:sp>
        <p:sp>
          <p:nvSpPr>
            <p:cNvPr id="85" name="object 85"/>
            <p:cNvSpPr/>
            <p:nvPr/>
          </p:nvSpPr>
          <p:spPr>
            <a:xfrm>
              <a:off x="1367650" y="1812487"/>
              <a:ext cx="100330" cy="388620"/>
            </a:xfrm>
            <a:custGeom>
              <a:avLst/>
              <a:gdLst/>
              <a:ahLst/>
              <a:cxnLst/>
              <a:rect l="l" t="t" r="r" b="b"/>
              <a:pathLst>
                <a:path w="100330" h="388619">
                  <a:moveTo>
                    <a:pt x="0" y="388131"/>
                  </a:moveTo>
                  <a:lnTo>
                    <a:pt x="100109" y="388142"/>
                  </a:lnTo>
                  <a:lnTo>
                    <a:pt x="100123" y="0"/>
                  </a:lnTo>
                </a:path>
              </a:pathLst>
            </a:custGeom>
            <a:ln w="15183">
              <a:solidFill>
                <a:srgbClr val="FF0000"/>
              </a:solidFill>
            </a:ln>
          </p:spPr>
          <p:txBody>
            <a:bodyPr wrap="square" lIns="0" tIns="0" rIns="0" bIns="0" rtlCol="0"/>
            <a:lstStyle/>
            <a:p>
              <a:endParaRPr sz="3567"/>
            </a:p>
          </p:txBody>
        </p:sp>
        <p:sp>
          <p:nvSpPr>
            <p:cNvPr id="86" name="object 86"/>
            <p:cNvSpPr/>
            <p:nvPr/>
          </p:nvSpPr>
          <p:spPr>
            <a:xfrm>
              <a:off x="2468218" y="1236469"/>
              <a:ext cx="15240" cy="344805"/>
            </a:xfrm>
            <a:custGeom>
              <a:avLst/>
              <a:gdLst/>
              <a:ahLst/>
              <a:cxnLst/>
              <a:rect l="l" t="t" r="r" b="b"/>
              <a:pathLst>
                <a:path w="15239" h="344805">
                  <a:moveTo>
                    <a:pt x="15184" y="0"/>
                  </a:moveTo>
                  <a:lnTo>
                    <a:pt x="0" y="0"/>
                  </a:lnTo>
                  <a:lnTo>
                    <a:pt x="0" y="344251"/>
                  </a:lnTo>
                  <a:lnTo>
                    <a:pt x="15184" y="344251"/>
                  </a:lnTo>
                  <a:lnTo>
                    <a:pt x="15184" y="0"/>
                  </a:lnTo>
                  <a:close/>
                </a:path>
              </a:pathLst>
            </a:custGeom>
            <a:solidFill>
              <a:srgbClr val="FF0000"/>
            </a:solidFill>
          </p:spPr>
          <p:txBody>
            <a:bodyPr wrap="square" lIns="0" tIns="0" rIns="0" bIns="0" rtlCol="0"/>
            <a:lstStyle/>
            <a:p>
              <a:endParaRPr sz="3567"/>
            </a:p>
          </p:txBody>
        </p:sp>
        <p:sp>
          <p:nvSpPr>
            <p:cNvPr id="87" name="object 87"/>
            <p:cNvSpPr/>
            <p:nvPr/>
          </p:nvSpPr>
          <p:spPr>
            <a:xfrm>
              <a:off x="2087672" y="1048583"/>
              <a:ext cx="388620" cy="100330"/>
            </a:xfrm>
            <a:custGeom>
              <a:avLst/>
              <a:gdLst/>
              <a:ahLst/>
              <a:cxnLst/>
              <a:rect l="l" t="t" r="r" b="b"/>
              <a:pathLst>
                <a:path w="388619" h="100330">
                  <a:moveTo>
                    <a:pt x="0" y="0"/>
                  </a:moveTo>
                  <a:lnTo>
                    <a:pt x="388084" y="49"/>
                  </a:lnTo>
                  <a:lnTo>
                    <a:pt x="388139" y="100125"/>
                  </a:lnTo>
                </a:path>
              </a:pathLst>
            </a:custGeom>
            <a:ln w="15183">
              <a:solidFill>
                <a:srgbClr val="FF0000"/>
              </a:solidFill>
            </a:ln>
          </p:spPr>
          <p:txBody>
            <a:bodyPr wrap="square" lIns="0" tIns="0" rIns="0" bIns="0" rtlCol="0"/>
            <a:lstStyle/>
            <a:p>
              <a:endParaRPr sz="3567"/>
            </a:p>
          </p:txBody>
        </p:sp>
        <p:sp>
          <p:nvSpPr>
            <p:cNvPr id="88" name="object 88"/>
            <p:cNvSpPr/>
            <p:nvPr/>
          </p:nvSpPr>
          <p:spPr>
            <a:xfrm>
              <a:off x="1460182" y="1236469"/>
              <a:ext cx="15240" cy="488315"/>
            </a:xfrm>
            <a:custGeom>
              <a:avLst/>
              <a:gdLst/>
              <a:ahLst/>
              <a:cxnLst/>
              <a:rect l="l" t="t" r="r" b="b"/>
              <a:pathLst>
                <a:path w="15240" h="488314">
                  <a:moveTo>
                    <a:pt x="15183" y="0"/>
                  </a:moveTo>
                  <a:lnTo>
                    <a:pt x="0" y="0"/>
                  </a:lnTo>
                  <a:lnTo>
                    <a:pt x="0" y="488256"/>
                  </a:lnTo>
                  <a:lnTo>
                    <a:pt x="15183" y="488256"/>
                  </a:lnTo>
                  <a:lnTo>
                    <a:pt x="15183" y="0"/>
                  </a:lnTo>
                  <a:close/>
                </a:path>
              </a:pathLst>
            </a:custGeom>
            <a:solidFill>
              <a:srgbClr val="FF0000"/>
            </a:solidFill>
          </p:spPr>
          <p:txBody>
            <a:bodyPr wrap="square" lIns="0" tIns="0" rIns="0" bIns="0" rtlCol="0"/>
            <a:lstStyle/>
            <a:p>
              <a:endParaRPr sz="3567"/>
            </a:p>
          </p:txBody>
        </p:sp>
      </p:grpSp>
      <p:grpSp>
        <p:nvGrpSpPr>
          <p:cNvPr id="89" name="object 89"/>
          <p:cNvGrpSpPr/>
          <p:nvPr/>
        </p:nvGrpSpPr>
        <p:grpSpPr>
          <a:xfrm>
            <a:off x="7342391" y="1787633"/>
            <a:ext cx="2892943" cy="3159713"/>
            <a:chOff x="2934015" y="902092"/>
            <a:chExt cx="1459865" cy="1594485"/>
          </a:xfrm>
        </p:grpSpPr>
        <p:sp>
          <p:nvSpPr>
            <p:cNvPr id="90" name="object 90"/>
            <p:cNvSpPr/>
            <p:nvPr/>
          </p:nvSpPr>
          <p:spPr>
            <a:xfrm>
              <a:off x="2936555" y="904632"/>
              <a:ext cx="1454785" cy="1584325"/>
            </a:xfrm>
            <a:custGeom>
              <a:avLst/>
              <a:gdLst/>
              <a:ahLst/>
              <a:cxnLst/>
              <a:rect l="l" t="t" r="r" b="b"/>
              <a:pathLst>
                <a:path w="1454785" h="1584325">
                  <a:moveTo>
                    <a:pt x="0" y="1583995"/>
                  </a:moveTo>
                  <a:lnTo>
                    <a:pt x="1454396" y="1583995"/>
                  </a:lnTo>
                </a:path>
                <a:path w="1454785" h="1584325">
                  <a:moveTo>
                    <a:pt x="0" y="1439996"/>
                  </a:moveTo>
                  <a:lnTo>
                    <a:pt x="1454396" y="1439996"/>
                  </a:lnTo>
                </a:path>
                <a:path w="1454785" h="1584325">
                  <a:moveTo>
                    <a:pt x="0" y="1295996"/>
                  </a:moveTo>
                  <a:lnTo>
                    <a:pt x="1454396" y="1295996"/>
                  </a:lnTo>
                </a:path>
                <a:path w="1454785" h="1584325">
                  <a:moveTo>
                    <a:pt x="0" y="1151997"/>
                  </a:moveTo>
                  <a:lnTo>
                    <a:pt x="1454396" y="1151997"/>
                  </a:lnTo>
                </a:path>
                <a:path w="1454785" h="1584325">
                  <a:moveTo>
                    <a:pt x="0" y="1007997"/>
                  </a:moveTo>
                  <a:lnTo>
                    <a:pt x="1454396" y="1007997"/>
                  </a:lnTo>
                </a:path>
                <a:path w="1454785" h="1584325">
                  <a:moveTo>
                    <a:pt x="0" y="863997"/>
                  </a:moveTo>
                  <a:lnTo>
                    <a:pt x="1454396" y="863997"/>
                  </a:lnTo>
                </a:path>
                <a:path w="1454785" h="1584325">
                  <a:moveTo>
                    <a:pt x="0" y="719998"/>
                  </a:moveTo>
                  <a:lnTo>
                    <a:pt x="1454396" y="719998"/>
                  </a:lnTo>
                </a:path>
                <a:path w="1454785" h="1584325">
                  <a:moveTo>
                    <a:pt x="0" y="575998"/>
                  </a:moveTo>
                  <a:lnTo>
                    <a:pt x="1454396" y="575998"/>
                  </a:lnTo>
                </a:path>
                <a:path w="1454785" h="1584325">
                  <a:moveTo>
                    <a:pt x="0" y="431998"/>
                  </a:moveTo>
                  <a:lnTo>
                    <a:pt x="1454396" y="431998"/>
                  </a:lnTo>
                </a:path>
                <a:path w="1454785" h="1584325">
                  <a:moveTo>
                    <a:pt x="0" y="287999"/>
                  </a:moveTo>
                  <a:lnTo>
                    <a:pt x="1454396" y="287999"/>
                  </a:lnTo>
                </a:path>
                <a:path w="1454785" h="1584325">
                  <a:moveTo>
                    <a:pt x="0" y="143999"/>
                  </a:moveTo>
                  <a:lnTo>
                    <a:pt x="1454396" y="143999"/>
                  </a:lnTo>
                </a:path>
                <a:path w="1454785" h="158432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1" name="object 91"/>
            <p:cNvSpPr/>
            <p:nvPr/>
          </p:nvSpPr>
          <p:spPr>
            <a:xfrm>
              <a:off x="2979755" y="1768630"/>
              <a:ext cx="1368425" cy="720090"/>
            </a:xfrm>
            <a:custGeom>
              <a:avLst/>
              <a:gdLst/>
              <a:ahLst/>
              <a:cxnLst/>
              <a:rect l="l" t="t" r="r" b="b"/>
              <a:pathLst>
                <a:path w="1368425" h="720089">
                  <a:moveTo>
                    <a:pt x="0" y="719997"/>
                  </a:moveTo>
                  <a:lnTo>
                    <a:pt x="0" y="575998"/>
                  </a:lnTo>
                  <a:lnTo>
                    <a:pt x="71999" y="575998"/>
                  </a:lnTo>
                  <a:lnTo>
                    <a:pt x="71999" y="719997"/>
                  </a:lnTo>
                </a:path>
                <a:path w="1368425" h="720089">
                  <a:moveTo>
                    <a:pt x="143999" y="719997"/>
                  </a:moveTo>
                  <a:lnTo>
                    <a:pt x="143999" y="575998"/>
                  </a:lnTo>
                  <a:lnTo>
                    <a:pt x="215999" y="575998"/>
                  </a:lnTo>
                  <a:lnTo>
                    <a:pt x="215999" y="719997"/>
                  </a:lnTo>
                </a:path>
                <a:path w="1368425" h="720089">
                  <a:moveTo>
                    <a:pt x="359999" y="719997"/>
                  </a:moveTo>
                  <a:lnTo>
                    <a:pt x="359999" y="575998"/>
                  </a:lnTo>
                  <a:lnTo>
                    <a:pt x="431998" y="575998"/>
                  </a:lnTo>
                  <a:lnTo>
                    <a:pt x="431998" y="719997"/>
                  </a:lnTo>
                </a:path>
                <a:path w="1368425" h="720089">
                  <a:moveTo>
                    <a:pt x="503998" y="719997"/>
                  </a:moveTo>
                  <a:lnTo>
                    <a:pt x="503998" y="575998"/>
                  </a:lnTo>
                  <a:lnTo>
                    <a:pt x="575998" y="575998"/>
                  </a:lnTo>
                  <a:lnTo>
                    <a:pt x="575998" y="719997"/>
                  </a:lnTo>
                </a:path>
                <a:path w="1368425" h="720089">
                  <a:moveTo>
                    <a:pt x="863997" y="719997"/>
                  </a:moveTo>
                  <a:lnTo>
                    <a:pt x="863997" y="575998"/>
                  </a:lnTo>
                  <a:lnTo>
                    <a:pt x="935997" y="575998"/>
                  </a:lnTo>
                  <a:lnTo>
                    <a:pt x="935997" y="719997"/>
                  </a:lnTo>
                </a:path>
                <a:path w="1368425" h="720089">
                  <a:moveTo>
                    <a:pt x="1007997" y="719997"/>
                  </a:moveTo>
                  <a:lnTo>
                    <a:pt x="1007997" y="575998"/>
                  </a:lnTo>
                  <a:lnTo>
                    <a:pt x="1079997" y="575998"/>
                  </a:lnTo>
                  <a:lnTo>
                    <a:pt x="1079997" y="719997"/>
                  </a:lnTo>
                </a:path>
                <a:path w="1368425" h="720089">
                  <a:moveTo>
                    <a:pt x="1151996" y="719997"/>
                  </a:moveTo>
                  <a:lnTo>
                    <a:pt x="1151996" y="575998"/>
                  </a:lnTo>
                  <a:lnTo>
                    <a:pt x="1223996" y="575998"/>
                  </a:lnTo>
                  <a:lnTo>
                    <a:pt x="1223996" y="719997"/>
                  </a:lnTo>
                </a:path>
                <a:path w="1368425" h="720089">
                  <a:moveTo>
                    <a:pt x="1295996" y="719997"/>
                  </a:moveTo>
                  <a:lnTo>
                    <a:pt x="1295996" y="575998"/>
                  </a:lnTo>
                  <a:lnTo>
                    <a:pt x="1367996" y="575998"/>
                  </a:lnTo>
                  <a:lnTo>
                    <a:pt x="1367996" y="719997"/>
                  </a:lnTo>
                </a:path>
                <a:path w="1368425" h="720089">
                  <a:moveTo>
                    <a:pt x="35999" y="575998"/>
                  </a:moveTo>
                  <a:lnTo>
                    <a:pt x="35999" y="503998"/>
                  </a:lnTo>
                  <a:lnTo>
                    <a:pt x="179999" y="503998"/>
                  </a:lnTo>
                  <a:lnTo>
                    <a:pt x="179999" y="575998"/>
                  </a:lnTo>
                </a:path>
                <a:path w="1368425" h="720089">
                  <a:moveTo>
                    <a:pt x="539998" y="575998"/>
                  </a:moveTo>
                  <a:lnTo>
                    <a:pt x="539998" y="503998"/>
                  </a:lnTo>
                  <a:lnTo>
                    <a:pt x="647998" y="503998"/>
                  </a:lnTo>
                  <a:lnTo>
                    <a:pt x="647998" y="719997"/>
                  </a:lnTo>
                </a:path>
                <a:path w="1368425" h="720089">
                  <a:moveTo>
                    <a:pt x="899997" y="575998"/>
                  </a:moveTo>
                  <a:lnTo>
                    <a:pt x="899997" y="431998"/>
                  </a:lnTo>
                  <a:lnTo>
                    <a:pt x="1043997" y="431998"/>
                  </a:lnTo>
                  <a:lnTo>
                    <a:pt x="1043997" y="575998"/>
                  </a:lnTo>
                </a:path>
                <a:path w="1368425" h="720089">
                  <a:moveTo>
                    <a:pt x="1187996" y="575998"/>
                  </a:moveTo>
                  <a:lnTo>
                    <a:pt x="1187996" y="431998"/>
                  </a:lnTo>
                  <a:lnTo>
                    <a:pt x="1331996" y="431998"/>
                  </a:lnTo>
                  <a:lnTo>
                    <a:pt x="1331996" y="575998"/>
                  </a:lnTo>
                </a:path>
                <a:path w="1368425" h="720089">
                  <a:moveTo>
                    <a:pt x="971997" y="431998"/>
                  </a:moveTo>
                  <a:lnTo>
                    <a:pt x="971997" y="414719"/>
                  </a:lnTo>
                  <a:lnTo>
                    <a:pt x="1259996" y="414719"/>
                  </a:lnTo>
                  <a:lnTo>
                    <a:pt x="1259996" y="431998"/>
                  </a:lnTo>
                </a:path>
                <a:path w="1368425" h="720089">
                  <a:moveTo>
                    <a:pt x="395998" y="575998"/>
                  </a:moveTo>
                  <a:lnTo>
                    <a:pt x="395998" y="408958"/>
                  </a:lnTo>
                  <a:lnTo>
                    <a:pt x="593998" y="408958"/>
                  </a:lnTo>
                  <a:lnTo>
                    <a:pt x="593998" y="503998"/>
                  </a:lnTo>
                </a:path>
                <a:path w="1368425" h="720089">
                  <a:moveTo>
                    <a:pt x="493917" y="408958"/>
                  </a:moveTo>
                  <a:lnTo>
                    <a:pt x="493917" y="201598"/>
                  </a:lnTo>
                  <a:lnTo>
                    <a:pt x="719997" y="201598"/>
                  </a:lnTo>
                  <a:lnTo>
                    <a:pt x="719997" y="719997"/>
                  </a:lnTo>
                </a:path>
                <a:path w="1368425" h="720089">
                  <a:moveTo>
                    <a:pt x="107999" y="503998"/>
                  </a:moveTo>
                  <a:lnTo>
                    <a:pt x="107999" y="0"/>
                  </a:lnTo>
                  <a:lnTo>
                    <a:pt x="287999" y="0"/>
                  </a:lnTo>
                  <a:lnTo>
                    <a:pt x="287999" y="719997"/>
                  </a:lnTo>
                </a:path>
                <a:path w="1368425" h="720089">
                  <a:moveTo>
                    <a:pt x="791997" y="719997"/>
                  </a:moveTo>
                  <a:lnTo>
                    <a:pt x="791997" y="0"/>
                  </a:lnTo>
                  <a:lnTo>
                    <a:pt x="1115996" y="0"/>
                  </a:lnTo>
                  <a:lnTo>
                    <a:pt x="1115996" y="414719"/>
                  </a:lnTo>
                </a:path>
              </a:pathLst>
            </a:custGeom>
            <a:ln w="15183">
              <a:solidFill>
                <a:srgbClr val="FF0000"/>
              </a:solidFill>
            </a:ln>
          </p:spPr>
          <p:txBody>
            <a:bodyPr wrap="square" lIns="0" tIns="0" rIns="0" bIns="0" rtlCol="0"/>
            <a:lstStyle/>
            <a:p>
              <a:endParaRPr sz="3567"/>
            </a:p>
          </p:txBody>
        </p:sp>
      </p:grpSp>
      <p:sp>
        <p:nvSpPr>
          <p:cNvPr id="92" name="object 92"/>
          <p:cNvSpPr/>
          <p:nvPr/>
        </p:nvSpPr>
        <p:spPr>
          <a:xfrm>
            <a:off x="7347424" y="1507307"/>
            <a:ext cx="2882877" cy="0"/>
          </a:xfrm>
          <a:custGeom>
            <a:avLst/>
            <a:gdLst/>
            <a:ahLst/>
            <a:cxnLst/>
            <a:rect l="l" t="t" r="r" b="b"/>
            <a:pathLst>
              <a:path w="1454785">
                <a:moveTo>
                  <a:pt x="0" y="0"/>
                </a:moveTo>
                <a:lnTo>
                  <a:pt x="1454396" y="0"/>
                </a:lnTo>
              </a:path>
            </a:pathLst>
          </a:custGeom>
          <a:ln w="5060">
            <a:solidFill>
              <a:srgbClr val="7F7F7F"/>
            </a:solidFill>
            <a:prstDash val="dot"/>
          </a:ln>
        </p:spPr>
        <p:txBody>
          <a:bodyPr wrap="square" lIns="0" tIns="0" rIns="0" bIns="0" rtlCol="0"/>
          <a:lstStyle/>
          <a:p>
            <a:endParaRPr sz="3567"/>
          </a:p>
        </p:txBody>
      </p:sp>
      <p:sp>
        <p:nvSpPr>
          <p:cNvPr id="93" name="object 93"/>
          <p:cNvSpPr txBox="1"/>
          <p:nvPr/>
        </p:nvSpPr>
        <p:spPr>
          <a:xfrm>
            <a:off x="7353516" y="4952593"/>
            <a:ext cx="2861485" cy="207141"/>
          </a:xfrm>
          <a:prstGeom prst="rect">
            <a:avLst/>
          </a:prstGeom>
        </p:spPr>
        <p:txBody>
          <a:bodyPr vert="horz" wrap="square" lIns="0" tIns="23909" rIns="0" bIns="0" rtlCol="0">
            <a:spAutoFit/>
          </a:bodyPr>
          <a:lstStyle/>
          <a:p>
            <a:pPr marL="25168">
              <a:spcBef>
                <a:spcPts val="188"/>
              </a:spcBef>
            </a:pPr>
            <a:r>
              <a:rPr sz="1189" b="1" spc="-20" dirty="0">
                <a:latin typeface="Arial"/>
                <a:cs typeface="Arial"/>
              </a:rPr>
              <a:t>A</a:t>
            </a:r>
            <a:r>
              <a:rPr sz="1189" b="1" spc="-69" dirty="0">
                <a:latin typeface="Arial"/>
                <a:cs typeface="Arial"/>
              </a:rPr>
              <a:t> </a:t>
            </a:r>
            <a:r>
              <a:rPr sz="1189" b="1" spc="-20" dirty="0">
                <a:latin typeface="Arial"/>
                <a:cs typeface="Arial"/>
              </a:rPr>
              <a:t>B</a:t>
            </a:r>
            <a:r>
              <a:rPr sz="1189" b="1" spc="-69" dirty="0">
                <a:latin typeface="Arial"/>
                <a:cs typeface="Arial"/>
              </a:rPr>
              <a:t> </a:t>
            </a:r>
            <a:r>
              <a:rPr sz="1189" b="1" spc="-20" dirty="0">
                <a:latin typeface="Arial"/>
                <a:cs typeface="Arial"/>
              </a:rPr>
              <a:t>C</a:t>
            </a:r>
            <a:r>
              <a:rPr sz="1189" b="1" spc="-69" dirty="0">
                <a:latin typeface="Arial"/>
                <a:cs typeface="Arial"/>
              </a:rPr>
              <a:t> </a:t>
            </a:r>
            <a:r>
              <a:rPr sz="1189" b="1" dirty="0">
                <a:latin typeface="Arial"/>
                <a:cs typeface="Arial"/>
              </a:rPr>
              <a:t>D</a:t>
            </a:r>
            <a:r>
              <a:rPr sz="1189" b="1" spc="-59" dirty="0">
                <a:latin typeface="Arial"/>
                <a:cs typeface="Arial"/>
              </a:rPr>
              <a:t> </a:t>
            </a:r>
            <a:r>
              <a:rPr sz="1189" b="1" dirty="0">
                <a:latin typeface="Arial"/>
                <a:cs typeface="Arial"/>
              </a:rPr>
              <a:t>E</a:t>
            </a:r>
            <a:r>
              <a:rPr sz="1189" b="1" spc="20" dirty="0">
                <a:latin typeface="Arial"/>
                <a:cs typeface="Arial"/>
              </a:rPr>
              <a:t> </a:t>
            </a:r>
            <a:r>
              <a:rPr sz="1189" b="1" dirty="0">
                <a:latin typeface="Arial"/>
                <a:cs typeface="Arial"/>
              </a:rPr>
              <a:t>F</a:t>
            </a:r>
            <a:r>
              <a:rPr sz="1189" b="1" spc="-40" dirty="0">
                <a:latin typeface="Arial"/>
                <a:cs typeface="Arial"/>
              </a:rPr>
              <a:t> </a:t>
            </a:r>
            <a:r>
              <a:rPr sz="1189" b="1" dirty="0">
                <a:latin typeface="Arial"/>
                <a:cs typeface="Arial"/>
              </a:rPr>
              <a:t>G</a:t>
            </a:r>
            <a:r>
              <a:rPr sz="1189" b="1" spc="-99" dirty="0">
                <a:latin typeface="Arial"/>
                <a:cs typeface="Arial"/>
              </a:rPr>
              <a:t> </a:t>
            </a:r>
            <a:r>
              <a:rPr sz="1189" b="1" dirty="0">
                <a:latin typeface="Arial"/>
                <a:cs typeface="Arial"/>
              </a:rPr>
              <a:t>H</a:t>
            </a:r>
            <a:r>
              <a:rPr sz="1189" b="1" spc="30" dirty="0">
                <a:latin typeface="Arial"/>
                <a:cs typeface="Arial"/>
              </a:rPr>
              <a:t> </a:t>
            </a:r>
            <a:r>
              <a:rPr sz="1189" b="1" dirty="0">
                <a:latin typeface="Arial"/>
                <a:cs typeface="Arial"/>
              </a:rPr>
              <a:t>J</a:t>
            </a:r>
            <a:r>
              <a:rPr sz="1189" b="1" spc="268" dirty="0">
                <a:latin typeface="Arial"/>
                <a:cs typeface="Arial"/>
              </a:rPr>
              <a:t> </a:t>
            </a:r>
            <a:r>
              <a:rPr sz="1189" b="1" dirty="0">
                <a:latin typeface="Arial"/>
                <a:cs typeface="Arial"/>
              </a:rPr>
              <a:t>I</a:t>
            </a:r>
            <a:r>
              <a:rPr sz="1189" b="1" spc="168" dirty="0">
                <a:latin typeface="Arial"/>
                <a:cs typeface="Arial"/>
              </a:rPr>
              <a:t> </a:t>
            </a:r>
            <a:r>
              <a:rPr sz="1189" b="1" dirty="0">
                <a:latin typeface="Arial"/>
                <a:cs typeface="Arial"/>
              </a:rPr>
              <a:t>K</a:t>
            </a:r>
            <a:r>
              <a:rPr sz="1189" b="1" spc="-10" dirty="0">
                <a:latin typeface="Arial"/>
                <a:cs typeface="Arial"/>
              </a:rPr>
              <a:t> </a:t>
            </a:r>
            <a:r>
              <a:rPr sz="1189" b="1" dirty="0">
                <a:latin typeface="Arial"/>
                <a:cs typeface="Arial"/>
              </a:rPr>
              <a:t>L</a:t>
            </a:r>
            <a:r>
              <a:rPr sz="1189" b="1" spc="-69" dirty="0">
                <a:latin typeface="Arial"/>
                <a:cs typeface="Arial"/>
              </a:rPr>
              <a:t> </a:t>
            </a:r>
            <a:r>
              <a:rPr sz="1189" b="1" spc="-20" dirty="0">
                <a:latin typeface="Arial"/>
                <a:cs typeface="Arial"/>
              </a:rPr>
              <a:t>M</a:t>
            </a:r>
            <a:r>
              <a:rPr sz="1189" b="1" spc="-168" dirty="0">
                <a:latin typeface="Arial"/>
                <a:cs typeface="Arial"/>
              </a:rPr>
              <a:t> </a:t>
            </a:r>
            <a:r>
              <a:rPr sz="1189" b="1" dirty="0">
                <a:latin typeface="Arial"/>
                <a:cs typeface="Arial"/>
              </a:rPr>
              <a:t>O</a:t>
            </a:r>
            <a:r>
              <a:rPr sz="1189" b="1" spc="-99" dirty="0">
                <a:latin typeface="Arial"/>
                <a:cs typeface="Arial"/>
              </a:rPr>
              <a:t> </a:t>
            </a:r>
            <a:r>
              <a:rPr sz="1189" b="1" dirty="0">
                <a:latin typeface="Arial"/>
                <a:cs typeface="Arial"/>
              </a:rPr>
              <a:t>N</a:t>
            </a:r>
            <a:r>
              <a:rPr sz="1189" b="1" spc="-40" dirty="0">
                <a:latin typeface="Arial"/>
                <a:cs typeface="Arial"/>
              </a:rPr>
              <a:t> </a:t>
            </a:r>
            <a:r>
              <a:rPr sz="1189" b="1" dirty="0">
                <a:latin typeface="Arial"/>
                <a:cs typeface="Arial"/>
              </a:rPr>
              <a:t>P</a:t>
            </a:r>
            <a:r>
              <a:rPr sz="1189" b="1" spc="-69" dirty="0">
                <a:latin typeface="Arial"/>
                <a:cs typeface="Arial"/>
              </a:rPr>
              <a:t> </a:t>
            </a:r>
            <a:r>
              <a:rPr sz="1189" b="1" dirty="0">
                <a:latin typeface="Arial"/>
                <a:cs typeface="Arial"/>
              </a:rPr>
              <a:t>Q</a:t>
            </a:r>
            <a:r>
              <a:rPr sz="1189" b="1" spc="-79" dirty="0">
                <a:latin typeface="Arial"/>
                <a:cs typeface="Arial"/>
              </a:rPr>
              <a:t> </a:t>
            </a:r>
            <a:r>
              <a:rPr sz="1189" b="1" dirty="0">
                <a:latin typeface="Arial"/>
                <a:cs typeface="Arial"/>
              </a:rPr>
              <a:t>S</a:t>
            </a:r>
            <a:r>
              <a:rPr sz="1189" b="1" spc="-30" dirty="0">
                <a:latin typeface="Arial"/>
                <a:cs typeface="Arial"/>
              </a:rPr>
              <a:t> </a:t>
            </a:r>
            <a:r>
              <a:rPr sz="1189" b="1" dirty="0">
                <a:latin typeface="Arial"/>
                <a:cs typeface="Arial"/>
              </a:rPr>
              <a:t>R</a:t>
            </a:r>
            <a:r>
              <a:rPr sz="1189" b="1" spc="-10" dirty="0">
                <a:latin typeface="Arial"/>
                <a:cs typeface="Arial"/>
              </a:rPr>
              <a:t> </a:t>
            </a:r>
            <a:r>
              <a:rPr sz="1189" b="1" spc="-99" dirty="0">
                <a:latin typeface="Arial"/>
                <a:cs typeface="Arial"/>
              </a:rPr>
              <a:t>T</a:t>
            </a:r>
            <a:endParaRPr sz="1189">
              <a:latin typeface="Arial"/>
              <a:cs typeface="Arial"/>
            </a:endParaRPr>
          </a:p>
        </p:txBody>
      </p:sp>
      <p:sp>
        <p:nvSpPr>
          <p:cNvPr id="94" name="object 94"/>
          <p:cNvSpPr txBox="1"/>
          <p:nvPr/>
        </p:nvSpPr>
        <p:spPr>
          <a:xfrm>
            <a:off x="7145385" y="3312664"/>
            <a:ext cx="176169" cy="1460433"/>
          </a:xfrm>
          <a:prstGeom prst="rect">
            <a:avLst/>
          </a:prstGeom>
        </p:spPr>
        <p:txBody>
          <a:bodyPr vert="horz" wrap="square" lIns="0" tIns="23909" rIns="0" bIns="0" rtlCol="0">
            <a:spAutoFit/>
          </a:bodyPr>
          <a:lstStyle/>
          <a:p>
            <a:pPr marL="25168">
              <a:lnSpc>
                <a:spcPts val="2319"/>
              </a:lnSpc>
              <a:spcBef>
                <a:spcPts val="188"/>
              </a:spcBef>
            </a:pPr>
            <a:r>
              <a:rPr sz="1982" spc="-99" dirty="0">
                <a:latin typeface="Times New Roman"/>
                <a:cs typeface="Times New Roman"/>
              </a:rPr>
              <a:t>5</a:t>
            </a:r>
            <a:endParaRPr sz="1982">
              <a:latin typeface="Times New Roman"/>
              <a:cs typeface="Times New Roman"/>
            </a:endParaRPr>
          </a:p>
          <a:p>
            <a:pPr marL="25168">
              <a:lnSpc>
                <a:spcPts val="2249"/>
              </a:lnSpc>
            </a:pPr>
            <a:r>
              <a:rPr sz="1982" spc="-99" dirty="0">
                <a:latin typeface="Times New Roman"/>
                <a:cs typeface="Times New Roman"/>
              </a:rPr>
              <a:t>4</a:t>
            </a:r>
            <a:endParaRPr sz="1982">
              <a:latin typeface="Times New Roman"/>
              <a:cs typeface="Times New Roman"/>
            </a:endParaRPr>
          </a:p>
          <a:p>
            <a:pPr marL="25168">
              <a:lnSpc>
                <a:spcPts val="2249"/>
              </a:lnSpc>
            </a:pPr>
            <a:r>
              <a:rPr sz="1982" spc="-99" dirty="0">
                <a:latin typeface="Times New Roman"/>
                <a:cs typeface="Times New Roman"/>
              </a:rPr>
              <a:t>3</a:t>
            </a:r>
            <a:endParaRPr sz="1982">
              <a:latin typeface="Times New Roman"/>
              <a:cs typeface="Times New Roman"/>
            </a:endParaRPr>
          </a:p>
          <a:p>
            <a:pPr marL="25168">
              <a:lnSpc>
                <a:spcPts val="2249"/>
              </a:lnSpc>
            </a:pPr>
            <a:r>
              <a:rPr sz="1982" spc="-99" dirty="0">
                <a:latin typeface="Times New Roman"/>
                <a:cs typeface="Times New Roman"/>
              </a:rPr>
              <a:t>2</a:t>
            </a:r>
            <a:endParaRPr sz="1982">
              <a:latin typeface="Times New Roman"/>
              <a:cs typeface="Times New Roman"/>
            </a:endParaRPr>
          </a:p>
          <a:p>
            <a:pPr marL="25168">
              <a:lnSpc>
                <a:spcPts val="2309"/>
              </a:lnSpc>
            </a:pPr>
            <a:r>
              <a:rPr sz="1982" spc="-99" dirty="0">
                <a:latin typeface="Times New Roman"/>
                <a:cs typeface="Times New Roman"/>
              </a:rPr>
              <a:t>1</a:t>
            </a:r>
            <a:endParaRPr sz="1982">
              <a:latin typeface="Times New Roman"/>
              <a:cs typeface="Times New Roman"/>
            </a:endParaRPr>
          </a:p>
        </p:txBody>
      </p:sp>
      <p:sp>
        <p:nvSpPr>
          <p:cNvPr id="95" name="object 95"/>
          <p:cNvSpPr txBox="1"/>
          <p:nvPr/>
        </p:nvSpPr>
        <p:spPr>
          <a:xfrm>
            <a:off x="7145385" y="2169755"/>
            <a:ext cx="176169" cy="329162"/>
          </a:xfrm>
          <a:prstGeom prst="rect">
            <a:avLst/>
          </a:prstGeom>
        </p:spPr>
        <p:txBody>
          <a:bodyPr vert="horz" wrap="square" lIns="0" tIns="23909" rIns="0" bIns="0" rtlCol="0">
            <a:spAutoFit/>
          </a:bodyPr>
          <a:lstStyle/>
          <a:p>
            <a:pPr marL="25168">
              <a:spcBef>
                <a:spcPts val="188"/>
              </a:spcBef>
            </a:pPr>
            <a:r>
              <a:rPr sz="1982" spc="-99" dirty="0">
                <a:latin typeface="Times New Roman"/>
                <a:cs typeface="Times New Roman"/>
              </a:rPr>
              <a:t>9</a:t>
            </a:r>
            <a:endParaRPr sz="1982">
              <a:latin typeface="Times New Roman"/>
              <a:cs typeface="Times New Roman"/>
            </a:endParaRPr>
          </a:p>
        </p:txBody>
      </p:sp>
      <p:sp>
        <p:nvSpPr>
          <p:cNvPr id="96" name="object 96"/>
          <p:cNvSpPr txBox="1"/>
          <p:nvPr/>
        </p:nvSpPr>
        <p:spPr>
          <a:xfrm>
            <a:off x="7082696" y="1885896"/>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10</a:t>
            </a:r>
            <a:endParaRPr sz="1982">
              <a:latin typeface="Times New Roman"/>
              <a:cs typeface="Times New Roman"/>
            </a:endParaRPr>
          </a:p>
        </p:txBody>
      </p:sp>
      <p:sp>
        <p:nvSpPr>
          <p:cNvPr id="97" name="object 97"/>
          <p:cNvSpPr txBox="1"/>
          <p:nvPr/>
        </p:nvSpPr>
        <p:spPr>
          <a:xfrm>
            <a:off x="7082696" y="1601810"/>
            <a:ext cx="302004" cy="329162"/>
          </a:xfrm>
          <a:prstGeom prst="rect">
            <a:avLst/>
          </a:prstGeom>
        </p:spPr>
        <p:txBody>
          <a:bodyPr vert="horz" wrap="square" lIns="0" tIns="23909" rIns="0" bIns="0" rtlCol="0">
            <a:spAutoFit/>
          </a:bodyPr>
          <a:lstStyle/>
          <a:p>
            <a:pPr marL="25168">
              <a:spcBef>
                <a:spcPts val="188"/>
              </a:spcBef>
            </a:pPr>
            <a:r>
              <a:rPr sz="1982" spc="-50" dirty="0">
                <a:latin typeface="Times New Roman"/>
                <a:cs typeface="Times New Roman"/>
              </a:rPr>
              <a:t>11</a:t>
            </a:r>
            <a:endParaRPr sz="1982">
              <a:latin typeface="Times New Roman"/>
              <a:cs typeface="Times New Roman"/>
            </a:endParaRPr>
          </a:p>
        </p:txBody>
      </p:sp>
      <p:grpSp>
        <p:nvGrpSpPr>
          <p:cNvPr id="98" name="object 98"/>
          <p:cNvGrpSpPr/>
          <p:nvPr/>
        </p:nvGrpSpPr>
        <p:grpSpPr>
          <a:xfrm>
            <a:off x="7347424" y="1735596"/>
            <a:ext cx="2882877" cy="2184493"/>
            <a:chOff x="2936555" y="875833"/>
            <a:chExt cx="1454785" cy="1102360"/>
          </a:xfrm>
        </p:grpSpPr>
        <p:sp>
          <p:nvSpPr>
            <p:cNvPr id="99" name="object 99"/>
            <p:cNvSpPr/>
            <p:nvPr/>
          </p:nvSpPr>
          <p:spPr>
            <a:xfrm>
              <a:off x="3587433" y="1145112"/>
              <a:ext cx="346710" cy="825500"/>
            </a:xfrm>
            <a:custGeom>
              <a:avLst/>
              <a:gdLst/>
              <a:ahLst/>
              <a:cxnLst/>
              <a:rect l="l" t="t" r="r" b="b"/>
              <a:pathLst>
                <a:path w="346710" h="825500">
                  <a:moveTo>
                    <a:pt x="0" y="825117"/>
                  </a:moveTo>
                  <a:lnTo>
                    <a:pt x="0" y="0"/>
                  </a:lnTo>
                  <a:lnTo>
                    <a:pt x="346318" y="0"/>
                  </a:lnTo>
                  <a:lnTo>
                    <a:pt x="346318" y="623518"/>
                  </a:lnTo>
                </a:path>
              </a:pathLst>
            </a:custGeom>
            <a:ln w="15183">
              <a:solidFill>
                <a:srgbClr val="FF0000"/>
              </a:solidFill>
            </a:ln>
          </p:spPr>
          <p:txBody>
            <a:bodyPr wrap="square" lIns="0" tIns="0" rIns="0" bIns="0" rtlCol="0"/>
            <a:lstStyle/>
            <a:p>
              <a:endParaRPr sz="3567"/>
            </a:p>
          </p:txBody>
        </p:sp>
        <p:sp>
          <p:nvSpPr>
            <p:cNvPr id="100" name="object 100"/>
            <p:cNvSpPr/>
            <p:nvPr/>
          </p:nvSpPr>
          <p:spPr>
            <a:xfrm>
              <a:off x="2936555" y="875833"/>
              <a:ext cx="1454785" cy="57785"/>
            </a:xfrm>
            <a:custGeom>
              <a:avLst/>
              <a:gdLst/>
              <a:ahLst/>
              <a:cxnLst/>
              <a:rect l="l" t="t" r="r" b="b"/>
              <a:pathLst>
                <a:path w="1454785" h="57784">
                  <a:moveTo>
                    <a:pt x="1454396" y="0"/>
                  </a:moveTo>
                  <a:lnTo>
                    <a:pt x="0" y="0"/>
                  </a:lnTo>
                  <a:lnTo>
                    <a:pt x="0" y="57599"/>
                  </a:lnTo>
                  <a:lnTo>
                    <a:pt x="1454396" y="57599"/>
                  </a:lnTo>
                  <a:lnTo>
                    <a:pt x="1454396" y="0"/>
                  </a:lnTo>
                  <a:close/>
                </a:path>
              </a:pathLst>
            </a:custGeom>
            <a:solidFill>
              <a:srgbClr val="0000FF">
                <a:alpha val="19999"/>
              </a:srgbClr>
            </a:solidFill>
          </p:spPr>
          <p:txBody>
            <a:bodyPr wrap="square" lIns="0" tIns="0" rIns="0" bIns="0" rtlCol="0"/>
            <a:lstStyle/>
            <a:p>
              <a:endParaRPr sz="3567"/>
            </a:p>
          </p:txBody>
        </p:sp>
        <p:sp>
          <p:nvSpPr>
            <p:cNvPr id="101" name="object 101"/>
            <p:cNvSpPr/>
            <p:nvPr/>
          </p:nvSpPr>
          <p:spPr>
            <a:xfrm>
              <a:off x="3177754" y="917592"/>
              <a:ext cx="582930" cy="851535"/>
            </a:xfrm>
            <a:custGeom>
              <a:avLst/>
              <a:gdLst/>
              <a:ahLst/>
              <a:cxnLst/>
              <a:rect l="l" t="t" r="r" b="b"/>
              <a:pathLst>
                <a:path w="582929" h="851535">
                  <a:moveTo>
                    <a:pt x="0" y="851037"/>
                  </a:moveTo>
                  <a:lnTo>
                    <a:pt x="0" y="0"/>
                  </a:lnTo>
                  <a:lnTo>
                    <a:pt x="582478" y="0"/>
                  </a:lnTo>
                  <a:lnTo>
                    <a:pt x="582478" y="227519"/>
                  </a:lnTo>
                </a:path>
              </a:pathLst>
            </a:custGeom>
            <a:ln w="15183">
              <a:solidFill>
                <a:srgbClr val="FF0000"/>
              </a:solidFill>
            </a:ln>
          </p:spPr>
          <p:txBody>
            <a:bodyPr wrap="square" lIns="0" tIns="0" rIns="0" bIns="0" rtlCol="0"/>
            <a:lstStyle/>
            <a:p>
              <a:endParaRPr sz="3567"/>
            </a:p>
          </p:txBody>
        </p:sp>
      </p:grpSp>
    </p:spTree>
    <p:extLst>
      <p:ext uri="{BB962C8B-B14F-4D97-AF65-F5344CB8AC3E}">
        <p14:creationId xmlns:p14="http://schemas.microsoft.com/office/powerpoint/2010/main" val="1301917265"/>
      </p:ext>
    </p:extLst>
  </p:cSld>
  <p:clrMapOvr>
    <a:masterClrMapping/>
  </p:clrMapOvr>
  <p:transition>
    <p:cu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Distance functions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Most commonly used functions </a:t>
            </a:r>
            <a:r>
              <a:rPr lang="en-US" dirty="0" smtClean="0">
                <a:latin typeface="Times New Roman" panose="02020603050405020304" pitchFamily="18" charset="0"/>
                <a:cs typeface="Times New Roman" panose="02020603050405020304" pitchFamily="18" charset="0"/>
              </a:rPr>
              <a:t>for numeric values</a:t>
            </a:r>
            <a:endParaRPr lang="en-US" dirty="0">
              <a:latin typeface="Times New Roman" panose="02020603050405020304" pitchFamily="18" charset="0"/>
              <a:cs typeface="Times New Roman" panose="02020603050405020304" pitchFamily="18" charset="0"/>
            </a:endParaRPr>
          </a:p>
          <a:p>
            <a:pPr algn="just"/>
            <a:r>
              <a:rPr lang="en-US" altLang="ja-JP" b="1" dirty="0" smtClean="0">
                <a:latin typeface="Times New Roman" panose="02020603050405020304" pitchFamily="18" charset="0"/>
                <a:cs typeface="Times New Roman" panose="02020603050405020304" pitchFamily="18" charset="0"/>
              </a:rPr>
              <a:t>Euclidean distance </a:t>
            </a:r>
          </a:p>
          <a:p>
            <a:pPr marL="457200" lvl="1" indent="0">
              <a:buNone/>
            </a:pPr>
            <a:endParaRPr lang="en-US" altLang="ja-JP" dirty="0"/>
          </a:p>
          <a:p>
            <a:pPr marL="457200" lvl="1" indent="0">
              <a:buNone/>
            </a:pPr>
            <a:endParaRPr lang="en-US" altLang="ja-JP" dirty="0" smtClean="0">
              <a:solidFill>
                <a:srgbClr val="3333CC"/>
              </a:solidFill>
            </a:endParaRPr>
          </a:p>
          <a:p>
            <a:r>
              <a:rPr lang="en-US" altLang="ja-JP" b="1" dirty="0" smtClean="0">
                <a:latin typeface="Times New Roman" panose="02020603050405020304" pitchFamily="18" charset="0"/>
                <a:cs typeface="Times New Roman" panose="02020603050405020304" pitchFamily="18" charset="0"/>
              </a:rPr>
              <a:t>Manhattan </a:t>
            </a:r>
            <a:r>
              <a:rPr lang="en-US" altLang="ja-JP" b="1" dirty="0">
                <a:latin typeface="Times New Roman" panose="02020603050405020304" pitchFamily="18" charset="0"/>
                <a:cs typeface="Times New Roman" panose="02020603050405020304" pitchFamily="18" charset="0"/>
              </a:rPr>
              <a:t>(city </a:t>
            </a:r>
            <a:r>
              <a:rPr lang="en-US" altLang="ja-JP" b="1" dirty="0" smtClean="0">
                <a:latin typeface="Times New Roman" panose="02020603050405020304" pitchFamily="18" charset="0"/>
                <a:cs typeface="Times New Roman" panose="02020603050405020304" pitchFamily="18" charset="0"/>
              </a:rPr>
              <a:t>block) distance</a:t>
            </a:r>
          </a:p>
          <a:p>
            <a:pPr lvl="1"/>
            <a:endParaRPr lang="en-US" altLang="ja-JP" dirty="0">
              <a:solidFill>
                <a:srgbClr val="3333CC"/>
              </a:solidFill>
            </a:endParaRPr>
          </a:p>
          <a:p>
            <a:pPr lvl="1"/>
            <a:endParaRPr lang="en-US" altLang="ja-JP" dirty="0">
              <a:solidFill>
                <a:srgbClr val="3333CC"/>
              </a:solidFill>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98</a:t>
            </a:fld>
            <a:endParaRPr lang="en-US"/>
          </a:p>
        </p:txBody>
      </p:sp>
      <p:graphicFrame>
        <p:nvGraphicFramePr>
          <p:cNvPr id="7" name="Object 4"/>
          <p:cNvGraphicFramePr>
            <a:graphicFrameLocks noChangeAspect="1"/>
          </p:cNvGraphicFramePr>
          <p:nvPr>
            <p:extLst>
              <p:ext uri="{D42A27DB-BD31-4B8C-83A1-F6EECF244321}">
                <p14:modId xmlns:p14="http://schemas.microsoft.com/office/powerpoint/2010/main" val="3079245082"/>
              </p:ext>
            </p:extLst>
          </p:nvPr>
        </p:nvGraphicFramePr>
        <p:xfrm>
          <a:off x="1569584" y="2834979"/>
          <a:ext cx="7381875" cy="674687"/>
        </p:xfrm>
        <a:graphic>
          <a:graphicData uri="http://schemas.openxmlformats.org/presentationml/2006/ole">
            <mc:AlternateContent xmlns:mc="http://schemas.openxmlformats.org/markup-compatibility/2006">
              <mc:Choice xmlns:v="urn:schemas-microsoft-com:vml" Requires="v">
                <p:oleObj spid="_x0000_s2224" name="Equation" r:id="rId3" imgW="3225800" imgH="292100" progId="Equation.3">
                  <p:embed/>
                </p:oleObj>
              </mc:Choice>
              <mc:Fallback>
                <p:oleObj name="Equation" r:id="rId3" imgW="32258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9584" y="2834979"/>
                        <a:ext cx="7381875"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00687717"/>
              </p:ext>
            </p:extLst>
          </p:nvPr>
        </p:nvGraphicFramePr>
        <p:xfrm>
          <a:off x="1990725" y="4226832"/>
          <a:ext cx="7991475" cy="633412"/>
        </p:xfrm>
        <a:graphic>
          <a:graphicData uri="http://schemas.openxmlformats.org/presentationml/2006/ole">
            <mc:AlternateContent xmlns:mc="http://schemas.openxmlformats.org/markup-compatibility/2006">
              <mc:Choice xmlns:v="urn:schemas-microsoft-com:vml" Requires="v">
                <p:oleObj spid="_x0000_s2225" name="Equation" r:id="rId5" imgW="3047760" imgH="241200" progId="Equation.3">
                  <p:embed/>
                </p:oleObj>
              </mc:Choice>
              <mc:Fallback>
                <p:oleObj name="Equation" r:id="rId5" imgW="3047760" imgH="241200" progId="Equation.3">
                  <p:embed/>
                  <p:pic>
                    <p:nvPicPr>
                      <p:cNvPr id="0" name=""/>
                      <p:cNvPicPr>
                        <a:picLocks noChangeAspect="1" noChangeArrowheads="1"/>
                      </p:cNvPicPr>
                      <p:nvPr/>
                    </p:nvPicPr>
                    <p:blipFill>
                      <a:blip r:embed="rId6"/>
                      <a:srcRect/>
                      <a:stretch>
                        <a:fillRect/>
                      </a:stretch>
                    </p:blipFill>
                    <p:spPr bwMode="auto">
                      <a:xfrm>
                        <a:off x="1990725" y="4226832"/>
                        <a:ext cx="7991475" cy="633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66512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Distance function for text documents</a:t>
            </a:r>
          </a:p>
        </p:txBody>
      </p:sp>
      <p:sp>
        <p:nvSpPr>
          <p:cNvPr id="3" name="Content Placeholder 2"/>
          <p:cNvSpPr>
            <a:spLocks noGrp="1"/>
          </p:cNvSpPr>
          <p:nvPr>
            <p:ph idx="1"/>
          </p:nvPr>
        </p:nvSpPr>
        <p:spPr>
          <a:xfrm>
            <a:off x="712473" y="2506662"/>
            <a:ext cx="10515600" cy="4351338"/>
          </a:xfrm>
        </p:spPr>
        <p:txBody>
          <a:bodyPr>
            <a:normAutofit/>
          </a:bodyPr>
          <a:lstStyle/>
          <a:p>
            <a:pPr algn="just"/>
            <a:r>
              <a:rPr lang="en-US" altLang="ja-JP" dirty="0">
                <a:latin typeface="Times New Roman" panose="02020603050405020304" pitchFamily="18" charset="0"/>
                <a:cs typeface="Times New Roman" panose="02020603050405020304" pitchFamily="18" charset="0"/>
              </a:rPr>
              <a:t>The most commonly used similarity function is the </a:t>
            </a:r>
            <a:r>
              <a:rPr lang="en-US" altLang="ja-JP" b="1" dirty="0">
                <a:latin typeface="Times New Roman" panose="02020603050405020304" pitchFamily="18" charset="0"/>
                <a:cs typeface="Times New Roman" panose="02020603050405020304" pitchFamily="18" charset="0"/>
              </a:rPr>
              <a:t>cosine similarity</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99</a:t>
            </a:fld>
            <a:endParaRPr lang="en-US"/>
          </a:p>
        </p:txBody>
      </p:sp>
    </p:spTree>
    <p:extLst>
      <p:ext uri="{BB962C8B-B14F-4D97-AF65-F5344CB8AC3E}">
        <p14:creationId xmlns:p14="http://schemas.microsoft.com/office/powerpoint/2010/main" val="9165811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ags/tag10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10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10;$&#10;&#10;\end{document}"/>
  <p:tag name="IGUANATEXSIZE" val="24"/>
</p:tagLst>
</file>

<file path=ppt/tags/tag10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10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in_{\theta^{(j)}} &#10;\frac{1}{2} \sum_{i:r(i,j)=1}&#10; \left((\theta^{(j)})^Tx^{(i)} - y^{(i,j)}\right)^2 + &#10;\frac{\lambda}{2} \sum_{k=1}^{n} (\theta_k^{(j)})^2&#10;$&#10;&#10;\end{document}"/>
  <p:tag name="IGUANATEXSIZE" val="24"/>
</p:tagLst>
</file>

<file path=ppt/tags/tag10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1)}, \theta^{(2)}, \dots, \theta^{(n_u)}&#10;$&#10;&#10;\end{document}"/>
  <p:tag name="IGUANATEXSIZE" val="20"/>
</p:tagLst>
</file>

<file path=ppt/tags/tag10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in_{\theta^{(1)}, \dots, \theta^{(n_u)}} \frac{1}{2} &#10;\sum_{j=1}^{n_u}\sum_{i:r(i,j)=1} \left(&#10;(\theta^{(j)})^Tx^{(i)} - y^{(i,j)} \right)^2&#10; + \frac{\lambda}{2} \sum_{j=1}^{n_u}\sum_{k=1}^{n} (\theta_k^{(j)})^2&#10;$&#10;&#10;\end{document}"/>
  <p:tag name="IGUANATEXSIZE" val="24"/>
</p:tagLst>
</file>

<file path=ppt/tags/tag10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_k^{(j)} := \theta_k^{(j)} - \alpha \sum_{i:r(i,j)=1} ((\theta^{(j)})^Tx^{(i)} - y^{(i,j)}) x_k^{(i)}&#10;$ (for $k=0$)&#10;&#10;\end{document}"/>
  <p:tag name="IGUANATEXSIZE" val="24"/>
</p:tagLst>
</file>

<file path=ppt/tags/tag10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_k^{(j)} := \theta_k^{(j)} &#10;- \alpha \left( \sum_{i:r(i,j)=1} &#10;((\theta^{(j)})^Tx^{(i)} - y^{(i,j)}) x_k^{(i)} &#10;+ \lambda \theta_k^{(j)} \right)&#10;$ (for $k\neq 0$)&#10;&#10;\end{document}"/>
  <p:tag name="IGUANATEXSIZE" val="24"/>
</p:tagLst>
</file>

<file path=ppt/tags/tag10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in_{\theta^{(1)}, \dots, \theta^{(n_u)}} \frac{1}{2} &#10;\sum_{j=1}^{n_u}\sum_{i:r(i,j)=1} \left(&#10;(\theta^{(j)})^Tx^{(i)} - y^{(i,j)} \right)^2&#10; + \frac{\lambda}{2} \sum_{j=1}^{n_u}\sum_{k=1}^{n} (\theta_k^{(j)})^2&#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2&#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z_2&#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z_1&#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z_1&#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z_2&#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k&#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u^{(1)}, u^{(2)}, \dots, u^{(k)}&#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u^{(1)} \in \mathbb{R}^n&#10;$&#10;&#10;\end{document}&#10;"/>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3D \rightarrow 2D&#10;$&#10;&#10;\end{document}&#10;"/>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K = 2&#10;$&#10;&#10;\end{document}&#10;"/>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3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3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4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y&#10;$&#10;&#10;\end{document}"/>
  <p:tag name="IGUANATEXSIZE" val="20"/>
</p:tagLst>
</file>

<file path=ppt/tags/tag4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4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4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4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5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5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 x^{(2)}, \dots, x^{(m)}&#10;$&#10;&#10;\end{document}"/>
  <p:tag name="IGUANATEXSIZE" val="24"/>
</p:tagLst>
</file>

<file path=ppt/tags/tag5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mu_j = \frac{1}{m} \sum_{i=1}^m x_j^{(i)}&#10;$&#10;&#10;\end{document}"/>
  <p:tag name="IGUANATEXSIZE" val="24"/>
</p:tagLst>
</file>

<file path=ppt/tags/tag5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x_j^{(i)}&#10;$&#10;&#10;\end{document}"/>
  <p:tag name="IGUANATEXSIZE" val="24"/>
</p:tagLst>
</file>

<file path=ppt/tags/tag5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x_j - \mu_j&#10;$&#10;&#10;\end{document}"/>
  <p:tag name="IGUANATEXSIZE" val="24"/>
</p:tagLst>
</file>

<file path=ppt/tags/tag5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x_1=&#10;$&#10;&#10;\end{document}"/>
  <p:tag name="IGUANATEXSIZE" val="24"/>
</p:tagLst>
</file>

<file path=ppt/tags/tag5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x_2=&#10;$&#10;&#10;\end{document}"/>
  <p:tag name="IGUANATEXSIZE" val="24"/>
</p:tagLst>
</file>

<file path=ppt/tags/tag5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5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5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6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6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6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n&#10;$&#10;&#10;\end{document}"/>
  <p:tag name="IGUANATEXSIZE" val="24"/>
</p:tagLst>
</file>

<file path=ppt/tags/tag6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k&#10;$&#10;&#10;\end{document}"/>
  <p:tag name="IGUANATEXSIZE" val="24"/>
</p:tagLst>
</file>

<file path=ppt/tags/tag6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Sigma = \frac{1}{m} \sum_{i=1}^n (x^{(i)})(x^{(i)})^T&#10;$&#10;&#10;\end{document}"/>
  <p:tag name="IGUANATEXSIZE" val="24"/>
</p:tagLst>
</file>

<file path=ppt/tags/tag6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10;\Sigma&#10;$&#10;&#10;\end{document}"/>
  <p:tag name="IGUANATEXSIZE" val="24"/>
</p:tagLst>
</file>

<file path=ppt/tags/tag6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U = \begin{bmatrix} &#10;| &amp; | &amp;  &amp; | \\&#10;u^{(1)} &amp; u^{(2)} &amp; \dots &amp; u^{(n)}\\&#10;| &amp; | &amp;  &amp; | \\&#10;\end{bmatrix} \in \mathbb{R}^{n \times n}&#10;$&#10;&#10;\end{document}"/>
  <p:tag name="IGUANATEXSIZE" val="24"/>
</p:tagLst>
</file>

<file path=ppt/tags/tag6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n_{u}&#10;$&#10;&#10;\end{document}"/>
  <p:tag name="IGUANATEXSIZE" val="20"/>
</p:tagLst>
</file>

<file path=ppt/tags/tag6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n_{m}&#10;$&#10;&#10;\end{document}"/>
  <p:tag name="IGUANATEXSIZE" val="20"/>
</p:tagLst>
</file>

<file path=ppt/tags/tag6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r(i,j)&#10;$&#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7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7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7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7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7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r(i,j) = 1&#10;$&#10;&#10;\end{document}"/>
  <p:tag name="IGUANATEXSIZE" val="20"/>
</p:tagLst>
</file>

<file path=ppt/tags/tag7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y^{(i,j)}&#10;$&#10;&#10;\end{document}"/>
  <p:tag name="IGUANATEXSIZE" val="20"/>
</p:tagLst>
</file>

<file path=ppt/tags/tag7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x_1&#10;$&#10;&#10;\end{document}"/>
  <p:tag name="IGUANATEXSIZE" val="20"/>
</p:tagLst>
</file>

<file path=ppt/tags/tag7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x_2&#10;$&#10;&#10;\end{document}"/>
  <p:tag name="IGUANATEXSIZE" val="20"/>
</p:tagLst>
</file>

<file path=ppt/tags/tag7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x_1&#10;$&#10;&#10;\end{document}"/>
  <p:tag name="IGUANATEXSIZE" val="20"/>
</p:tagLst>
</file>

<file path=ppt/tags/tag7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x_2&#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8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8"/>
</p:tagLst>
</file>

<file path=ppt/tags/tag8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8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8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 \in \mathbb{R}^3&#10;$&#10;&#10;\end{document}"/>
  <p:tag name="IGUANATEXSIZE" val="20"/>
</p:tagLst>
</file>

<file path=ppt/tags/tag8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T x^{(i)}&#10;$&#10;&#10;\end{document}"/>
  <p:tag name="IGUANATEXSIZE" val="20"/>
</p:tagLst>
</file>

<file path=ppt/tags/tag8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r(i,j)=1&#10;$&#10;&#10;\end{document}"/>
  <p:tag name="IGUANATEXSIZE" val="20"/>
</p:tagLst>
</file>

<file path=ppt/tags/tag8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8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8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y^{(i,j)}=&#10;$&#10;&#10;\end{document}"/>
  <p:tag name="IGUANATEXSIZE" val="24"/>
</p:tagLst>
</file>

<file path=ppt/tags/tag8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ags/tag9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9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x^{(i)}&#10;$&#10;&#10;\end{document}"/>
  <p:tag name="IGUANATEXSIZE" val="24"/>
</p:tagLst>
</file>

<file path=ppt/tags/tag9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9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0"/>
</p:tagLst>
</file>

<file path=ppt/tags/tag9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0"/>
</p:tagLst>
</file>

<file path=ppt/tags/tag9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T(x^{(i)})&#10;$&#10;&#10;\end{document}"/>
  <p:tag name="IGUANATEXSIZE" val="20"/>
</p:tagLst>
</file>

<file path=ppt/tags/tag9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10;$&#10;&#10;\end{document}"/>
  <p:tag name="IGUANATEXSIZE" val="24"/>
</p:tagLst>
</file>

<file path=ppt/tags/tag9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j)}&#10;$&#10;&#10;\end{document}"/>
  <p:tag name="IGUANATEXSIZE" val="24"/>
</p:tagLst>
</file>

<file path=ppt/tags/tag9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j&#10;$&#10;&#10;\end{document}"/>
  <p:tag name="IGUANATEXSIZE" val="24"/>
</p:tagLst>
</file>

<file path=ppt/tags/tag9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theta^{(j)}&#10;$&#10;&#10;\end{document}"/>
  <p:tag name="IGUANATEXSIZE" val="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9467</TotalTime>
  <Words>9757</Words>
  <Application>Microsoft Office PowerPoint</Application>
  <PresentationFormat>Widescreen</PresentationFormat>
  <Paragraphs>3014</Paragraphs>
  <Slides>171</Slides>
  <Notes>43</Notes>
  <HiddenSlides>24</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171</vt:i4>
      </vt:variant>
    </vt:vector>
  </HeadingPairs>
  <TitlesOfParts>
    <vt:vector size="187" baseType="lpstr">
      <vt:lpstr>ＭＳ Ｐゴシック</vt:lpstr>
      <vt:lpstr>SimSun</vt:lpstr>
      <vt:lpstr>Arial</vt:lpstr>
      <vt:lpstr>Arial MT</vt:lpstr>
      <vt:lpstr>Calibri</vt:lpstr>
      <vt:lpstr>Calibri Light</vt:lpstr>
      <vt:lpstr>Courier New</vt:lpstr>
      <vt:lpstr>Segoe UI</vt:lpstr>
      <vt:lpstr>Segoe UI Light</vt:lpstr>
      <vt:lpstr>Symbol</vt:lpstr>
      <vt:lpstr>Tahoma</vt:lpstr>
      <vt:lpstr>Times New Roman</vt:lpstr>
      <vt:lpstr>Trebuchet MS</vt:lpstr>
      <vt:lpstr>Wingdings</vt:lpstr>
      <vt:lpstr>Office Theme</vt:lpstr>
      <vt:lpstr>Equation</vt:lpstr>
      <vt:lpstr>AI/ML Professional Training Program:  INNOQUEST Cohort-1</vt:lpstr>
      <vt:lpstr>Content</vt:lpstr>
      <vt:lpstr>What is unsupervised learning?</vt:lpstr>
      <vt:lpstr>Clustering</vt:lpstr>
      <vt:lpstr>What is clustering for?</vt:lpstr>
      <vt:lpstr>What is clustering for?</vt:lpstr>
      <vt:lpstr>Aspects of clustering</vt:lpstr>
      <vt:lpstr>K-means clustering</vt:lpstr>
      <vt:lpstr>K-means clustering</vt:lpstr>
      <vt:lpstr>K-means algorithm</vt:lpstr>
      <vt:lpstr>K-means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Stopping/ convergence criterion</vt:lpstr>
      <vt:lpstr>An example distance function</vt:lpstr>
      <vt:lpstr>Strengths of k-means</vt:lpstr>
      <vt:lpstr>Weaknesses</vt:lpstr>
      <vt:lpstr>Weaknesses of k-means: Problems with outliers</vt:lpstr>
      <vt:lpstr>Weaknesses of k-means: sensitive to initial seeds</vt:lpstr>
      <vt:lpstr>Hierarchical clustering</vt:lpstr>
      <vt:lpstr>Types of hierarchical clustering</vt:lpstr>
      <vt:lpstr>Types of hierarchical clustering</vt:lpstr>
      <vt:lpstr>Hierarchical clustering example</vt:lpstr>
      <vt:lpstr>Hierarchical clustering example</vt:lpstr>
      <vt:lpstr>Measuring the distance of two clusters</vt:lpstr>
      <vt:lpstr>Single link method</vt:lpstr>
      <vt:lpstr>Complete link method</vt:lpstr>
      <vt:lpstr>Average link</vt:lpstr>
      <vt:lpstr>Centroid methods</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Single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Example Complete Link Clustering</vt:lpstr>
      <vt:lpstr> 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Example Average Link Clustering</vt:lpstr>
      <vt:lpstr>Distance functions </vt:lpstr>
      <vt:lpstr>Distance function for text documents</vt:lpstr>
      <vt:lpstr>Stopping criteria </vt:lpstr>
      <vt:lpstr>Anomaly Detection</vt:lpstr>
      <vt:lpstr>Anomaly detection example</vt:lpstr>
      <vt:lpstr>Applications</vt:lpstr>
      <vt:lpstr>Anomaly Detection Schemes </vt:lpstr>
      <vt:lpstr>Graphical Approaches</vt:lpstr>
      <vt:lpstr>Statistical Approaches</vt:lpstr>
      <vt:lpstr>PowerPoint Presentation</vt:lpstr>
      <vt:lpstr>Gaussian (Normal) distribution</vt:lpstr>
      <vt:lpstr>Gaussian (Normal) distribution</vt:lpstr>
      <vt:lpstr>Gaussian distribution example</vt:lpstr>
      <vt:lpstr>Parameter estimation</vt:lpstr>
      <vt:lpstr>Box and whisker plot</vt:lpstr>
      <vt:lpstr>Box and whisker plot</vt:lpstr>
      <vt:lpstr>Box and whisker plot example</vt:lpstr>
      <vt:lpstr>PowerPoint Presentation</vt:lpstr>
      <vt:lpstr>Principal Component Analysis (PCA)</vt:lpstr>
      <vt:lpstr>PCA</vt:lpstr>
      <vt:lpstr>PCA</vt:lpstr>
      <vt:lpstr>Motivation I: Data Compression</vt:lpstr>
      <vt:lpstr>PowerPoint Presentation</vt:lpstr>
      <vt:lpstr>PowerPoint Presentation</vt:lpstr>
      <vt:lpstr>PowerPoint Presentation</vt:lpstr>
      <vt:lpstr>Motivation II: Data Visualization</vt:lpstr>
      <vt:lpstr>PowerPoint Presentation</vt:lpstr>
      <vt:lpstr>PowerPoint Presentation</vt:lpstr>
      <vt:lpstr>PowerPoint Presentation</vt:lpstr>
      <vt:lpstr>PCA problem formulation</vt:lpstr>
      <vt:lpstr>PowerPoint Presentation</vt:lpstr>
      <vt:lpstr>PowerPoint Presentation</vt:lpstr>
      <vt:lpstr>PowerPoint Presentation</vt:lpstr>
      <vt:lpstr>PowerPoint Presentation</vt:lpstr>
      <vt:lpstr>PCA algorithm</vt:lpstr>
      <vt:lpstr>PowerPoint Presentation</vt:lpstr>
      <vt:lpstr>PowerPoint Presentation</vt:lpstr>
      <vt:lpstr>PowerPoint Presentation</vt:lpstr>
      <vt:lpstr>PowerPoint Presentation</vt:lpstr>
      <vt:lpstr>PowerPoint Presentation</vt:lpstr>
      <vt:lpstr>PowerPoint Presentation</vt:lpstr>
      <vt:lpstr>What is recommendation system</vt:lpstr>
      <vt:lpstr>PowerPoint Presentation</vt:lpstr>
      <vt:lpstr>Why recommendation?</vt:lpstr>
      <vt:lpstr>PowerPoint Presentation</vt:lpstr>
      <vt:lpstr>PowerPoint Presentation</vt:lpstr>
      <vt:lpstr>Recommending things to people</vt:lpstr>
      <vt:lpstr>PowerPoint Presentation</vt:lpstr>
      <vt:lpstr>PowerPoint Presentation</vt:lpstr>
      <vt:lpstr>Types of recommendation system</vt:lpstr>
      <vt:lpstr>PowerPoint Presentation</vt:lpstr>
      <vt:lpstr>PowerPoint Presentation</vt:lpstr>
      <vt:lpstr>Defining similarity between users &amp; items</vt:lpstr>
      <vt:lpstr>Definitions</vt:lpstr>
      <vt:lpstr>Definitions</vt:lpstr>
      <vt:lpstr>0. Euclidean distance</vt:lpstr>
      <vt:lpstr>0. Euclidean distance</vt:lpstr>
      <vt:lpstr>1. Jaccard similarity</vt:lpstr>
      <vt:lpstr>2. Cosine similarity</vt:lpstr>
      <vt:lpstr>2. Cosine similarity</vt:lpstr>
      <vt:lpstr>2. Cosine similarity</vt:lpstr>
      <vt:lpstr>4. Pearson correlation</vt:lpstr>
      <vt:lpstr>4. Pearson correlation</vt:lpstr>
      <vt:lpstr>4. Pearson correlation</vt:lpstr>
      <vt:lpstr>Collaborative filtering in practice</vt:lpstr>
      <vt:lpstr>PowerPoint Presentation</vt:lpstr>
      <vt:lpstr>PowerPoint Presentation</vt:lpstr>
      <vt:lpstr>Content-based recommendations</vt:lpstr>
      <vt:lpstr>PowerPoint Presentation</vt:lpstr>
      <vt:lpstr>PowerPoint Presentation</vt:lpstr>
      <vt:lpstr>PowerPoint Presentation</vt:lpstr>
      <vt:lpstr>PowerPoint Presentation</vt:lpstr>
      <vt:lpstr>Reference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Salma Asif</dc:creator>
  <cp:lastModifiedBy>Salma Asif</cp:lastModifiedBy>
  <cp:revision>384</cp:revision>
  <dcterms:created xsi:type="dcterms:W3CDTF">2024-12-10T04:55:10Z</dcterms:created>
  <dcterms:modified xsi:type="dcterms:W3CDTF">2025-01-07T08:27:30Z</dcterms:modified>
</cp:coreProperties>
</file>